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2" r:id="rId11"/>
    <p:sldId id="265" r:id="rId12"/>
    <p:sldId id="266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3" r:id="rId35"/>
    <p:sldId id="290" r:id="rId36"/>
    <p:sldId id="291" r:id="rId3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58" y="7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4776" y="794004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474726"/>
                </a:moveTo>
                <a:lnTo>
                  <a:pt x="438150" y="0"/>
                </a:lnTo>
                <a:lnTo>
                  <a:pt x="0" y="0"/>
                </a:lnTo>
                <a:lnTo>
                  <a:pt x="0" y="474726"/>
                </a:lnTo>
                <a:lnTo>
                  <a:pt x="438150" y="47472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57300" y="794004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98220" y="1216151"/>
            <a:ext cx="422909" cy="474980"/>
          </a:xfrm>
          <a:custGeom>
            <a:avLst/>
            <a:gdLst/>
            <a:ahLst/>
            <a:cxnLst/>
            <a:rect l="l" t="t" r="r" b="b"/>
            <a:pathLst>
              <a:path w="422909" h="474980">
                <a:moveTo>
                  <a:pt x="422910" y="474726"/>
                </a:moveTo>
                <a:lnTo>
                  <a:pt x="422909" y="0"/>
                </a:lnTo>
                <a:lnTo>
                  <a:pt x="0" y="0"/>
                </a:lnTo>
                <a:lnTo>
                  <a:pt x="0" y="474726"/>
                </a:lnTo>
                <a:lnTo>
                  <a:pt x="422910" y="47472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68552" y="1216151"/>
            <a:ext cx="368046" cy="474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84454" y="1143000"/>
            <a:ext cx="560070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19200" y="685800"/>
            <a:ext cx="32384" cy="1052830"/>
          </a:xfrm>
          <a:custGeom>
            <a:avLst/>
            <a:gdLst/>
            <a:ahLst/>
            <a:cxnLst/>
            <a:rect l="l" t="t" r="r" b="b"/>
            <a:pathLst>
              <a:path w="32384" h="1052830">
                <a:moveTo>
                  <a:pt x="32004" y="1052322"/>
                </a:moveTo>
                <a:lnTo>
                  <a:pt x="32003" y="0"/>
                </a:lnTo>
                <a:lnTo>
                  <a:pt x="0" y="0"/>
                </a:lnTo>
                <a:lnTo>
                  <a:pt x="0" y="1052322"/>
                </a:lnTo>
                <a:lnTo>
                  <a:pt x="32004" y="1052322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99922" y="1475994"/>
            <a:ext cx="4978908" cy="32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878830" y="1475994"/>
            <a:ext cx="72390" cy="32384"/>
          </a:xfrm>
          <a:custGeom>
            <a:avLst/>
            <a:gdLst/>
            <a:ahLst/>
            <a:cxnLst/>
            <a:rect l="l" t="t" r="r" b="b"/>
            <a:pathLst>
              <a:path w="72389" h="32384">
                <a:moveTo>
                  <a:pt x="72389" y="32003"/>
                </a:moveTo>
                <a:lnTo>
                  <a:pt x="72389" y="0"/>
                </a:lnTo>
                <a:lnTo>
                  <a:pt x="0" y="0"/>
                </a:lnTo>
                <a:lnTo>
                  <a:pt x="0" y="32003"/>
                </a:lnTo>
                <a:lnTo>
                  <a:pt x="72389" y="32003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951219" y="1475994"/>
            <a:ext cx="180594" cy="320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131813" y="1475994"/>
            <a:ext cx="72390" cy="32384"/>
          </a:xfrm>
          <a:custGeom>
            <a:avLst/>
            <a:gdLst/>
            <a:ahLst/>
            <a:cxnLst/>
            <a:rect l="l" t="t" r="r" b="b"/>
            <a:pathLst>
              <a:path w="72389" h="32384">
                <a:moveTo>
                  <a:pt x="72389" y="32003"/>
                </a:moveTo>
                <a:lnTo>
                  <a:pt x="72389" y="0"/>
                </a:lnTo>
                <a:lnTo>
                  <a:pt x="0" y="0"/>
                </a:lnTo>
                <a:lnTo>
                  <a:pt x="0" y="32003"/>
                </a:lnTo>
                <a:lnTo>
                  <a:pt x="72389" y="3200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204204" y="1475994"/>
            <a:ext cx="216408" cy="320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420612" y="1475994"/>
            <a:ext cx="71755" cy="32384"/>
          </a:xfrm>
          <a:custGeom>
            <a:avLst/>
            <a:gdLst/>
            <a:ahLst/>
            <a:cxnLst/>
            <a:rect l="l" t="t" r="r" b="b"/>
            <a:pathLst>
              <a:path w="71754" h="32384">
                <a:moveTo>
                  <a:pt x="71627" y="32003"/>
                </a:moveTo>
                <a:lnTo>
                  <a:pt x="71627" y="0"/>
                </a:lnTo>
                <a:lnTo>
                  <a:pt x="0" y="0"/>
                </a:lnTo>
                <a:lnTo>
                  <a:pt x="0" y="32003"/>
                </a:lnTo>
                <a:lnTo>
                  <a:pt x="71627" y="32003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492239" y="1475994"/>
            <a:ext cx="36830" cy="32384"/>
          </a:xfrm>
          <a:custGeom>
            <a:avLst/>
            <a:gdLst/>
            <a:ahLst/>
            <a:cxnLst/>
            <a:rect l="l" t="t" r="r" b="b"/>
            <a:pathLst>
              <a:path w="36829" h="32384">
                <a:moveTo>
                  <a:pt x="36576" y="32003"/>
                </a:moveTo>
                <a:lnTo>
                  <a:pt x="36576" y="0"/>
                </a:lnTo>
                <a:lnTo>
                  <a:pt x="0" y="0"/>
                </a:lnTo>
                <a:lnTo>
                  <a:pt x="0" y="32003"/>
                </a:lnTo>
                <a:lnTo>
                  <a:pt x="36576" y="32003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528815" y="1475994"/>
            <a:ext cx="71755" cy="32384"/>
          </a:xfrm>
          <a:custGeom>
            <a:avLst/>
            <a:gdLst/>
            <a:ahLst/>
            <a:cxnLst/>
            <a:rect l="l" t="t" r="r" b="b"/>
            <a:pathLst>
              <a:path w="71754" h="32384">
                <a:moveTo>
                  <a:pt x="71627" y="32003"/>
                </a:moveTo>
                <a:lnTo>
                  <a:pt x="71627" y="0"/>
                </a:lnTo>
                <a:lnTo>
                  <a:pt x="0" y="0"/>
                </a:lnTo>
                <a:lnTo>
                  <a:pt x="0" y="32003"/>
                </a:lnTo>
                <a:lnTo>
                  <a:pt x="71627" y="32003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600444" y="1475994"/>
            <a:ext cx="36830" cy="32384"/>
          </a:xfrm>
          <a:custGeom>
            <a:avLst/>
            <a:gdLst/>
            <a:ahLst/>
            <a:cxnLst/>
            <a:rect l="l" t="t" r="r" b="b"/>
            <a:pathLst>
              <a:path w="36829" h="32384">
                <a:moveTo>
                  <a:pt x="36575" y="32003"/>
                </a:moveTo>
                <a:lnTo>
                  <a:pt x="36575" y="0"/>
                </a:lnTo>
                <a:lnTo>
                  <a:pt x="0" y="0"/>
                </a:lnTo>
                <a:lnTo>
                  <a:pt x="0" y="32003"/>
                </a:lnTo>
                <a:lnTo>
                  <a:pt x="36575" y="32003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6637019" y="1475994"/>
            <a:ext cx="71755" cy="32384"/>
          </a:xfrm>
          <a:custGeom>
            <a:avLst/>
            <a:gdLst/>
            <a:ahLst/>
            <a:cxnLst/>
            <a:rect l="l" t="t" r="r" b="b"/>
            <a:pathLst>
              <a:path w="71754" h="32384">
                <a:moveTo>
                  <a:pt x="71627" y="32003"/>
                </a:moveTo>
                <a:lnTo>
                  <a:pt x="71627" y="0"/>
                </a:lnTo>
                <a:lnTo>
                  <a:pt x="0" y="0"/>
                </a:lnTo>
                <a:lnTo>
                  <a:pt x="0" y="32003"/>
                </a:lnTo>
                <a:lnTo>
                  <a:pt x="71627" y="32003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6708648" y="1475994"/>
            <a:ext cx="72390" cy="32384"/>
          </a:xfrm>
          <a:custGeom>
            <a:avLst/>
            <a:gdLst/>
            <a:ahLst/>
            <a:cxnLst/>
            <a:rect l="l" t="t" r="r" b="b"/>
            <a:pathLst>
              <a:path w="72390" h="32384">
                <a:moveTo>
                  <a:pt x="72390" y="32003"/>
                </a:moveTo>
                <a:lnTo>
                  <a:pt x="72390" y="0"/>
                </a:lnTo>
                <a:lnTo>
                  <a:pt x="0" y="0"/>
                </a:lnTo>
                <a:lnTo>
                  <a:pt x="0" y="32003"/>
                </a:lnTo>
                <a:lnTo>
                  <a:pt x="72390" y="32003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6781038" y="1475994"/>
            <a:ext cx="36830" cy="32384"/>
          </a:xfrm>
          <a:custGeom>
            <a:avLst/>
            <a:gdLst/>
            <a:ahLst/>
            <a:cxnLst/>
            <a:rect l="l" t="t" r="r" b="b"/>
            <a:pathLst>
              <a:path w="36829" h="32384">
                <a:moveTo>
                  <a:pt x="36575" y="32003"/>
                </a:moveTo>
                <a:lnTo>
                  <a:pt x="36575" y="0"/>
                </a:lnTo>
                <a:lnTo>
                  <a:pt x="0" y="0"/>
                </a:lnTo>
                <a:lnTo>
                  <a:pt x="0" y="32003"/>
                </a:lnTo>
                <a:lnTo>
                  <a:pt x="36575" y="32003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6817613" y="1475994"/>
            <a:ext cx="71755" cy="32384"/>
          </a:xfrm>
          <a:custGeom>
            <a:avLst/>
            <a:gdLst/>
            <a:ahLst/>
            <a:cxnLst/>
            <a:rect l="l" t="t" r="r" b="b"/>
            <a:pathLst>
              <a:path w="71754" h="32384">
                <a:moveTo>
                  <a:pt x="71627" y="32003"/>
                </a:moveTo>
                <a:lnTo>
                  <a:pt x="71627" y="0"/>
                </a:lnTo>
                <a:lnTo>
                  <a:pt x="0" y="0"/>
                </a:lnTo>
                <a:lnTo>
                  <a:pt x="0" y="32003"/>
                </a:lnTo>
                <a:lnTo>
                  <a:pt x="71627" y="32003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6889242" y="1475994"/>
            <a:ext cx="36830" cy="32384"/>
          </a:xfrm>
          <a:custGeom>
            <a:avLst/>
            <a:gdLst/>
            <a:ahLst/>
            <a:cxnLst/>
            <a:rect l="l" t="t" r="r" b="b"/>
            <a:pathLst>
              <a:path w="36829" h="32384">
                <a:moveTo>
                  <a:pt x="36575" y="32003"/>
                </a:moveTo>
                <a:lnTo>
                  <a:pt x="36575" y="0"/>
                </a:lnTo>
                <a:lnTo>
                  <a:pt x="0" y="0"/>
                </a:lnTo>
                <a:lnTo>
                  <a:pt x="0" y="32003"/>
                </a:lnTo>
                <a:lnTo>
                  <a:pt x="36575" y="3200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6925818" y="1475994"/>
            <a:ext cx="36195" cy="32384"/>
          </a:xfrm>
          <a:custGeom>
            <a:avLst/>
            <a:gdLst/>
            <a:ahLst/>
            <a:cxnLst/>
            <a:rect l="l" t="t" r="r" b="b"/>
            <a:pathLst>
              <a:path w="36195" h="32384">
                <a:moveTo>
                  <a:pt x="35814" y="32003"/>
                </a:moveTo>
                <a:lnTo>
                  <a:pt x="35814" y="0"/>
                </a:lnTo>
                <a:lnTo>
                  <a:pt x="0" y="0"/>
                </a:lnTo>
                <a:lnTo>
                  <a:pt x="0" y="32003"/>
                </a:lnTo>
                <a:lnTo>
                  <a:pt x="35814" y="32003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6961632" y="1475994"/>
            <a:ext cx="72390" cy="32384"/>
          </a:xfrm>
          <a:custGeom>
            <a:avLst/>
            <a:gdLst/>
            <a:ahLst/>
            <a:cxnLst/>
            <a:rect l="l" t="t" r="r" b="b"/>
            <a:pathLst>
              <a:path w="72390" h="32384">
                <a:moveTo>
                  <a:pt x="72390" y="32003"/>
                </a:moveTo>
                <a:lnTo>
                  <a:pt x="72390" y="0"/>
                </a:lnTo>
                <a:lnTo>
                  <a:pt x="0" y="0"/>
                </a:lnTo>
                <a:lnTo>
                  <a:pt x="0" y="32003"/>
                </a:lnTo>
                <a:lnTo>
                  <a:pt x="72390" y="3200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034021" y="1475994"/>
            <a:ext cx="71755" cy="32384"/>
          </a:xfrm>
          <a:custGeom>
            <a:avLst/>
            <a:gdLst/>
            <a:ahLst/>
            <a:cxnLst/>
            <a:rect l="l" t="t" r="r" b="b"/>
            <a:pathLst>
              <a:path w="71754" h="32384">
                <a:moveTo>
                  <a:pt x="71627" y="32003"/>
                </a:moveTo>
                <a:lnTo>
                  <a:pt x="71627" y="0"/>
                </a:lnTo>
                <a:lnTo>
                  <a:pt x="0" y="0"/>
                </a:lnTo>
                <a:lnTo>
                  <a:pt x="0" y="32003"/>
                </a:lnTo>
                <a:lnTo>
                  <a:pt x="71627" y="32003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105649" y="1475994"/>
            <a:ext cx="72390" cy="32384"/>
          </a:xfrm>
          <a:custGeom>
            <a:avLst/>
            <a:gdLst/>
            <a:ahLst/>
            <a:cxnLst/>
            <a:rect l="l" t="t" r="r" b="b"/>
            <a:pathLst>
              <a:path w="72390" h="32384">
                <a:moveTo>
                  <a:pt x="72390" y="32003"/>
                </a:moveTo>
                <a:lnTo>
                  <a:pt x="72390" y="0"/>
                </a:lnTo>
                <a:lnTo>
                  <a:pt x="0" y="0"/>
                </a:lnTo>
                <a:lnTo>
                  <a:pt x="0" y="32003"/>
                </a:lnTo>
                <a:lnTo>
                  <a:pt x="72390" y="3200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178039" y="1475994"/>
            <a:ext cx="36195" cy="32384"/>
          </a:xfrm>
          <a:custGeom>
            <a:avLst/>
            <a:gdLst/>
            <a:ahLst/>
            <a:cxnLst/>
            <a:rect l="l" t="t" r="r" b="b"/>
            <a:pathLst>
              <a:path w="36195" h="32384">
                <a:moveTo>
                  <a:pt x="35814" y="32003"/>
                </a:moveTo>
                <a:lnTo>
                  <a:pt x="35814" y="0"/>
                </a:lnTo>
                <a:lnTo>
                  <a:pt x="0" y="0"/>
                </a:lnTo>
                <a:lnTo>
                  <a:pt x="0" y="32003"/>
                </a:lnTo>
                <a:lnTo>
                  <a:pt x="35814" y="32003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7213854" y="1475994"/>
            <a:ext cx="72390" cy="32384"/>
          </a:xfrm>
          <a:custGeom>
            <a:avLst/>
            <a:gdLst/>
            <a:ahLst/>
            <a:cxnLst/>
            <a:rect l="l" t="t" r="r" b="b"/>
            <a:pathLst>
              <a:path w="72390" h="32384">
                <a:moveTo>
                  <a:pt x="72390" y="32003"/>
                </a:moveTo>
                <a:lnTo>
                  <a:pt x="72390" y="0"/>
                </a:lnTo>
                <a:lnTo>
                  <a:pt x="0" y="0"/>
                </a:lnTo>
                <a:lnTo>
                  <a:pt x="0" y="32003"/>
                </a:lnTo>
                <a:lnTo>
                  <a:pt x="72390" y="32003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7286244" y="1475994"/>
            <a:ext cx="72390" cy="32384"/>
          </a:xfrm>
          <a:custGeom>
            <a:avLst/>
            <a:gdLst/>
            <a:ahLst/>
            <a:cxnLst/>
            <a:rect l="l" t="t" r="r" b="b"/>
            <a:pathLst>
              <a:path w="72390" h="32384">
                <a:moveTo>
                  <a:pt x="72390" y="32003"/>
                </a:moveTo>
                <a:lnTo>
                  <a:pt x="72390" y="0"/>
                </a:lnTo>
                <a:lnTo>
                  <a:pt x="0" y="0"/>
                </a:lnTo>
                <a:lnTo>
                  <a:pt x="0" y="32003"/>
                </a:lnTo>
                <a:lnTo>
                  <a:pt x="72390" y="32003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7358634" y="1475994"/>
            <a:ext cx="72390" cy="32384"/>
          </a:xfrm>
          <a:custGeom>
            <a:avLst/>
            <a:gdLst/>
            <a:ahLst/>
            <a:cxnLst/>
            <a:rect l="l" t="t" r="r" b="b"/>
            <a:pathLst>
              <a:path w="72390" h="32384">
                <a:moveTo>
                  <a:pt x="72390" y="32003"/>
                </a:moveTo>
                <a:lnTo>
                  <a:pt x="72390" y="0"/>
                </a:lnTo>
                <a:lnTo>
                  <a:pt x="0" y="0"/>
                </a:lnTo>
                <a:lnTo>
                  <a:pt x="0" y="32003"/>
                </a:lnTo>
                <a:lnTo>
                  <a:pt x="72390" y="3200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7431023" y="1475994"/>
            <a:ext cx="71755" cy="32384"/>
          </a:xfrm>
          <a:custGeom>
            <a:avLst/>
            <a:gdLst/>
            <a:ahLst/>
            <a:cxnLst/>
            <a:rect l="l" t="t" r="r" b="b"/>
            <a:pathLst>
              <a:path w="71754" h="32384">
                <a:moveTo>
                  <a:pt x="71627" y="32003"/>
                </a:moveTo>
                <a:lnTo>
                  <a:pt x="71627" y="0"/>
                </a:lnTo>
                <a:lnTo>
                  <a:pt x="0" y="0"/>
                </a:lnTo>
                <a:lnTo>
                  <a:pt x="0" y="32003"/>
                </a:lnTo>
                <a:lnTo>
                  <a:pt x="71627" y="3200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502651" y="1475994"/>
            <a:ext cx="72390" cy="32384"/>
          </a:xfrm>
          <a:custGeom>
            <a:avLst/>
            <a:gdLst/>
            <a:ahLst/>
            <a:cxnLst/>
            <a:rect l="l" t="t" r="r" b="b"/>
            <a:pathLst>
              <a:path w="72390" h="32384">
                <a:moveTo>
                  <a:pt x="72390" y="32003"/>
                </a:moveTo>
                <a:lnTo>
                  <a:pt x="72390" y="0"/>
                </a:lnTo>
                <a:lnTo>
                  <a:pt x="0" y="0"/>
                </a:lnTo>
                <a:lnTo>
                  <a:pt x="0" y="32003"/>
                </a:lnTo>
                <a:lnTo>
                  <a:pt x="72390" y="32003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7575042" y="1475994"/>
            <a:ext cx="108585" cy="32384"/>
          </a:xfrm>
          <a:custGeom>
            <a:avLst/>
            <a:gdLst/>
            <a:ahLst/>
            <a:cxnLst/>
            <a:rect l="l" t="t" r="r" b="b"/>
            <a:pathLst>
              <a:path w="108584" h="32384">
                <a:moveTo>
                  <a:pt x="108203" y="32003"/>
                </a:moveTo>
                <a:lnTo>
                  <a:pt x="108203" y="0"/>
                </a:lnTo>
                <a:lnTo>
                  <a:pt x="0" y="0"/>
                </a:lnTo>
                <a:lnTo>
                  <a:pt x="0" y="32003"/>
                </a:lnTo>
                <a:lnTo>
                  <a:pt x="108203" y="32003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7683246" y="1475994"/>
            <a:ext cx="108585" cy="32384"/>
          </a:xfrm>
          <a:custGeom>
            <a:avLst/>
            <a:gdLst/>
            <a:ahLst/>
            <a:cxnLst/>
            <a:rect l="l" t="t" r="r" b="b"/>
            <a:pathLst>
              <a:path w="108584" h="32384">
                <a:moveTo>
                  <a:pt x="108203" y="32003"/>
                </a:moveTo>
                <a:lnTo>
                  <a:pt x="108203" y="0"/>
                </a:lnTo>
                <a:lnTo>
                  <a:pt x="0" y="0"/>
                </a:lnTo>
                <a:lnTo>
                  <a:pt x="0" y="32003"/>
                </a:lnTo>
                <a:lnTo>
                  <a:pt x="108203" y="32003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91449" y="1475994"/>
            <a:ext cx="72390" cy="32384"/>
          </a:xfrm>
          <a:custGeom>
            <a:avLst/>
            <a:gdLst/>
            <a:ahLst/>
            <a:cxnLst/>
            <a:rect l="l" t="t" r="r" b="b"/>
            <a:pathLst>
              <a:path w="72390" h="32384">
                <a:moveTo>
                  <a:pt x="72390" y="32003"/>
                </a:moveTo>
                <a:lnTo>
                  <a:pt x="72390" y="0"/>
                </a:lnTo>
                <a:lnTo>
                  <a:pt x="0" y="0"/>
                </a:lnTo>
                <a:lnTo>
                  <a:pt x="0" y="32003"/>
                </a:lnTo>
                <a:lnTo>
                  <a:pt x="72390" y="32003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863839" y="1475994"/>
            <a:ext cx="108585" cy="32384"/>
          </a:xfrm>
          <a:custGeom>
            <a:avLst/>
            <a:gdLst/>
            <a:ahLst/>
            <a:cxnLst/>
            <a:rect l="l" t="t" r="r" b="b"/>
            <a:pathLst>
              <a:path w="108584" h="32384">
                <a:moveTo>
                  <a:pt x="108203" y="32003"/>
                </a:moveTo>
                <a:lnTo>
                  <a:pt x="108203" y="0"/>
                </a:lnTo>
                <a:lnTo>
                  <a:pt x="0" y="0"/>
                </a:lnTo>
                <a:lnTo>
                  <a:pt x="0" y="32003"/>
                </a:lnTo>
                <a:lnTo>
                  <a:pt x="108203" y="32003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972044" y="1475994"/>
            <a:ext cx="108585" cy="32384"/>
          </a:xfrm>
          <a:custGeom>
            <a:avLst/>
            <a:gdLst/>
            <a:ahLst/>
            <a:cxnLst/>
            <a:rect l="l" t="t" r="r" b="b"/>
            <a:pathLst>
              <a:path w="108584" h="32384">
                <a:moveTo>
                  <a:pt x="108203" y="32003"/>
                </a:moveTo>
                <a:lnTo>
                  <a:pt x="108203" y="0"/>
                </a:lnTo>
                <a:lnTo>
                  <a:pt x="0" y="0"/>
                </a:lnTo>
                <a:lnTo>
                  <a:pt x="0" y="32003"/>
                </a:lnTo>
                <a:lnTo>
                  <a:pt x="108203" y="3200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080247" y="1475994"/>
            <a:ext cx="108585" cy="32384"/>
          </a:xfrm>
          <a:custGeom>
            <a:avLst/>
            <a:gdLst/>
            <a:ahLst/>
            <a:cxnLst/>
            <a:rect l="l" t="t" r="r" b="b"/>
            <a:pathLst>
              <a:path w="108584" h="32384">
                <a:moveTo>
                  <a:pt x="108203" y="32003"/>
                </a:moveTo>
                <a:lnTo>
                  <a:pt x="108203" y="0"/>
                </a:lnTo>
                <a:lnTo>
                  <a:pt x="0" y="0"/>
                </a:lnTo>
                <a:lnTo>
                  <a:pt x="0" y="32003"/>
                </a:lnTo>
                <a:lnTo>
                  <a:pt x="108203" y="3200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188451" y="1475994"/>
            <a:ext cx="144145" cy="32384"/>
          </a:xfrm>
          <a:custGeom>
            <a:avLst/>
            <a:gdLst/>
            <a:ahLst/>
            <a:cxnLst/>
            <a:rect l="l" t="t" r="r" b="b"/>
            <a:pathLst>
              <a:path w="144145" h="32384">
                <a:moveTo>
                  <a:pt x="144018" y="32003"/>
                </a:moveTo>
                <a:lnTo>
                  <a:pt x="144018" y="0"/>
                </a:lnTo>
                <a:lnTo>
                  <a:pt x="0" y="0"/>
                </a:lnTo>
                <a:lnTo>
                  <a:pt x="0" y="32003"/>
                </a:lnTo>
                <a:lnTo>
                  <a:pt x="144018" y="32003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332470" y="1475994"/>
            <a:ext cx="144780" cy="32384"/>
          </a:xfrm>
          <a:custGeom>
            <a:avLst/>
            <a:gdLst/>
            <a:ahLst/>
            <a:cxnLst/>
            <a:rect l="l" t="t" r="r" b="b"/>
            <a:pathLst>
              <a:path w="144779" h="32384">
                <a:moveTo>
                  <a:pt x="144779" y="32003"/>
                </a:moveTo>
                <a:lnTo>
                  <a:pt x="144779" y="0"/>
                </a:lnTo>
                <a:lnTo>
                  <a:pt x="0" y="0"/>
                </a:lnTo>
                <a:lnTo>
                  <a:pt x="0" y="32003"/>
                </a:lnTo>
                <a:lnTo>
                  <a:pt x="144779" y="32003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8477249" y="1475994"/>
            <a:ext cx="180340" cy="32384"/>
          </a:xfrm>
          <a:custGeom>
            <a:avLst/>
            <a:gdLst/>
            <a:ahLst/>
            <a:cxnLst/>
            <a:rect l="l" t="t" r="r" b="b"/>
            <a:pathLst>
              <a:path w="180340" h="32384">
                <a:moveTo>
                  <a:pt x="179831" y="32003"/>
                </a:moveTo>
                <a:lnTo>
                  <a:pt x="179831" y="0"/>
                </a:lnTo>
                <a:lnTo>
                  <a:pt x="0" y="0"/>
                </a:lnTo>
                <a:lnTo>
                  <a:pt x="0" y="32003"/>
                </a:lnTo>
                <a:lnTo>
                  <a:pt x="179831" y="32003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49293" y="568728"/>
            <a:ext cx="25598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4776" y="794004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474726"/>
                </a:moveTo>
                <a:lnTo>
                  <a:pt x="438150" y="0"/>
                </a:lnTo>
                <a:lnTo>
                  <a:pt x="0" y="0"/>
                </a:lnTo>
                <a:lnTo>
                  <a:pt x="0" y="474726"/>
                </a:lnTo>
                <a:lnTo>
                  <a:pt x="438150" y="47472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57300" y="794004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98220" y="1216151"/>
            <a:ext cx="422909" cy="474980"/>
          </a:xfrm>
          <a:custGeom>
            <a:avLst/>
            <a:gdLst/>
            <a:ahLst/>
            <a:cxnLst/>
            <a:rect l="l" t="t" r="r" b="b"/>
            <a:pathLst>
              <a:path w="422909" h="474980">
                <a:moveTo>
                  <a:pt x="422910" y="474726"/>
                </a:moveTo>
                <a:lnTo>
                  <a:pt x="422909" y="0"/>
                </a:lnTo>
                <a:lnTo>
                  <a:pt x="0" y="0"/>
                </a:lnTo>
                <a:lnTo>
                  <a:pt x="0" y="474726"/>
                </a:lnTo>
                <a:lnTo>
                  <a:pt x="422910" y="47472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68552" y="1216151"/>
            <a:ext cx="368046" cy="474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84454" y="1143000"/>
            <a:ext cx="560070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19200" y="685800"/>
            <a:ext cx="32384" cy="1052830"/>
          </a:xfrm>
          <a:custGeom>
            <a:avLst/>
            <a:gdLst/>
            <a:ahLst/>
            <a:cxnLst/>
            <a:rect l="l" t="t" r="r" b="b"/>
            <a:pathLst>
              <a:path w="32384" h="1052830">
                <a:moveTo>
                  <a:pt x="32004" y="1052322"/>
                </a:moveTo>
                <a:lnTo>
                  <a:pt x="32003" y="0"/>
                </a:lnTo>
                <a:lnTo>
                  <a:pt x="0" y="0"/>
                </a:lnTo>
                <a:lnTo>
                  <a:pt x="0" y="1052322"/>
                </a:lnTo>
                <a:lnTo>
                  <a:pt x="32004" y="1052322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99922" y="1475994"/>
            <a:ext cx="4978908" cy="32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878830" y="1475994"/>
            <a:ext cx="72390" cy="32384"/>
          </a:xfrm>
          <a:custGeom>
            <a:avLst/>
            <a:gdLst/>
            <a:ahLst/>
            <a:cxnLst/>
            <a:rect l="l" t="t" r="r" b="b"/>
            <a:pathLst>
              <a:path w="72389" h="32384">
                <a:moveTo>
                  <a:pt x="72389" y="32003"/>
                </a:moveTo>
                <a:lnTo>
                  <a:pt x="72389" y="0"/>
                </a:lnTo>
                <a:lnTo>
                  <a:pt x="0" y="0"/>
                </a:lnTo>
                <a:lnTo>
                  <a:pt x="0" y="32003"/>
                </a:lnTo>
                <a:lnTo>
                  <a:pt x="72389" y="32003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951219" y="1475994"/>
            <a:ext cx="180594" cy="320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131813" y="1475994"/>
            <a:ext cx="72390" cy="32384"/>
          </a:xfrm>
          <a:custGeom>
            <a:avLst/>
            <a:gdLst/>
            <a:ahLst/>
            <a:cxnLst/>
            <a:rect l="l" t="t" r="r" b="b"/>
            <a:pathLst>
              <a:path w="72389" h="32384">
                <a:moveTo>
                  <a:pt x="72389" y="32003"/>
                </a:moveTo>
                <a:lnTo>
                  <a:pt x="72389" y="0"/>
                </a:lnTo>
                <a:lnTo>
                  <a:pt x="0" y="0"/>
                </a:lnTo>
                <a:lnTo>
                  <a:pt x="0" y="32003"/>
                </a:lnTo>
                <a:lnTo>
                  <a:pt x="72389" y="3200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204204" y="1475994"/>
            <a:ext cx="216408" cy="320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420612" y="1475994"/>
            <a:ext cx="71755" cy="32384"/>
          </a:xfrm>
          <a:custGeom>
            <a:avLst/>
            <a:gdLst/>
            <a:ahLst/>
            <a:cxnLst/>
            <a:rect l="l" t="t" r="r" b="b"/>
            <a:pathLst>
              <a:path w="71754" h="32384">
                <a:moveTo>
                  <a:pt x="71627" y="32003"/>
                </a:moveTo>
                <a:lnTo>
                  <a:pt x="71627" y="0"/>
                </a:lnTo>
                <a:lnTo>
                  <a:pt x="0" y="0"/>
                </a:lnTo>
                <a:lnTo>
                  <a:pt x="0" y="32003"/>
                </a:lnTo>
                <a:lnTo>
                  <a:pt x="71627" y="32003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492239" y="1475994"/>
            <a:ext cx="36830" cy="32384"/>
          </a:xfrm>
          <a:custGeom>
            <a:avLst/>
            <a:gdLst/>
            <a:ahLst/>
            <a:cxnLst/>
            <a:rect l="l" t="t" r="r" b="b"/>
            <a:pathLst>
              <a:path w="36829" h="32384">
                <a:moveTo>
                  <a:pt x="36576" y="32003"/>
                </a:moveTo>
                <a:lnTo>
                  <a:pt x="36576" y="0"/>
                </a:lnTo>
                <a:lnTo>
                  <a:pt x="0" y="0"/>
                </a:lnTo>
                <a:lnTo>
                  <a:pt x="0" y="32003"/>
                </a:lnTo>
                <a:lnTo>
                  <a:pt x="36576" y="32003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528815" y="1475994"/>
            <a:ext cx="71755" cy="32384"/>
          </a:xfrm>
          <a:custGeom>
            <a:avLst/>
            <a:gdLst/>
            <a:ahLst/>
            <a:cxnLst/>
            <a:rect l="l" t="t" r="r" b="b"/>
            <a:pathLst>
              <a:path w="71754" h="32384">
                <a:moveTo>
                  <a:pt x="71627" y="32003"/>
                </a:moveTo>
                <a:lnTo>
                  <a:pt x="71627" y="0"/>
                </a:lnTo>
                <a:lnTo>
                  <a:pt x="0" y="0"/>
                </a:lnTo>
                <a:lnTo>
                  <a:pt x="0" y="32003"/>
                </a:lnTo>
                <a:lnTo>
                  <a:pt x="71627" y="32003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600444" y="1475994"/>
            <a:ext cx="36830" cy="32384"/>
          </a:xfrm>
          <a:custGeom>
            <a:avLst/>
            <a:gdLst/>
            <a:ahLst/>
            <a:cxnLst/>
            <a:rect l="l" t="t" r="r" b="b"/>
            <a:pathLst>
              <a:path w="36829" h="32384">
                <a:moveTo>
                  <a:pt x="36575" y="32003"/>
                </a:moveTo>
                <a:lnTo>
                  <a:pt x="36575" y="0"/>
                </a:lnTo>
                <a:lnTo>
                  <a:pt x="0" y="0"/>
                </a:lnTo>
                <a:lnTo>
                  <a:pt x="0" y="32003"/>
                </a:lnTo>
                <a:lnTo>
                  <a:pt x="36575" y="32003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6637019" y="1475994"/>
            <a:ext cx="71755" cy="32384"/>
          </a:xfrm>
          <a:custGeom>
            <a:avLst/>
            <a:gdLst/>
            <a:ahLst/>
            <a:cxnLst/>
            <a:rect l="l" t="t" r="r" b="b"/>
            <a:pathLst>
              <a:path w="71754" h="32384">
                <a:moveTo>
                  <a:pt x="71627" y="32003"/>
                </a:moveTo>
                <a:lnTo>
                  <a:pt x="71627" y="0"/>
                </a:lnTo>
                <a:lnTo>
                  <a:pt x="0" y="0"/>
                </a:lnTo>
                <a:lnTo>
                  <a:pt x="0" y="32003"/>
                </a:lnTo>
                <a:lnTo>
                  <a:pt x="71627" y="32003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6708648" y="1475994"/>
            <a:ext cx="72390" cy="32384"/>
          </a:xfrm>
          <a:custGeom>
            <a:avLst/>
            <a:gdLst/>
            <a:ahLst/>
            <a:cxnLst/>
            <a:rect l="l" t="t" r="r" b="b"/>
            <a:pathLst>
              <a:path w="72390" h="32384">
                <a:moveTo>
                  <a:pt x="72390" y="32003"/>
                </a:moveTo>
                <a:lnTo>
                  <a:pt x="72390" y="0"/>
                </a:lnTo>
                <a:lnTo>
                  <a:pt x="0" y="0"/>
                </a:lnTo>
                <a:lnTo>
                  <a:pt x="0" y="32003"/>
                </a:lnTo>
                <a:lnTo>
                  <a:pt x="72390" y="32003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6781038" y="1475994"/>
            <a:ext cx="36830" cy="32384"/>
          </a:xfrm>
          <a:custGeom>
            <a:avLst/>
            <a:gdLst/>
            <a:ahLst/>
            <a:cxnLst/>
            <a:rect l="l" t="t" r="r" b="b"/>
            <a:pathLst>
              <a:path w="36829" h="32384">
                <a:moveTo>
                  <a:pt x="36575" y="32003"/>
                </a:moveTo>
                <a:lnTo>
                  <a:pt x="36575" y="0"/>
                </a:lnTo>
                <a:lnTo>
                  <a:pt x="0" y="0"/>
                </a:lnTo>
                <a:lnTo>
                  <a:pt x="0" y="32003"/>
                </a:lnTo>
                <a:lnTo>
                  <a:pt x="36575" y="32003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6817613" y="1475994"/>
            <a:ext cx="71755" cy="32384"/>
          </a:xfrm>
          <a:custGeom>
            <a:avLst/>
            <a:gdLst/>
            <a:ahLst/>
            <a:cxnLst/>
            <a:rect l="l" t="t" r="r" b="b"/>
            <a:pathLst>
              <a:path w="71754" h="32384">
                <a:moveTo>
                  <a:pt x="71627" y="32003"/>
                </a:moveTo>
                <a:lnTo>
                  <a:pt x="71627" y="0"/>
                </a:lnTo>
                <a:lnTo>
                  <a:pt x="0" y="0"/>
                </a:lnTo>
                <a:lnTo>
                  <a:pt x="0" y="32003"/>
                </a:lnTo>
                <a:lnTo>
                  <a:pt x="71627" y="32003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6889242" y="1475994"/>
            <a:ext cx="36830" cy="32384"/>
          </a:xfrm>
          <a:custGeom>
            <a:avLst/>
            <a:gdLst/>
            <a:ahLst/>
            <a:cxnLst/>
            <a:rect l="l" t="t" r="r" b="b"/>
            <a:pathLst>
              <a:path w="36829" h="32384">
                <a:moveTo>
                  <a:pt x="36575" y="32003"/>
                </a:moveTo>
                <a:lnTo>
                  <a:pt x="36575" y="0"/>
                </a:lnTo>
                <a:lnTo>
                  <a:pt x="0" y="0"/>
                </a:lnTo>
                <a:lnTo>
                  <a:pt x="0" y="32003"/>
                </a:lnTo>
                <a:lnTo>
                  <a:pt x="36575" y="3200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6925818" y="1475994"/>
            <a:ext cx="36195" cy="32384"/>
          </a:xfrm>
          <a:custGeom>
            <a:avLst/>
            <a:gdLst/>
            <a:ahLst/>
            <a:cxnLst/>
            <a:rect l="l" t="t" r="r" b="b"/>
            <a:pathLst>
              <a:path w="36195" h="32384">
                <a:moveTo>
                  <a:pt x="35814" y="32003"/>
                </a:moveTo>
                <a:lnTo>
                  <a:pt x="35814" y="0"/>
                </a:lnTo>
                <a:lnTo>
                  <a:pt x="0" y="0"/>
                </a:lnTo>
                <a:lnTo>
                  <a:pt x="0" y="32003"/>
                </a:lnTo>
                <a:lnTo>
                  <a:pt x="35814" y="32003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6961632" y="1475994"/>
            <a:ext cx="72390" cy="32384"/>
          </a:xfrm>
          <a:custGeom>
            <a:avLst/>
            <a:gdLst/>
            <a:ahLst/>
            <a:cxnLst/>
            <a:rect l="l" t="t" r="r" b="b"/>
            <a:pathLst>
              <a:path w="72390" h="32384">
                <a:moveTo>
                  <a:pt x="72390" y="32003"/>
                </a:moveTo>
                <a:lnTo>
                  <a:pt x="72390" y="0"/>
                </a:lnTo>
                <a:lnTo>
                  <a:pt x="0" y="0"/>
                </a:lnTo>
                <a:lnTo>
                  <a:pt x="0" y="32003"/>
                </a:lnTo>
                <a:lnTo>
                  <a:pt x="72390" y="3200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034021" y="1475994"/>
            <a:ext cx="71755" cy="32384"/>
          </a:xfrm>
          <a:custGeom>
            <a:avLst/>
            <a:gdLst/>
            <a:ahLst/>
            <a:cxnLst/>
            <a:rect l="l" t="t" r="r" b="b"/>
            <a:pathLst>
              <a:path w="71754" h="32384">
                <a:moveTo>
                  <a:pt x="71627" y="32003"/>
                </a:moveTo>
                <a:lnTo>
                  <a:pt x="71627" y="0"/>
                </a:lnTo>
                <a:lnTo>
                  <a:pt x="0" y="0"/>
                </a:lnTo>
                <a:lnTo>
                  <a:pt x="0" y="32003"/>
                </a:lnTo>
                <a:lnTo>
                  <a:pt x="71627" y="32003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105649" y="1475994"/>
            <a:ext cx="72390" cy="32384"/>
          </a:xfrm>
          <a:custGeom>
            <a:avLst/>
            <a:gdLst/>
            <a:ahLst/>
            <a:cxnLst/>
            <a:rect l="l" t="t" r="r" b="b"/>
            <a:pathLst>
              <a:path w="72390" h="32384">
                <a:moveTo>
                  <a:pt x="72390" y="32003"/>
                </a:moveTo>
                <a:lnTo>
                  <a:pt x="72390" y="0"/>
                </a:lnTo>
                <a:lnTo>
                  <a:pt x="0" y="0"/>
                </a:lnTo>
                <a:lnTo>
                  <a:pt x="0" y="32003"/>
                </a:lnTo>
                <a:lnTo>
                  <a:pt x="72390" y="3200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178039" y="1475994"/>
            <a:ext cx="36195" cy="32384"/>
          </a:xfrm>
          <a:custGeom>
            <a:avLst/>
            <a:gdLst/>
            <a:ahLst/>
            <a:cxnLst/>
            <a:rect l="l" t="t" r="r" b="b"/>
            <a:pathLst>
              <a:path w="36195" h="32384">
                <a:moveTo>
                  <a:pt x="35814" y="32003"/>
                </a:moveTo>
                <a:lnTo>
                  <a:pt x="35814" y="0"/>
                </a:lnTo>
                <a:lnTo>
                  <a:pt x="0" y="0"/>
                </a:lnTo>
                <a:lnTo>
                  <a:pt x="0" y="32003"/>
                </a:lnTo>
                <a:lnTo>
                  <a:pt x="35814" y="32003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7213854" y="1475994"/>
            <a:ext cx="72390" cy="32384"/>
          </a:xfrm>
          <a:custGeom>
            <a:avLst/>
            <a:gdLst/>
            <a:ahLst/>
            <a:cxnLst/>
            <a:rect l="l" t="t" r="r" b="b"/>
            <a:pathLst>
              <a:path w="72390" h="32384">
                <a:moveTo>
                  <a:pt x="72390" y="32003"/>
                </a:moveTo>
                <a:lnTo>
                  <a:pt x="72390" y="0"/>
                </a:lnTo>
                <a:lnTo>
                  <a:pt x="0" y="0"/>
                </a:lnTo>
                <a:lnTo>
                  <a:pt x="0" y="32003"/>
                </a:lnTo>
                <a:lnTo>
                  <a:pt x="72390" y="32003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7286244" y="1475994"/>
            <a:ext cx="72390" cy="32384"/>
          </a:xfrm>
          <a:custGeom>
            <a:avLst/>
            <a:gdLst/>
            <a:ahLst/>
            <a:cxnLst/>
            <a:rect l="l" t="t" r="r" b="b"/>
            <a:pathLst>
              <a:path w="72390" h="32384">
                <a:moveTo>
                  <a:pt x="72390" y="32003"/>
                </a:moveTo>
                <a:lnTo>
                  <a:pt x="72390" y="0"/>
                </a:lnTo>
                <a:lnTo>
                  <a:pt x="0" y="0"/>
                </a:lnTo>
                <a:lnTo>
                  <a:pt x="0" y="32003"/>
                </a:lnTo>
                <a:lnTo>
                  <a:pt x="72390" y="32003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7358634" y="1475994"/>
            <a:ext cx="72390" cy="32384"/>
          </a:xfrm>
          <a:custGeom>
            <a:avLst/>
            <a:gdLst/>
            <a:ahLst/>
            <a:cxnLst/>
            <a:rect l="l" t="t" r="r" b="b"/>
            <a:pathLst>
              <a:path w="72390" h="32384">
                <a:moveTo>
                  <a:pt x="72390" y="32003"/>
                </a:moveTo>
                <a:lnTo>
                  <a:pt x="72390" y="0"/>
                </a:lnTo>
                <a:lnTo>
                  <a:pt x="0" y="0"/>
                </a:lnTo>
                <a:lnTo>
                  <a:pt x="0" y="32003"/>
                </a:lnTo>
                <a:lnTo>
                  <a:pt x="72390" y="3200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7431023" y="1475994"/>
            <a:ext cx="71755" cy="32384"/>
          </a:xfrm>
          <a:custGeom>
            <a:avLst/>
            <a:gdLst/>
            <a:ahLst/>
            <a:cxnLst/>
            <a:rect l="l" t="t" r="r" b="b"/>
            <a:pathLst>
              <a:path w="71754" h="32384">
                <a:moveTo>
                  <a:pt x="71627" y="32003"/>
                </a:moveTo>
                <a:lnTo>
                  <a:pt x="71627" y="0"/>
                </a:lnTo>
                <a:lnTo>
                  <a:pt x="0" y="0"/>
                </a:lnTo>
                <a:lnTo>
                  <a:pt x="0" y="32003"/>
                </a:lnTo>
                <a:lnTo>
                  <a:pt x="71627" y="3200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502651" y="1475994"/>
            <a:ext cx="72390" cy="32384"/>
          </a:xfrm>
          <a:custGeom>
            <a:avLst/>
            <a:gdLst/>
            <a:ahLst/>
            <a:cxnLst/>
            <a:rect l="l" t="t" r="r" b="b"/>
            <a:pathLst>
              <a:path w="72390" h="32384">
                <a:moveTo>
                  <a:pt x="72390" y="32003"/>
                </a:moveTo>
                <a:lnTo>
                  <a:pt x="72390" y="0"/>
                </a:lnTo>
                <a:lnTo>
                  <a:pt x="0" y="0"/>
                </a:lnTo>
                <a:lnTo>
                  <a:pt x="0" y="32003"/>
                </a:lnTo>
                <a:lnTo>
                  <a:pt x="72390" y="32003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7575042" y="1475994"/>
            <a:ext cx="108585" cy="32384"/>
          </a:xfrm>
          <a:custGeom>
            <a:avLst/>
            <a:gdLst/>
            <a:ahLst/>
            <a:cxnLst/>
            <a:rect l="l" t="t" r="r" b="b"/>
            <a:pathLst>
              <a:path w="108584" h="32384">
                <a:moveTo>
                  <a:pt x="108203" y="32003"/>
                </a:moveTo>
                <a:lnTo>
                  <a:pt x="108203" y="0"/>
                </a:lnTo>
                <a:lnTo>
                  <a:pt x="0" y="0"/>
                </a:lnTo>
                <a:lnTo>
                  <a:pt x="0" y="32003"/>
                </a:lnTo>
                <a:lnTo>
                  <a:pt x="108203" y="32003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7683246" y="1475994"/>
            <a:ext cx="108585" cy="32384"/>
          </a:xfrm>
          <a:custGeom>
            <a:avLst/>
            <a:gdLst/>
            <a:ahLst/>
            <a:cxnLst/>
            <a:rect l="l" t="t" r="r" b="b"/>
            <a:pathLst>
              <a:path w="108584" h="32384">
                <a:moveTo>
                  <a:pt x="108203" y="32003"/>
                </a:moveTo>
                <a:lnTo>
                  <a:pt x="108203" y="0"/>
                </a:lnTo>
                <a:lnTo>
                  <a:pt x="0" y="0"/>
                </a:lnTo>
                <a:lnTo>
                  <a:pt x="0" y="32003"/>
                </a:lnTo>
                <a:lnTo>
                  <a:pt x="108203" y="32003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91449" y="1475994"/>
            <a:ext cx="72390" cy="32384"/>
          </a:xfrm>
          <a:custGeom>
            <a:avLst/>
            <a:gdLst/>
            <a:ahLst/>
            <a:cxnLst/>
            <a:rect l="l" t="t" r="r" b="b"/>
            <a:pathLst>
              <a:path w="72390" h="32384">
                <a:moveTo>
                  <a:pt x="72390" y="32003"/>
                </a:moveTo>
                <a:lnTo>
                  <a:pt x="72390" y="0"/>
                </a:lnTo>
                <a:lnTo>
                  <a:pt x="0" y="0"/>
                </a:lnTo>
                <a:lnTo>
                  <a:pt x="0" y="32003"/>
                </a:lnTo>
                <a:lnTo>
                  <a:pt x="72390" y="32003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863839" y="1475994"/>
            <a:ext cx="108585" cy="32384"/>
          </a:xfrm>
          <a:custGeom>
            <a:avLst/>
            <a:gdLst/>
            <a:ahLst/>
            <a:cxnLst/>
            <a:rect l="l" t="t" r="r" b="b"/>
            <a:pathLst>
              <a:path w="108584" h="32384">
                <a:moveTo>
                  <a:pt x="108203" y="32003"/>
                </a:moveTo>
                <a:lnTo>
                  <a:pt x="108203" y="0"/>
                </a:lnTo>
                <a:lnTo>
                  <a:pt x="0" y="0"/>
                </a:lnTo>
                <a:lnTo>
                  <a:pt x="0" y="32003"/>
                </a:lnTo>
                <a:lnTo>
                  <a:pt x="108203" y="32003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972044" y="1475994"/>
            <a:ext cx="108585" cy="32384"/>
          </a:xfrm>
          <a:custGeom>
            <a:avLst/>
            <a:gdLst/>
            <a:ahLst/>
            <a:cxnLst/>
            <a:rect l="l" t="t" r="r" b="b"/>
            <a:pathLst>
              <a:path w="108584" h="32384">
                <a:moveTo>
                  <a:pt x="108203" y="32003"/>
                </a:moveTo>
                <a:lnTo>
                  <a:pt x="108203" y="0"/>
                </a:lnTo>
                <a:lnTo>
                  <a:pt x="0" y="0"/>
                </a:lnTo>
                <a:lnTo>
                  <a:pt x="0" y="32003"/>
                </a:lnTo>
                <a:lnTo>
                  <a:pt x="108203" y="3200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080247" y="1475994"/>
            <a:ext cx="108585" cy="32384"/>
          </a:xfrm>
          <a:custGeom>
            <a:avLst/>
            <a:gdLst/>
            <a:ahLst/>
            <a:cxnLst/>
            <a:rect l="l" t="t" r="r" b="b"/>
            <a:pathLst>
              <a:path w="108584" h="32384">
                <a:moveTo>
                  <a:pt x="108203" y="32003"/>
                </a:moveTo>
                <a:lnTo>
                  <a:pt x="108203" y="0"/>
                </a:lnTo>
                <a:lnTo>
                  <a:pt x="0" y="0"/>
                </a:lnTo>
                <a:lnTo>
                  <a:pt x="0" y="32003"/>
                </a:lnTo>
                <a:lnTo>
                  <a:pt x="108203" y="3200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188451" y="1475994"/>
            <a:ext cx="144145" cy="32384"/>
          </a:xfrm>
          <a:custGeom>
            <a:avLst/>
            <a:gdLst/>
            <a:ahLst/>
            <a:cxnLst/>
            <a:rect l="l" t="t" r="r" b="b"/>
            <a:pathLst>
              <a:path w="144145" h="32384">
                <a:moveTo>
                  <a:pt x="144018" y="32003"/>
                </a:moveTo>
                <a:lnTo>
                  <a:pt x="144018" y="0"/>
                </a:lnTo>
                <a:lnTo>
                  <a:pt x="0" y="0"/>
                </a:lnTo>
                <a:lnTo>
                  <a:pt x="0" y="32003"/>
                </a:lnTo>
                <a:lnTo>
                  <a:pt x="144018" y="32003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332470" y="1475994"/>
            <a:ext cx="144780" cy="32384"/>
          </a:xfrm>
          <a:custGeom>
            <a:avLst/>
            <a:gdLst/>
            <a:ahLst/>
            <a:cxnLst/>
            <a:rect l="l" t="t" r="r" b="b"/>
            <a:pathLst>
              <a:path w="144779" h="32384">
                <a:moveTo>
                  <a:pt x="144779" y="32003"/>
                </a:moveTo>
                <a:lnTo>
                  <a:pt x="144779" y="0"/>
                </a:lnTo>
                <a:lnTo>
                  <a:pt x="0" y="0"/>
                </a:lnTo>
                <a:lnTo>
                  <a:pt x="0" y="32003"/>
                </a:lnTo>
                <a:lnTo>
                  <a:pt x="144779" y="32003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8477249" y="1475994"/>
            <a:ext cx="180340" cy="32384"/>
          </a:xfrm>
          <a:custGeom>
            <a:avLst/>
            <a:gdLst/>
            <a:ahLst/>
            <a:cxnLst/>
            <a:rect l="l" t="t" r="r" b="b"/>
            <a:pathLst>
              <a:path w="180340" h="32384">
                <a:moveTo>
                  <a:pt x="179831" y="32003"/>
                </a:moveTo>
                <a:lnTo>
                  <a:pt x="179831" y="0"/>
                </a:lnTo>
                <a:lnTo>
                  <a:pt x="0" y="0"/>
                </a:lnTo>
                <a:lnTo>
                  <a:pt x="0" y="32003"/>
                </a:lnTo>
                <a:lnTo>
                  <a:pt x="179831" y="32003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4776" y="794004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474726"/>
                </a:moveTo>
                <a:lnTo>
                  <a:pt x="438150" y="0"/>
                </a:lnTo>
                <a:lnTo>
                  <a:pt x="0" y="0"/>
                </a:lnTo>
                <a:lnTo>
                  <a:pt x="0" y="474726"/>
                </a:lnTo>
                <a:lnTo>
                  <a:pt x="438150" y="47472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1717" y="951268"/>
            <a:ext cx="8474964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8902" y="1776602"/>
            <a:ext cx="8195945" cy="509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2901" y="6981227"/>
            <a:ext cx="6184265" cy="22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20150" y="6966371"/>
            <a:ext cx="270509" cy="24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4.png"/><Relationship Id="rId4" Type="http://schemas.openxmlformats.org/officeDocument/2006/relationships/image" Target="../media/image3.png"/><Relationship Id="rId9" Type="http://schemas.openxmlformats.org/officeDocument/2006/relationships/image" Target="../media/image4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9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5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5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5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2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5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8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1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7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6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jpg"/><Relationship Id="rId3" Type="http://schemas.openxmlformats.org/officeDocument/2006/relationships/image" Target="../media/image2.png"/><Relationship Id="rId7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9.png"/><Relationship Id="rId4" Type="http://schemas.openxmlformats.org/officeDocument/2006/relationships/image" Target="../media/image3.png"/><Relationship Id="rId9" Type="http://schemas.openxmlformats.org/officeDocument/2006/relationships/image" Target="../media/image47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3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2.png"/><Relationship Id="rId7" Type="http://schemas.openxmlformats.org/officeDocument/2006/relationships/image" Target="../media/image6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5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1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0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3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8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1.png"/><Relationship Id="rId4" Type="http://schemas.openxmlformats.org/officeDocument/2006/relationships/image" Target="../media/image3.png"/><Relationship Id="rId9" Type="http://schemas.openxmlformats.org/officeDocument/2006/relationships/image" Target="../media/image10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Chapter</a:t>
            </a:r>
            <a:r>
              <a:rPr spc="-65" dirty="0"/>
              <a:t> </a:t>
            </a:r>
            <a:r>
              <a:rPr spc="-5"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80768" y="3710438"/>
            <a:ext cx="44958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INTRODUCTION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376425" y="951268"/>
            <a:ext cx="81432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  1G , 2G and 3G</a:t>
            </a:r>
            <a:endParaRPr spc="-5" dirty="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  <p:sp>
        <p:nvSpPr>
          <p:cNvPr id="46" name="object 42"/>
          <p:cNvSpPr txBox="1"/>
          <p:nvPr/>
        </p:nvSpPr>
        <p:spPr>
          <a:xfrm>
            <a:off x="1222502" y="1981454"/>
            <a:ext cx="7746365" cy="333039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5600" marR="5080" indent="-342900">
              <a:lnSpc>
                <a:spcPts val="2160"/>
              </a:lnSpc>
              <a:spcBef>
                <a:spcPts val="370"/>
              </a:spcBef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000" b="1" spc="-10" dirty="0" smtClean="0">
                <a:solidFill>
                  <a:srgbClr val="3333CC"/>
                </a:solidFill>
                <a:latin typeface="Times New Roman"/>
                <a:cs typeface="Times New Roman"/>
              </a:rPr>
              <a:t>1G</a:t>
            </a:r>
            <a:r>
              <a:rPr sz="2000" b="1" spc="-10" dirty="0" smtClean="0">
                <a:solidFill>
                  <a:srgbClr val="3333CC"/>
                </a:solidFill>
                <a:latin typeface="Times New Roman"/>
                <a:cs typeface="Times New Roman"/>
              </a:rPr>
              <a:t>:</a:t>
            </a:r>
            <a:endParaRPr lang="en-US" sz="2000" b="1" spc="-10" dirty="0" smtClean="0">
              <a:solidFill>
                <a:srgbClr val="3333CC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  <a:spcBef>
                <a:spcPts val="370"/>
              </a:spcBef>
              <a:buSzPct val="60000"/>
              <a:tabLst>
                <a:tab pos="354965" algn="l"/>
                <a:tab pos="355600" algn="l"/>
              </a:tabLst>
            </a:pPr>
            <a:r>
              <a:rPr lang="en-US" sz="2000" b="1" spc="-10" dirty="0" smtClean="0">
                <a:solidFill>
                  <a:srgbClr val="3333CC"/>
                </a:solidFill>
                <a:latin typeface="Times New Roman"/>
                <a:cs typeface="Times New Roman"/>
              </a:rPr>
              <a:t>		- </a:t>
            </a:r>
            <a:r>
              <a:rPr lang="en-US" sz="2000" spc="-10" dirty="0" smtClean="0">
                <a:solidFill>
                  <a:srgbClr val="3333CC"/>
                </a:solidFill>
                <a:latin typeface="Times New Roman"/>
                <a:cs typeface="Times New Roman"/>
              </a:rPr>
              <a:t>Cell structure introduced</a:t>
            </a:r>
          </a:p>
          <a:p>
            <a:pPr marL="12700" marR="5080">
              <a:lnSpc>
                <a:spcPts val="2160"/>
              </a:lnSpc>
              <a:spcBef>
                <a:spcPts val="370"/>
              </a:spcBef>
              <a:buSzPct val="60000"/>
              <a:tabLst>
                <a:tab pos="354965" algn="l"/>
                <a:tab pos="355600" algn="l"/>
              </a:tabLst>
            </a:pPr>
            <a:r>
              <a:rPr lang="en-US"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lang="en-US" sz="2000" spc="-10" dirty="0" smtClean="0">
                <a:solidFill>
                  <a:srgbClr val="3333CC"/>
                </a:solidFill>
                <a:latin typeface="Times New Roman"/>
                <a:cs typeface="Times New Roman"/>
              </a:rPr>
              <a:t>- Uses FDMA</a:t>
            </a:r>
          </a:p>
          <a:p>
            <a:pPr marL="12700" marR="5080">
              <a:lnSpc>
                <a:spcPts val="2160"/>
              </a:lnSpc>
              <a:spcBef>
                <a:spcPts val="370"/>
              </a:spcBef>
              <a:buSzPct val="60000"/>
              <a:tabLst>
                <a:tab pos="354965" algn="l"/>
                <a:tab pos="355600" algn="l"/>
              </a:tabLst>
            </a:pPr>
            <a:r>
              <a:rPr lang="en-US"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lang="en-US" sz="2000" spc="-10" dirty="0" smtClean="0">
                <a:solidFill>
                  <a:srgbClr val="3333CC"/>
                </a:solidFill>
                <a:latin typeface="Times New Roman"/>
                <a:cs typeface="Times New Roman"/>
              </a:rPr>
              <a:t>- Only voice communication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000" b="1" spc="-10" dirty="0" smtClean="0">
                <a:solidFill>
                  <a:srgbClr val="3333CC"/>
                </a:solidFill>
                <a:latin typeface="Times New Roman"/>
                <a:cs typeface="Times New Roman"/>
              </a:rPr>
              <a:t>2G</a:t>
            </a:r>
            <a:r>
              <a:rPr lang="en-US" sz="2000" b="1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  <a:buSzPct val="60000"/>
              <a:tabLst>
                <a:tab pos="354965" algn="l"/>
                <a:tab pos="355600" algn="l"/>
              </a:tabLst>
            </a:pPr>
            <a:r>
              <a:rPr lang="en-US" sz="2000" b="1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	- </a:t>
            </a:r>
            <a:r>
              <a:rPr lang="en-US" sz="20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Uses TDMA and CDMA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  <a:buSzPct val="60000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lang="en-US" sz="20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- Included SMS and Data Services</a:t>
            </a: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000" b="1" spc="-10" dirty="0" smtClean="0">
                <a:solidFill>
                  <a:srgbClr val="3333CC"/>
                </a:solidFill>
                <a:latin typeface="Times New Roman"/>
                <a:cs typeface="Times New Roman"/>
              </a:rPr>
              <a:t>3G</a:t>
            </a:r>
            <a:r>
              <a:rPr lang="en-US" sz="20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  <a:buSzPct val="60000"/>
              <a:tabLst>
                <a:tab pos="354965" algn="l"/>
                <a:tab pos="355600" algn="l"/>
              </a:tabLst>
            </a:pPr>
            <a:r>
              <a:rPr lang="en-US" sz="20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	- </a:t>
            </a:r>
            <a:r>
              <a:rPr lang="en-US" sz="20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Video calling, web surfing, multimedia streaming</a:t>
            </a:r>
            <a:endParaRPr lang="en-US" sz="2000" spc="-5" dirty="0">
              <a:solidFill>
                <a:srgbClr val="3333CC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buSzPct val="60000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endParaRPr lang="en-US" sz="2000" spc="-5" dirty="0" smtClean="0">
              <a:solidFill>
                <a:srgbClr val="3333CC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441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102600" cy="5461000"/>
            <a:chOff x="584454" y="685800"/>
            <a:chExt cx="8102600" cy="546100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05000" y="1546097"/>
              <a:ext cx="0" cy="4550410"/>
            </a:xfrm>
            <a:custGeom>
              <a:avLst/>
              <a:gdLst/>
              <a:ahLst/>
              <a:cxnLst/>
              <a:rect l="l" t="t" r="r" b="b"/>
              <a:pathLst>
                <a:path h="4550410">
                  <a:moveTo>
                    <a:pt x="0" y="4549902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55470" y="1447800"/>
              <a:ext cx="100330" cy="100965"/>
            </a:xfrm>
            <a:custGeom>
              <a:avLst/>
              <a:gdLst/>
              <a:ahLst/>
              <a:cxnLst/>
              <a:rect l="l" t="t" r="r" b="b"/>
              <a:pathLst>
                <a:path w="100330" h="100965">
                  <a:moveTo>
                    <a:pt x="99822" y="100583"/>
                  </a:moveTo>
                  <a:lnTo>
                    <a:pt x="49530" y="0"/>
                  </a:lnTo>
                  <a:lnTo>
                    <a:pt x="0" y="100583"/>
                  </a:lnTo>
                  <a:lnTo>
                    <a:pt x="99822" y="100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905000" y="6096000"/>
              <a:ext cx="6684009" cy="0"/>
            </a:xfrm>
            <a:custGeom>
              <a:avLst/>
              <a:gdLst/>
              <a:ahLst/>
              <a:cxnLst/>
              <a:rect l="l" t="t" r="r" b="b"/>
              <a:pathLst>
                <a:path w="6684009">
                  <a:moveTo>
                    <a:pt x="0" y="0"/>
                  </a:moveTo>
                  <a:lnTo>
                    <a:pt x="6683502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586977" y="6046470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22" y="49529"/>
                  </a:moveTo>
                  <a:lnTo>
                    <a:pt x="0" y="0"/>
                  </a:lnTo>
                  <a:lnTo>
                    <a:pt x="0" y="99821"/>
                  </a:lnTo>
                  <a:lnTo>
                    <a:pt x="99822" y="49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775448" y="2288285"/>
              <a:ext cx="530860" cy="214629"/>
            </a:xfrm>
            <a:custGeom>
              <a:avLst/>
              <a:gdLst/>
              <a:ahLst/>
              <a:cxnLst/>
              <a:rect l="l" t="t" r="r" b="b"/>
              <a:pathLst>
                <a:path w="530859" h="214630">
                  <a:moveTo>
                    <a:pt x="530352" y="213360"/>
                  </a:moveTo>
                  <a:lnTo>
                    <a:pt x="1778" y="213360"/>
                  </a:lnTo>
                  <a:lnTo>
                    <a:pt x="0" y="214122"/>
                  </a:lnTo>
                  <a:lnTo>
                    <a:pt x="530352" y="214122"/>
                  </a:lnTo>
                  <a:lnTo>
                    <a:pt x="530352" y="213360"/>
                  </a:lnTo>
                  <a:close/>
                </a:path>
                <a:path w="530859" h="214630">
                  <a:moveTo>
                    <a:pt x="530352" y="210312"/>
                  </a:moveTo>
                  <a:lnTo>
                    <a:pt x="8890" y="210312"/>
                  </a:lnTo>
                  <a:lnTo>
                    <a:pt x="7112" y="211074"/>
                  </a:lnTo>
                  <a:lnTo>
                    <a:pt x="530352" y="211074"/>
                  </a:lnTo>
                  <a:lnTo>
                    <a:pt x="530352" y="210312"/>
                  </a:lnTo>
                  <a:close/>
                </a:path>
                <a:path w="530859" h="214630">
                  <a:moveTo>
                    <a:pt x="530352" y="207264"/>
                  </a:moveTo>
                  <a:lnTo>
                    <a:pt x="16002" y="207264"/>
                  </a:lnTo>
                  <a:lnTo>
                    <a:pt x="14224" y="208026"/>
                  </a:lnTo>
                  <a:lnTo>
                    <a:pt x="530352" y="208026"/>
                  </a:lnTo>
                  <a:lnTo>
                    <a:pt x="530352" y="207264"/>
                  </a:lnTo>
                  <a:close/>
                </a:path>
                <a:path w="530859" h="214630">
                  <a:moveTo>
                    <a:pt x="530352" y="204216"/>
                  </a:moveTo>
                  <a:lnTo>
                    <a:pt x="23114" y="204216"/>
                  </a:lnTo>
                  <a:lnTo>
                    <a:pt x="21336" y="204978"/>
                  </a:lnTo>
                  <a:lnTo>
                    <a:pt x="530352" y="204978"/>
                  </a:lnTo>
                  <a:lnTo>
                    <a:pt x="530352" y="204216"/>
                  </a:lnTo>
                  <a:close/>
                </a:path>
                <a:path w="530859" h="214630">
                  <a:moveTo>
                    <a:pt x="530352" y="201168"/>
                  </a:moveTo>
                  <a:lnTo>
                    <a:pt x="30226" y="201168"/>
                  </a:lnTo>
                  <a:lnTo>
                    <a:pt x="28448" y="201930"/>
                  </a:lnTo>
                  <a:lnTo>
                    <a:pt x="530352" y="201930"/>
                  </a:lnTo>
                  <a:lnTo>
                    <a:pt x="530352" y="201168"/>
                  </a:lnTo>
                  <a:close/>
                </a:path>
                <a:path w="530859" h="214630">
                  <a:moveTo>
                    <a:pt x="530352" y="198120"/>
                  </a:moveTo>
                  <a:lnTo>
                    <a:pt x="37338" y="198120"/>
                  </a:lnTo>
                  <a:lnTo>
                    <a:pt x="35560" y="198882"/>
                  </a:lnTo>
                  <a:lnTo>
                    <a:pt x="530352" y="198882"/>
                  </a:lnTo>
                  <a:lnTo>
                    <a:pt x="530352" y="198120"/>
                  </a:lnTo>
                  <a:close/>
                </a:path>
                <a:path w="530859" h="214630">
                  <a:moveTo>
                    <a:pt x="530352" y="195072"/>
                  </a:moveTo>
                  <a:lnTo>
                    <a:pt x="44450" y="195072"/>
                  </a:lnTo>
                  <a:lnTo>
                    <a:pt x="42672" y="195834"/>
                  </a:lnTo>
                  <a:lnTo>
                    <a:pt x="530352" y="195834"/>
                  </a:lnTo>
                  <a:lnTo>
                    <a:pt x="530352" y="195072"/>
                  </a:lnTo>
                  <a:close/>
                </a:path>
                <a:path w="530859" h="214630">
                  <a:moveTo>
                    <a:pt x="530352" y="192024"/>
                  </a:moveTo>
                  <a:lnTo>
                    <a:pt x="51562" y="192024"/>
                  </a:lnTo>
                  <a:lnTo>
                    <a:pt x="49784" y="192786"/>
                  </a:lnTo>
                  <a:lnTo>
                    <a:pt x="530352" y="192786"/>
                  </a:lnTo>
                  <a:lnTo>
                    <a:pt x="530352" y="192024"/>
                  </a:lnTo>
                  <a:close/>
                </a:path>
                <a:path w="530859" h="214630">
                  <a:moveTo>
                    <a:pt x="530352" y="188976"/>
                  </a:moveTo>
                  <a:lnTo>
                    <a:pt x="58674" y="188976"/>
                  </a:lnTo>
                  <a:lnTo>
                    <a:pt x="56896" y="189738"/>
                  </a:lnTo>
                  <a:lnTo>
                    <a:pt x="530352" y="189738"/>
                  </a:lnTo>
                  <a:lnTo>
                    <a:pt x="530352" y="188976"/>
                  </a:lnTo>
                  <a:close/>
                </a:path>
                <a:path w="530859" h="214630">
                  <a:moveTo>
                    <a:pt x="530352" y="185928"/>
                  </a:moveTo>
                  <a:lnTo>
                    <a:pt x="65786" y="185928"/>
                  </a:lnTo>
                  <a:lnTo>
                    <a:pt x="64008" y="186690"/>
                  </a:lnTo>
                  <a:lnTo>
                    <a:pt x="530352" y="186690"/>
                  </a:lnTo>
                  <a:lnTo>
                    <a:pt x="530352" y="185928"/>
                  </a:lnTo>
                  <a:close/>
                </a:path>
                <a:path w="530859" h="214630">
                  <a:moveTo>
                    <a:pt x="530352" y="182880"/>
                  </a:moveTo>
                  <a:lnTo>
                    <a:pt x="72898" y="182880"/>
                  </a:lnTo>
                  <a:lnTo>
                    <a:pt x="71120" y="183642"/>
                  </a:lnTo>
                  <a:lnTo>
                    <a:pt x="530352" y="183642"/>
                  </a:lnTo>
                  <a:lnTo>
                    <a:pt x="530352" y="182880"/>
                  </a:lnTo>
                  <a:close/>
                </a:path>
                <a:path w="530859" h="214630">
                  <a:moveTo>
                    <a:pt x="530352" y="179832"/>
                  </a:moveTo>
                  <a:lnTo>
                    <a:pt x="80010" y="179832"/>
                  </a:lnTo>
                  <a:lnTo>
                    <a:pt x="78232" y="180594"/>
                  </a:lnTo>
                  <a:lnTo>
                    <a:pt x="530352" y="180594"/>
                  </a:lnTo>
                  <a:lnTo>
                    <a:pt x="530352" y="179832"/>
                  </a:lnTo>
                  <a:close/>
                </a:path>
                <a:path w="530859" h="214630">
                  <a:moveTo>
                    <a:pt x="530352" y="176784"/>
                  </a:moveTo>
                  <a:lnTo>
                    <a:pt x="87122" y="176784"/>
                  </a:lnTo>
                  <a:lnTo>
                    <a:pt x="85344" y="177546"/>
                  </a:lnTo>
                  <a:lnTo>
                    <a:pt x="530352" y="177546"/>
                  </a:lnTo>
                  <a:lnTo>
                    <a:pt x="530352" y="176784"/>
                  </a:lnTo>
                  <a:close/>
                </a:path>
                <a:path w="530859" h="214630">
                  <a:moveTo>
                    <a:pt x="530352" y="173736"/>
                  </a:moveTo>
                  <a:lnTo>
                    <a:pt x="94234" y="173736"/>
                  </a:lnTo>
                  <a:lnTo>
                    <a:pt x="92456" y="174498"/>
                  </a:lnTo>
                  <a:lnTo>
                    <a:pt x="530352" y="174498"/>
                  </a:lnTo>
                  <a:lnTo>
                    <a:pt x="530352" y="173736"/>
                  </a:lnTo>
                  <a:close/>
                </a:path>
                <a:path w="530859" h="214630">
                  <a:moveTo>
                    <a:pt x="530352" y="170688"/>
                  </a:moveTo>
                  <a:lnTo>
                    <a:pt x="101346" y="170688"/>
                  </a:lnTo>
                  <a:lnTo>
                    <a:pt x="99568" y="171450"/>
                  </a:lnTo>
                  <a:lnTo>
                    <a:pt x="530352" y="171450"/>
                  </a:lnTo>
                  <a:lnTo>
                    <a:pt x="530352" y="170688"/>
                  </a:lnTo>
                  <a:close/>
                </a:path>
                <a:path w="530859" h="214630">
                  <a:moveTo>
                    <a:pt x="530352" y="167640"/>
                  </a:moveTo>
                  <a:lnTo>
                    <a:pt x="108458" y="167640"/>
                  </a:lnTo>
                  <a:lnTo>
                    <a:pt x="106680" y="168402"/>
                  </a:lnTo>
                  <a:lnTo>
                    <a:pt x="530352" y="168402"/>
                  </a:lnTo>
                  <a:lnTo>
                    <a:pt x="530352" y="167640"/>
                  </a:lnTo>
                  <a:close/>
                </a:path>
                <a:path w="530859" h="214630">
                  <a:moveTo>
                    <a:pt x="530352" y="164592"/>
                  </a:moveTo>
                  <a:lnTo>
                    <a:pt x="115570" y="164592"/>
                  </a:lnTo>
                  <a:lnTo>
                    <a:pt x="113792" y="165354"/>
                  </a:lnTo>
                  <a:lnTo>
                    <a:pt x="530352" y="165354"/>
                  </a:lnTo>
                  <a:lnTo>
                    <a:pt x="530352" y="164592"/>
                  </a:lnTo>
                  <a:close/>
                </a:path>
                <a:path w="530859" h="214630">
                  <a:moveTo>
                    <a:pt x="530352" y="161544"/>
                  </a:moveTo>
                  <a:lnTo>
                    <a:pt x="122682" y="161544"/>
                  </a:lnTo>
                  <a:lnTo>
                    <a:pt x="120904" y="162306"/>
                  </a:lnTo>
                  <a:lnTo>
                    <a:pt x="530352" y="162306"/>
                  </a:lnTo>
                  <a:lnTo>
                    <a:pt x="530352" y="161544"/>
                  </a:lnTo>
                  <a:close/>
                </a:path>
                <a:path w="530859" h="214630">
                  <a:moveTo>
                    <a:pt x="530352" y="158496"/>
                  </a:moveTo>
                  <a:lnTo>
                    <a:pt x="129794" y="158496"/>
                  </a:lnTo>
                  <a:lnTo>
                    <a:pt x="128016" y="159258"/>
                  </a:lnTo>
                  <a:lnTo>
                    <a:pt x="530352" y="159258"/>
                  </a:lnTo>
                  <a:lnTo>
                    <a:pt x="530352" y="158496"/>
                  </a:lnTo>
                  <a:close/>
                </a:path>
                <a:path w="530859" h="214630">
                  <a:moveTo>
                    <a:pt x="530352" y="155448"/>
                  </a:moveTo>
                  <a:lnTo>
                    <a:pt x="136906" y="155448"/>
                  </a:lnTo>
                  <a:lnTo>
                    <a:pt x="135128" y="156210"/>
                  </a:lnTo>
                  <a:lnTo>
                    <a:pt x="530352" y="156210"/>
                  </a:lnTo>
                  <a:lnTo>
                    <a:pt x="530352" y="155448"/>
                  </a:lnTo>
                  <a:close/>
                </a:path>
                <a:path w="530859" h="214630">
                  <a:moveTo>
                    <a:pt x="530352" y="152400"/>
                  </a:moveTo>
                  <a:lnTo>
                    <a:pt x="144018" y="152400"/>
                  </a:lnTo>
                  <a:lnTo>
                    <a:pt x="142240" y="153162"/>
                  </a:lnTo>
                  <a:lnTo>
                    <a:pt x="530352" y="153162"/>
                  </a:lnTo>
                  <a:lnTo>
                    <a:pt x="530352" y="152400"/>
                  </a:lnTo>
                  <a:close/>
                </a:path>
                <a:path w="530859" h="214630">
                  <a:moveTo>
                    <a:pt x="530352" y="149352"/>
                  </a:moveTo>
                  <a:lnTo>
                    <a:pt x="151257" y="149352"/>
                  </a:lnTo>
                  <a:lnTo>
                    <a:pt x="149352" y="150114"/>
                  </a:lnTo>
                  <a:lnTo>
                    <a:pt x="530352" y="150114"/>
                  </a:lnTo>
                  <a:lnTo>
                    <a:pt x="530352" y="149352"/>
                  </a:lnTo>
                  <a:close/>
                </a:path>
                <a:path w="530859" h="214630">
                  <a:moveTo>
                    <a:pt x="530352" y="146304"/>
                  </a:moveTo>
                  <a:lnTo>
                    <a:pt x="158877" y="146304"/>
                  </a:lnTo>
                  <a:lnTo>
                    <a:pt x="156972" y="147066"/>
                  </a:lnTo>
                  <a:lnTo>
                    <a:pt x="530352" y="147066"/>
                  </a:lnTo>
                  <a:lnTo>
                    <a:pt x="530352" y="146304"/>
                  </a:lnTo>
                  <a:close/>
                </a:path>
                <a:path w="530859" h="214630">
                  <a:moveTo>
                    <a:pt x="530352" y="143256"/>
                  </a:moveTo>
                  <a:lnTo>
                    <a:pt x="166497" y="143256"/>
                  </a:lnTo>
                  <a:lnTo>
                    <a:pt x="164592" y="144018"/>
                  </a:lnTo>
                  <a:lnTo>
                    <a:pt x="530352" y="144018"/>
                  </a:lnTo>
                  <a:lnTo>
                    <a:pt x="530352" y="143256"/>
                  </a:lnTo>
                  <a:close/>
                </a:path>
                <a:path w="530859" h="214630">
                  <a:moveTo>
                    <a:pt x="530352" y="140208"/>
                  </a:moveTo>
                  <a:lnTo>
                    <a:pt x="174117" y="140208"/>
                  </a:lnTo>
                  <a:lnTo>
                    <a:pt x="172212" y="140970"/>
                  </a:lnTo>
                  <a:lnTo>
                    <a:pt x="530352" y="140970"/>
                  </a:lnTo>
                  <a:lnTo>
                    <a:pt x="530352" y="140208"/>
                  </a:lnTo>
                  <a:close/>
                </a:path>
                <a:path w="530859" h="214630">
                  <a:moveTo>
                    <a:pt x="530352" y="137160"/>
                  </a:moveTo>
                  <a:lnTo>
                    <a:pt x="181737" y="137160"/>
                  </a:lnTo>
                  <a:lnTo>
                    <a:pt x="179832" y="137922"/>
                  </a:lnTo>
                  <a:lnTo>
                    <a:pt x="530352" y="137922"/>
                  </a:lnTo>
                  <a:lnTo>
                    <a:pt x="530352" y="137160"/>
                  </a:lnTo>
                  <a:close/>
                </a:path>
                <a:path w="530859" h="214630">
                  <a:moveTo>
                    <a:pt x="530352" y="134112"/>
                  </a:moveTo>
                  <a:lnTo>
                    <a:pt x="189357" y="134112"/>
                  </a:lnTo>
                  <a:lnTo>
                    <a:pt x="187452" y="134874"/>
                  </a:lnTo>
                  <a:lnTo>
                    <a:pt x="530352" y="134874"/>
                  </a:lnTo>
                  <a:lnTo>
                    <a:pt x="530352" y="134112"/>
                  </a:lnTo>
                  <a:close/>
                </a:path>
                <a:path w="530859" h="214630">
                  <a:moveTo>
                    <a:pt x="530352" y="131064"/>
                  </a:moveTo>
                  <a:lnTo>
                    <a:pt x="196977" y="131064"/>
                  </a:lnTo>
                  <a:lnTo>
                    <a:pt x="195072" y="131826"/>
                  </a:lnTo>
                  <a:lnTo>
                    <a:pt x="530352" y="131826"/>
                  </a:lnTo>
                  <a:lnTo>
                    <a:pt x="530352" y="131064"/>
                  </a:lnTo>
                  <a:close/>
                </a:path>
                <a:path w="530859" h="214630">
                  <a:moveTo>
                    <a:pt x="530352" y="128016"/>
                  </a:moveTo>
                  <a:lnTo>
                    <a:pt x="204597" y="128016"/>
                  </a:lnTo>
                  <a:lnTo>
                    <a:pt x="202692" y="128778"/>
                  </a:lnTo>
                  <a:lnTo>
                    <a:pt x="530352" y="128778"/>
                  </a:lnTo>
                  <a:lnTo>
                    <a:pt x="530352" y="128016"/>
                  </a:lnTo>
                  <a:close/>
                </a:path>
                <a:path w="530859" h="214630">
                  <a:moveTo>
                    <a:pt x="530352" y="124968"/>
                  </a:moveTo>
                  <a:lnTo>
                    <a:pt x="212217" y="124968"/>
                  </a:lnTo>
                  <a:lnTo>
                    <a:pt x="210312" y="125730"/>
                  </a:lnTo>
                  <a:lnTo>
                    <a:pt x="530352" y="125730"/>
                  </a:lnTo>
                  <a:lnTo>
                    <a:pt x="530352" y="124968"/>
                  </a:lnTo>
                  <a:close/>
                </a:path>
                <a:path w="530859" h="214630">
                  <a:moveTo>
                    <a:pt x="530352" y="121920"/>
                  </a:moveTo>
                  <a:lnTo>
                    <a:pt x="219837" y="121920"/>
                  </a:lnTo>
                  <a:lnTo>
                    <a:pt x="217932" y="122682"/>
                  </a:lnTo>
                  <a:lnTo>
                    <a:pt x="530352" y="122682"/>
                  </a:lnTo>
                  <a:lnTo>
                    <a:pt x="530352" y="121920"/>
                  </a:lnTo>
                  <a:close/>
                </a:path>
                <a:path w="530859" h="214630">
                  <a:moveTo>
                    <a:pt x="530352" y="118872"/>
                  </a:moveTo>
                  <a:lnTo>
                    <a:pt x="227457" y="118872"/>
                  </a:lnTo>
                  <a:lnTo>
                    <a:pt x="225552" y="119634"/>
                  </a:lnTo>
                  <a:lnTo>
                    <a:pt x="530352" y="119634"/>
                  </a:lnTo>
                  <a:lnTo>
                    <a:pt x="530352" y="118872"/>
                  </a:lnTo>
                  <a:close/>
                </a:path>
                <a:path w="530859" h="214630">
                  <a:moveTo>
                    <a:pt x="530352" y="115824"/>
                  </a:moveTo>
                  <a:lnTo>
                    <a:pt x="235077" y="115824"/>
                  </a:lnTo>
                  <a:lnTo>
                    <a:pt x="233172" y="116586"/>
                  </a:lnTo>
                  <a:lnTo>
                    <a:pt x="530352" y="116586"/>
                  </a:lnTo>
                  <a:lnTo>
                    <a:pt x="530352" y="115824"/>
                  </a:lnTo>
                  <a:close/>
                </a:path>
                <a:path w="530859" h="214630">
                  <a:moveTo>
                    <a:pt x="530352" y="112776"/>
                  </a:moveTo>
                  <a:lnTo>
                    <a:pt x="242697" y="112776"/>
                  </a:lnTo>
                  <a:lnTo>
                    <a:pt x="240792" y="113538"/>
                  </a:lnTo>
                  <a:lnTo>
                    <a:pt x="530352" y="113538"/>
                  </a:lnTo>
                  <a:lnTo>
                    <a:pt x="530352" y="112776"/>
                  </a:lnTo>
                  <a:close/>
                </a:path>
                <a:path w="530859" h="214630">
                  <a:moveTo>
                    <a:pt x="530352" y="109728"/>
                  </a:moveTo>
                  <a:lnTo>
                    <a:pt x="250317" y="109728"/>
                  </a:lnTo>
                  <a:lnTo>
                    <a:pt x="248412" y="110490"/>
                  </a:lnTo>
                  <a:lnTo>
                    <a:pt x="530352" y="110490"/>
                  </a:lnTo>
                  <a:lnTo>
                    <a:pt x="530352" y="109728"/>
                  </a:lnTo>
                  <a:close/>
                </a:path>
                <a:path w="530859" h="214630">
                  <a:moveTo>
                    <a:pt x="530352" y="106680"/>
                  </a:moveTo>
                  <a:lnTo>
                    <a:pt x="257937" y="106680"/>
                  </a:lnTo>
                  <a:lnTo>
                    <a:pt x="256032" y="107442"/>
                  </a:lnTo>
                  <a:lnTo>
                    <a:pt x="530352" y="107442"/>
                  </a:lnTo>
                  <a:lnTo>
                    <a:pt x="530352" y="106680"/>
                  </a:lnTo>
                  <a:close/>
                </a:path>
                <a:path w="530859" h="214630">
                  <a:moveTo>
                    <a:pt x="530352" y="103632"/>
                  </a:moveTo>
                  <a:lnTo>
                    <a:pt x="265557" y="103632"/>
                  </a:lnTo>
                  <a:lnTo>
                    <a:pt x="263652" y="104394"/>
                  </a:lnTo>
                  <a:lnTo>
                    <a:pt x="530352" y="104394"/>
                  </a:lnTo>
                  <a:lnTo>
                    <a:pt x="530352" y="103632"/>
                  </a:lnTo>
                  <a:close/>
                </a:path>
                <a:path w="530859" h="214630">
                  <a:moveTo>
                    <a:pt x="530352" y="100584"/>
                  </a:moveTo>
                  <a:lnTo>
                    <a:pt x="273177" y="100584"/>
                  </a:lnTo>
                  <a:lnTo>
                    <a:pt x="271272" y="101346"/>
                  </a:lnTo>
                  <a:lnTo>
                    <a:pt x="530352" y="101346"/>
                  </a:lnTo>
                  <a:lnTo>
                    <a:pt x="530352" y="100584"/>
                  </a:lnTo>
                  <a:close/>
                </a:path>
                <a:path w="530859" h="214630">
                  <a:moveTo>
                    <a:pt x="530352" y="97536"/>
                  </a:moveTo>
                  <a:lnTo>
                    <a:pt x="280797" y="97536"/>
                  </a:lnTo>
                  <a:lnTo>
                    <a:pt x="278892" y="98298"/>
                  </a:lnTo>
                  <a:lnTo>
                    <a:pt x="530352" y="98298"/>
                  </a:lnTo>
                  <a:lnTo>
                    <a:pt x="530352" y="97536"/>
                  </a:lnTo>
                  <a:close/>
                </a:path>
                <a:path w="530859" h="214630">
                  <a:moveTo>
                    <a:pt x="530352" y="94488"/>
                  </a:moveTo>
                  <a:lnTo>
                    <a:pt x="288417" y="94488"/>
                  </a:lnTo>
                  <a:lnTo>
                    <a:pt x="286512" y="95250"/>
                  </a:lnTo>
                  <a:lnTo>
                    <a:pt x="530352" y="95250"/>
                  </a:lnTo>
                  <a:lnTo>
                    <a:pt x="530352" y="94488"/>
                  </a:lnTo>
                  <a:close/>
                </a:path>
                <a:path w="530859" h="214630">
                  <a:moveTo>
                    <a:pt x="530352" y="91440"/>
                  </a:moveTo>
                  <a:lnTo>
                    <a:pt x="296037" y="91440"/>
                  </a:lnTo>
                  <a:lnTo>
                    <a:pt x="294132" y="92202"/>
                  </a:lnTo>
                  <a:lnTo>
                    <a:pt x="530352" y="92202"/>
                  </a:lnTo>
                  <a:lnTo>
                    <a:pt x="530352" y="91440"/>
                  </a:lnTo>
                  <a:close/>
                </a:path>
                <a:path w="530859" h="214630">
                  <a:moveTo>
                    <a:pt x="530352" y="88392"/>
                  </a:moveTo>
                  <a:lnTo>
                    <a:pt x="303657" y="88392"/>
                  </a:lnTo>
                  <a:lnTo>
                    <a:pt x="301752" y="89154"/>
                  </a:lnTo>
                  <a:lnTo>
                    <a:pt x="530352" y="89154"/>
                  </a:lnTo>
                  <a:lnTo>
                    <a:pt x="530352" y="88392"/>
                  </a:lnTo>
                  <a:close/>
                </a:path>
                <a:path w="530859" h="214630">
                  <a:moveTo>
                    <a:pt x="530352" y="85344"/>
                  </a:moveTo>
                  <a:lnTo>
                    <a:pt x="311277" y="85344"/>
                  </a:lnTo>
                  <a:lnTo>
                    <a:pt x="309372" y="86106"/>
                  </a:lnTo>
                  <a:lnTo>
                    <a:pt x="530352" y="86106"/>
                  </a:lnTo>
                  <a:lnTo>
                    <a:pt x="530352" y="85344"/>
                  </a:lnTo>
                  <a:close/>
                </a:path>
                <a:path w="530859" h="214630">
                  <a:moveTo>
                    <a:pt x="530352" y="82296"/>
                  </a:moveTo>
                  <a:lnTo>
                    <a:pt x="318897" y="82296"/>
                  </a:lnTo>
                  <a:lnTo>
                    <a:pt x="316992" y="83058"/>
                  </a:lnTo>
                  <a:lnTo>
                    <a:pt x="530352" y="83058"/>
                  </a:lnTo>
                  <a:lnTo>
                    <a:pt x="530352" y="82296"/>
                  </a:lnTo>
                  <a:close/>
                </a:path>
                <a:path w="530859" h="214630">
                  <a:moveTo>
                    <a:pt x="530352" y="79248"/>
                  </a:moveTo>
                  <a:lnTo>
                    <a:pt x="326517" y="79248"/>
                  </a:lnTo>
                  <a:lnTo>
                    <a:pt x="324612" y="80010"/>
                  </a:lnTo>
                  <a:lnTo>
                    <a:pt x="530352" y="80010"/>
                  </a:lnTo>
                  <a:lnTo>
                    <a:pt x="530352" y="79248"/>
                  </a:lnTo>
                  <a:close/>
                </a:path>
                <a:path w="530859" h="214630">
                  <a:moveTo>
                    <a:pt x="530352" y="76200"/>
                  </a:moveTo>
                  <a:lnTo>
                    <a:pt x="334137" y="76200"/>
                  </a:lnTo>
                  <a:lnTo>
                    <a:pt x="332232" y="76962"/>
                  </a:lnTo>
                  <a:lnTo>
                    <a:pt x="530352" y="76962"/>
                  </a:lnTo>
                  <a:lnTo>
                    <a:pt x="530352" y="76200"/>
                  </a:lnTo>
                  <a:close/>
                </a:path>
                <a:path w="530859" h="214630">
                  <a:moveTo>
                    <a:pt x="530352" y="73152"/>
                  </a:moveTo>
                  <a:lnTo>
                    <a:pt x="341757" y="73152"/>
                  </a:lnTo>
                  <a:lnTo>
                    <a:pt x="339852" y="73914"/>
                  </a:lnTo>
                  <a:lnTo>
                    <a:pt x="530352" y="73914"/>
                  </a:lnTo>
                  <a:lnTo>
                    <a:pt x="530352" y="73152"/>
                  </a:lnTo>
                  <a:close/>
                </a:path>
                <a:path w="530859" h="214630">
                  <a:moveTo>
                    <a:pt x="530352" y="70104"/>
                  </a:moveTo>
                  <a:lnTo>
                    <a:pt x="349377" y="70104"/>
                  </a:lnTo>
                  <a:lnTo>
                    <a:pt x="347472" y="70866"/>
                  </a:lnTo>
                  <a:lnTo>
                    <a:pt x="530352" y="70866"/>
                  </a:lnTo>
                  <a:lnTo>
                    <a:pt x="530352" y="70104"/>
                  </a:lnTo>
                  <a:close/>
                </a:path>
                <a:path w="530859" h="214630">
                  <a:moveTo>
                    <a:pt x="530352" y="67056"/>
                  </a:moveTo>
                  <a:lnTo>
                    <a:pt x="356997" y="67056"/>
                  </a:lnTo>
                  <a:lnTo>
                    <a:pt x="355092" y="67818"/>
                  </a:lnTo>
                  <a:lnTo>
                    <a:pt x="530352" y="67818"/>
                  </a:lnTo>
                  <a:lnTo>
                    <a:pt x="530352" y="67056"/>
                  </a:lnTo>
                  <a:close/>
                </a:path>
                <a:path w="530859" h="214630">
                  <a:moveTo>
                    <a:pt x="530352" y="64008"/>
                  </a:moveTo>
                  <a:lnTo>
                    <a:pt x="364617" y="64008"/>
                  </a:lnTo>
                  <a:lnTo>
                    <a:pt x="362712" y="64770"/>
                  </a:lnTo>
                  <a:lnTo>
                    <a:pt x="530352" y="64770"/>
                  </a:lnTo>
                  <a:lnTo>
                    <a:pt x="530352" y="64008"/>
                  </a:lnTo>
                  <a:close/>
                </a:path>
                <a:path w="530859" h="214630">
                  <a:moveTo>
                    <a:pt x="530352" y="60960"/>
                  </a:moveTo>
                  <a:lnTo>
                    <a:pt x="372237" y="60960"/>
                  </a:lnTo>
                  <a:lnTo>
                    <a:pt x="370332" y="61722"/>
                  </a:lnTo>
                  <a:lnTo>
                    <a:pt x="530352" y="61722"/>
                  </a:lnTo>
                  <a:lnTo>
                    <a:pt x="530352" y="60960"/>
                  </a:lnTo>
                  <a:close/>
                </a:path>
                <a:path w="530859" h="214630">
                  <a:moveTo>
                    <a:pt x="530352" y="57912"/>
                  </a:moveTo>
                  <a:lnTo>
                    <a:pt x="379857" y="57912"/>
                  </a:lnTo>
                  <a:lnTo>
                    <a:pt x="377952" y="58674"/>
                  </a:lnTo>
                  <a:lnTo>
                    <a:pt x="530352" y="58674"/>
                  </a:lnTo>
                  <a:lnTo>
                    <a:pt x="530352" y="57912"/>
                  </a:lnTo>
                  <a:close/>
                </a:path>
                <a:path w="530859" h="214630">
                  <a:moveTo>
                    <a:pt x="530352" y="54864"/>
                  </a:moveTo>
                  <a:lnTo>
                    <a:pt x="387477" y="54864"/>
                  </a:lnTo>
                  <a:lnTo>
                    <a:pt x="385572" y="55626"/>
                  </a:lnTo>
                  <a:lnTo>
                    <a:pt x="530352" y="55626"/>
                  </a:lnTo>
                  <a:lnTo>
                    <a:pt x="530352" y="54864"/>
                  </a:lnTo>
                  <a:close/>
                </a:path>
                <a:path w="530859" h="214630">
                  <a:moveTo>
                    <a:pt x="530352" y="51816"/>
                  </a:moveTo>
                  <a:lnTo>
                    <a:pt x="395097" y="51816"/>
                  </a:lnTo>
                  <a:lnTo>
                    <a:pt x="393192" y="52578"/>
                  </a:lnTo>
                  <a:lnTo>
                    <a:pt x="530352" y="52578"/>
                  </a:lnTo>
                  <a:lnTo>
                    <a:pt x="530352" y="51816"/>
                  </a:lnTo>
                  <a:close/>
                </a:path>
                <a:path w="530859" h="214630">
                  <a:moveTo>
                    <a:pt x="530352" y="48768"/>
                  </a:moveTo>
                  <a:lnTo>
                    <a:pt x="402717" y="48768"/>
                  </a:lnTo>
                  <a:lnTo>
                    <a:pt x="400812" y="49530"/>
                  </a:lnTo>
                  <a:lnTo>
                    <a:pt x="530352" y="49530"/>
                  </a:lnTo>
                  <a:lnTo>
                    <a:pt x="530352" y="48768"/>
                  </a:lnTo>
                  <a:close/>
                </a:path>
                <a:path w="530859" h="214630">
                  <a:moveTo>
                    <a:pt x="530352" y="45720"/>
                  </a:moveTo>
                  <a:lnTo>
                    <a:pt x="410337" y="45720"/>
                  </a:lnTo>
                  <a:lnTo>
                    <a:pt x="408432" y="46482"/>
                  </a:lnTo>
                  <a:lnTo>
                    <a:pt x="530352" y="46482"/>
                  </a:lnTo>
                  <a:lnTo>
                    <a:pt x="530352" y="45720"/>
                  </a:lnTo>
                  <a:close/>
                </a:path>
                <a:path w="530859" h="214630">
                  <a:moveTo>
                    <a:pt x="530352" y="42672"/>
                  </a:moveTo>
                  <a:lnTo>
                    <a:pt x="417957" y="42672"/>
                  </a:lnTo>
                  <a:lnTo>
                    <a:pt x="416052" y="43434"/>
                  </a:lnTo>
                  <a:lnTo>
                    <a:pt x="530352" y="43434"/>
                  </a:lnTo>
                  <a:lnTo>
                    <a:pt x="530352" y="42672"/>
                  </a:lnTo>
                  <a:close/>
                </a:path>
                <a:path w="530859" h="214630">
                  <a:moveTo>
                    <a:pt x="530352" y="39624"/>
                  </a:moveTo>
                  <a:lnTo>
                    <a:pt x="425577" y="39624"/>
                  </a:lnTo>
                  <a:lnTo>
                    <a:pt x="423672" y="40386"/>
                  </a:lnTo>
                  <a:lnTo>
                    <a:pt x="530352" y="40386"/>
                  </a:lnTo>
                  <a:lnTo>
                    <a:pt x="530352" y="39624"/>
                  </a:lnTo>
                  <a:close/>
                </a:path>
                <a:path w="530859" h="214630">
                  <a:moveTo>
                    <a:pt x="530352" y="36576"/>
                  </a:moveTo>
                  <a:lnTo>
                    <a:pt x="433197" y="36576"/>
                  </a:lnTo>
                  <a:lnTo>
                    <a:pt x="431292" y="37338"/>
                  </a:lnTo>
                  <a:lnTo>
                    <a:pt x="530352" y="37338"/>
                  </a:lnTo>
                  <a:lnTo>
                    <a:pt x="530352" y="36576"/>
                  </a:lnTo>
                  <a:close/>
                </a:path>
                <a:path w="530859" h="214630">
                  <a:moveTo>
                    <a:pt x="530352" y="33528"/>
                  </a:moveTo>
                  <a:lnTo>
                    <a:pt x="440817" y="33528"/>
                  </a:lnTo>
                  <a:lnTo>
                    <a:pt x="438912" y="34290"/>
                  </a:lnTo>
                  <a:lnTo>
                    <a:pt x="530352" y="34290"/>
                  </a:lnTo>
                  <a:lnTo>
                    <a:pt x="530352" y="33528"/>
                  </a:lnTo>
                  <a:close/>
                </a:path>
                <a:path w="530859" h="214630">
                  <a:moveTo>
                    <a:pt x="530352" y="30480"/>
                  </a:moveTo>
                  <a:lnTo>
                    <a:pt x="448437" y="30480"/>
                  </a:lnTo>
                  <a:lnTo>
                    <a:pt x="446532" y="31242"/>
                  </a:lnTo>
                  <a:lnTo>
                    <a:pt x="530352" y="31242"/>
                  </a:lnTo>
                  <a:lnTo>
                    <a:pt x="530352" y="30480"/>
                  </a:lnTo>
                  <a:close/>
                </a:path>
                <a:path w="530859" h="214630">
                  <a:moveTo>
                    <a:pt x="530352" y="27432"/>
                  </a:moveTo>
                  <a:lnTo>
                    <a:pt x="456057" y="27432"/>
                  </a:lnTo>
                  <a:lnTo>
                    <a:pt x="454152" y="28194"/>
                  </a:lnTo>
                  <a:lnTo>
                    <a:pt x="530352" y="28194"/>
                  </a:lnTo>
                  <a:lnTo>
                    <a:pt x="530352" y="27432"/>
                  </a:lnTo>
                  <a:close/>
                </a:path>
                <a:path w="530859" h="214630">
                  <a:moveTo>
                    <a:pt x="530352" y="24384"/>
                  </a:moveTo>
                  <a:lnTo>
                    <a:pt x="463677" y="24384"/>
                  </a:lnTo>
                  <a:lnTo>
                    <a:pt x="461772" y="25146"/>
                  </a:lnTo>
                  <a:lnTo>
                    <a:pt x="530352" y="25146"/>
                  </a:lnTo>
                  <a:lnTo>
                    <a:pt x="530352" y="24384"/>
                  </a:lnTo>
                  <a:close/>
                </a:path>
                <a:path w="530859" h="214630">
                  <a:moveTo>
                    <a:pt x="530352" y="21336"/>
                  </a:moveTo>
                  <a:lnTo>
                    <a:pt x="471297" y="21336"/>
                  </a:lnTo>
                  <a:lnTo>
                    <a:pt x="469392" y="22098"/>
                  </a:lnTo>
                  <a:lnTo>
                    <a:pt x="530352" y="22098"/>
                  </a:lnTo>
                  <a:lnTo>
                    <a:pt x="530352" y="21336"/>
                  </a:lnTo>
                  <a:close/>
                </a:path>
                <a:path w="530859" h="214630">
                  <a:moveTo>
                    <a:pt x="530352" y="18288"/>
                  </a:moveTo>
                  <a:lnTo>
                    <a:pt x="478917" y="18288"/>
                  </a:lnTo>
                  <a:lnTo>
                    <a:pt x="477012" y="19050"/>
                  </a:lnTo>
                  <a:lnTo>
                    <a:pt x="530352" y="19050"/>
                  </a:lnTo>
                  <a:lnTo>
                    <a:pt x="530352" y="18288"/>
                  </a:lnTo>
                  <a:close/>
                </a:path>
                <a:path w="530859" h="214630">
                  <a:moveTo>
                    <a:pt x="530352" y="15240"/>
                  </a:moveTo>
                  <a:lnTo>
                    <a:pt x="486537" y="15240"/>
                  </a:lnTo>
                  <a:lnTo>
                    <a:pt x="484632" y="16002"/>
                  </a:lnTo>
                  <a:lnTo>
                    <a:pt x="530352" y="16002"/>
                  </a:lnTo>
                  <a:lnTo>
                    <a:pt x="530352" y="15240"/>
                  </a:lnTo>
                  <a:close/>
                </a:path>
                <a:path w="530859" h="214630">
                  <a:moveTo>
                    <a:pt x="530352" y="12192"/>
                  </a:moveTo>
                  <a:lnTo>
                    <a:pt x="494157" y="12192"/>
                  </a:lnTo>
                  <a:lnTo>
                    <a:pt x="492252" y="12954"/>
                  </a:lnTo>
                  <a:lnTo>
                    <a:pt x="530352" y="12954"/>
                  </a:lnTo>
                  <a:lnTo>
                    <a:pt x="530352" y="12192"/>
                  </a:lnTo>
                  <a:close/>
                </a:path>
                <a:path w="530859" h="214630">
                  <a:moveTo>
                    <a:pt x="530352" y="9144"/>
                  </a:moveTo>
                  <a:lnTo>
                    <a:pt x="501777" y="9144"/>
                  </a:lnTo>
                  <a:lnTo>
                    <a:pt x="499872" y="9906"/>
                  </a:lnTo>
                  <a:lnTo>
                    <a:pt x="530352" y="9906"/>
                  </a:lnTo>
                  <a:lnTo>
                    <a:pt x="530352" y="9144"/>
                  </a:lnTo>
                  <a:close/>
                </a:path>
                <a:path w="530859" h="214630">
                  <a:moveTo>
                    <a:pt x="530352" y="6096"/>
                  </a:moveTo>
                  <a:lnTo>
                    <a:pt x="509397" y="6096"/>
                  </a:lnTo>
                  <a:lnTo>
                    <a:pt x="507492" y="6858"/>
                  </a:lnTo>
                  <a:lnTo>
                    <a:pt x="530352" y="6858"/>
                  </a:lnTo>
                  <a:lnTo>
                    <a:pt x="530352" y="6096"/>
                  </a:lnTo>
                  <a:close/>
                </a:path>
                <a:path w="530859" h="214630">
                  <a:moveTo>
                    <a:pt x="530352" y="3048"/>
                  </a:moveTo>
                  <a:lnTo>
                    <a:pt x="517017" y="3048"/>
                  </a:lnTo>
                  <a:lnTo>
                    <a:pt x="515112" y="3810"/>
                  </a:lnTo>
                  <a:lnTo>
                    <a:pt x="530352" y="3810"/>
                  </a:lnTo>
                  <a:lnTo>
                    <a:pt x="530352" y="3048"/>
                  </a:lnTo>
                  <a:close/>
                </a:path>
                <a:path w="530859" h="214630">
                  <a:moveTo>
                    <a:pt x="530352" y="0"/>
                  </a:moveTo>
                  <a:lnTo>
                    <a:pt x="524637" y="0"/>
                  </a:lnTo>
                  <a:lnTo>
                    <a:pt x="522732" y="762"/>
                  </a:lnTo>
                  <a:lnTo>
                    <a:pt x="530352" y="762"/>
                  </a:lnTo>
                  <a:lnTo>
                    <a:pt x="53035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293864" y="2501645"/>
              <a:ext cx="1012190" cy="214629"/>
            </a:xfrm>
            <a:custGeom>
              <a:avLst/>
              <a:gdLst/>
              <a:ahLst/>
              <a:cxnLst/>
              <a:rect l="l" t="t" r="r" b="b"/>
              <a:pathLst>
                <a:path w="1012190" h="214630">
                  <a:moveTo>
                    <a:pt x="1011936" y="213360"/>
                  </a:moveTo>
                  <a:lnTo>
                    <a:pt x="1524" y="213360"/>
                  </a:lnTo>
                  <a:lnTo>
                    <a:pt x="0" y="214122"/>
                  </a:lnTo>
                  <a:lnTo>
                    <a:pt x="1011936" y="214122"/>
                  </a:lnTo>
                  <a:lnTo>
                    <a:pt x="1011936" y="213360"/>
                  </a:lnTo>
                  <a:close/>
                </a:path>
                <a:path w="1012190" h="214630">
                  <a:moveTo>
                    <a:pt x="1011936" y="210312"/>
                  </a:moveTo>
                  <a:lnTo>
                    <a:pt x="7620" y="210312"/>
                  </a:lnTo>
                  <a:lnTo>
                    <a:pt x="6096" y="211074"/>
                  </a:lnTo>
                  <a:lnTo>
                    <a:pt x="1011936" y="211074"/>
                  </a:lnTo>
                  <a:lnTo>
                    <a:pt x="1011936" y="210312"/>
                  </a:lnTo>
                  <a:close/>
                </a:path>
                <a:path w="1012190" h="214630">
                  <a:moveTo>
                    <a:pt x="1011936" y="207264"/>
                  </a:moveTo>
                  <a:lnTo>
                    <a:pt x="13716" y="207264"/>
                  </a:lnTo>
                  <a:lnTo>
                    <a:pt x="12192" y="208026"/>
                  </a:lnTo>
                  <a:lnTo>
                    <a:pt x="1011936" y="208026"/>
                  </a:lnTo>
                  <a:lnTo>
                    <a:pt x="1011936" y="207264"/>
                  </a:lnTo>
                  <a:close/>
                </a:path>
                <a:path w="1012190" h="214630">
                  <a:moveTo>
                    <a:pt x="1011936" y="204216"/>
                  </a:moveTo>
                  <a:lnTo>
                    <a:pt x="19812" y="204216"/>
                  </a:lnTo>
                  <a:lnTo>
                    <a:pt x="18288" y="204978"/>
                  </a:lnTo>
                  <a:lnTo>
                    <a:pt x="1011936" y="204978"/>
                  </a:lnTo>
                  <a:lnTo>
                    <a:pt x="1011936" y="204216"/>
                  </a:lnTo>
                  <a:close/>
                </a:path>
                <a:path w="1012190" h="214630">
                  <a:moveTo>
                    <a:pt x="1011936" y="201168"/>
                  </a:moveTo>
                  <a:lnTo>
                    <a:pt x="25908" y="201168"/>
                  </a:lnTo>
                  <a:lnTo>
                    <a:pt x="24384" y="201930"/>
                  </a:lnTo>
                  <a:lnTo>
                    <a:pt x="1011936" y="201930"/>
                  </a:lnTo>
                  <a:lnTo>
                    <a:pt x="1011936" y="201168"/>
                  </a:lnTo>
                  <a:close/>
                </a:path>
                <a:path w="1012190" h="214630">
                  <a:moveTo>
                    <a:pt x="1011936" y="198120"/>
                  </a:moveTo>
                  <a:lnTo>
                    <a:pt x="32004" y="198120"/>
                  </a:lnTo>
                  <a:lnTo>
                    <a:pt x="30480" y="198882"/>
                  </a:lnTo>
                  <a:lnTo>
                    <a:pt x="1011936" y="198882"/>
                  </a:lnTo>
                  <a:lnTo>
                    <a:pt x="1011936" y="198120"/>
                  </a:lnTo>
                  <a:close/>
                </a:path>
                <a:path w="1012190" h="214630">
                  <a:moveTo>
                    <a:pt x="1011936" y="195072"/>
                  </a:moveTo>
                  <a:lnTo>
                    <a:pt x="38100" y="195072"/>
                  </a:lnTo>
                  <a:lnTo>
                    <a:pt x="36576" y="195834"/>
                  </a:lnTo>
                  <a:lnTo>
                    <a:pt x="1011936" y="195834"/>
                  </a:lnTo>
                  <a:lnTo>
                    <a:pt x="1011936" y="195072"/>
                  </a:lnTo>
                  <a:close/>
                </a:path>
                <a:path w="1012190" h="214630">
                  <a:moveTo>
                    <a:pt x="1011936" y="192024"/>
                  </a:moveTo>
                  <a:lnTo>
                    <a:pt x="44196" y="192024"/>
                  </a:lnTo>
                  <a:lnTo>
                    <a:pt x="42672" y="192786"/>
                  </a:lnTo>
                  <a:lnTo>
                    <a:pt x="1011936" y="192786"/>
                  </a:lnTo>
                  <a:lnTo>
                    <a:pt x="1011936" y="192024"/>
                  </a:lnTo>
                  <a:close/>
                </a:path>
                <a:path w="1012190" h="214630">
                  <a:moveTo>
                    <a:pt x="1011936" y="188976"/>
                  </a:moveTo>
                  <a:lnTo>
                    <a:pt x="50292" y="188976"/>
                  </a:lnTo>
                  <a:lnTo>
                    <a:pt x="48768" y="189738"/>
                  </a:lnTo>
                  <a:lnTo>
                    <a:pt x="1011936" y="189738"/>
                  </a:lnTo>
                  <a:lnTo>
                    <a:pt x="1011936" y="188976"/>
                  </a:lnTo>
                  <a:close/>
                </a:path>
                <a:path w="1012190" h="214630">
                  <a:moveTo>
                    <a:pt x="1011936" y="185928"/>
                  </a:moveTo>
                  <a:lnTo>
                    <a:pt x="56388" y="185928"/>
                  </a:lnTo>
                  <a:lnTo>
                    <a:pt x="54864" y="186690"/>
                  </a:lnTo>
                  <a:lnTo>
                    <a:pt x="1011936" y="186690"/>
                  </a:lnTo>
                  <a:lnTo>
                    <a:pt x="1011936" y="185928"/>
                  </a:lnTo>
                  <a:close/>
                </a:path>
                <a:path w="1012190" h="214630">
                  <a:moveTo>
                    <a:pt x="1011936" y="182880"/>
                  </a:moveTo>
                  <a:lnTo>
                    <a:pt x="62484" y="182880"/>
                  </a:lnTo>
                  <a:lnTo>
                    <a:pt x="60960" y="183642"/>
                  </a:lnTo>
                  <a:lnTo>
                    <a:pt x="1011936" y="183642"/>
                  </a:lnTo>
                  <a:lnTo>
                    <a:pt x="1011936" y="182880"/>
                  </a:lnTo>
                  <a:close/>
                </a:path>
                <a:path w="1012190" h="214630">
                  <a:moveTo>
                    <a:pt x="1011936" y="179832"/>
                  </a:moveTo>
                  <a:lnTo>
                    <a:pt x="68580" y="179832"/>
                  </a:lnTo>
                  <a:lnTo>
                    <a:pt x="67056" y="180594"/>
                  </a:lnTo>
                  <a:lnTo>
                    <a:pt x="1011936" y="180594"/>
                  </a:lnTo>
                  <a:lnTo>
                    <a:pt x="1011936" y="179832"/>
                  </a:lnTo>
                  <a:close/>
                </a:path>
                <a:path w="1012190" h="214630">
                  <a:moveTo>
                    <a:pt x="1011936" y="176784"/>
                  </a:moveTo>
                  <a:lnTo>
                    <a:pt x="74676" y="176784"/>
                  </a:lnTo>
                  <a:lnTo>
                    <a:pt x="73152" y="177546"/>
                  </a:lnTo>
                  <a:lnTo>
                    <a:pt x="1011936" y="177546"/>
                  </a:lnTo>
                  <a:lnTo>
                    <a:pt x="1011936" y="176784"/>
                  </a:lnTo>
                  <a:close/>
                </a:path>
                <a:path w="1012190" h="214630">
                  <a:moveTo>
                    <a:pt x="1011936" y="173736"/>
                  </a:moveTo>
                  <a:lnTo>
                    <a:pt x="80772" y="173736"/>
                  </a:lnTo>
                  <a:lnTo>
                    <a:pt x="79248" y="174498"/>
                  </a:lnTo>
                  <a:lnTo>
                    <a:pt x="1011936" y="174498"/>
                  </a:lnTo>
                  <a:lnTo>
                    <a:pt x="1011936" y="173736"/>
                  </a:lnTo>
                  <a:close/>
                </a:path>
                <a:path w="1012190" h="214630">
                  <a:moveTo>
                    <a:pt x="1011936" y="170688"/>
                  </a:moveTo>
                  <a:lnTo>
                    <a:pt x="86868" y="170688"/>
                  </a:lnTo>
                  <a:lnTo>
                    <a:pt x="85344" y="171450"/>
                  </a:lnTo>
                  <a:lnTo>
                    <a:pt x="1011936" y="171450"/>
                  </a:lnTo>
                  <a:lnTo>
                    <a:pt x="1011936" y="170688"/>
                  </a:lnTo>
                  <a:close/>
                </a:path>
                <a:path w="1012190" h="214630">
                  <a:moveTo>
                    <a:pt x="1011936" y="167640"/>
                  </a:moveTo>
                  <a:lnTo>
                    <a:pt x="92964" y="167640"/>
                  </a:lnTo>
                  <a:lnTo>
                    <a:pt x="91440" y="168402"/>
                  </a:lnTo>
                  <a:lnTo>
                    <a:pt x="1011936" y="168402"/>
                  </a:lnTo>
                  <a:lnTo>
                    <a:pt x="1011936" y="167640"/>
                  </a:lnTo>
                  <a:close/>
                </a:path>
                <a:path w="1012190" h="214630">
                  <a:moveTo>
                    <a:pt x="1011936" y="164592"/>
                  </a:moveTo>
                  <a:lnTo>
                    <a:pt x="99314" y="164592"/>
                  </a:lnTo>
                  <a:lnTo>
                    <a:pt x="97536" y="165354"/>
                  </a:lnTo>
                  <a:lnTo>
                    <a:pt x="1011936" y="165354"/>
                  </a:lnTo>
                  <a:lnTo>
                    <a:pt x="1011936" y="164592"/>
                  </a:lnTo>
                  <a:close/>
                </a:path>
                <a:path w="1012190" h="214630">
                  <a:moveTo>
                    <a:pt x="1011936" y="161544"/>
                  </a:moveTo>
                  <a:lnTo>
                    <a:pt x="106426" y="161544"/>
                  </a:lnTo>
                  <a:lnTo>
                    <a:pt x="104648" y="162306"/>
                  </a:lnTo>
                  <a:lnTo>
                    <a:pt x="1011936" y="162306"/>
                  </a:lnTo>
                  <a:lnTo>
                    <a:pt x="1011936" y="161544"/>
                  </a:lnTo>
                  <a:close/>
                </a:path>
                <a:path w="1012190" h="214630">
                  <a:moveTo>
                    <a:pt x="1011936" y="158496"/>
                  </a:moveTo>
                  <a:lnTo>
                    <a:pt x="113538" y="158496"/>
                  </a:lnTo>
                  <a:lnTo>
                    <a:pt x="111760" y="159258"/>
                  </a:lnTo>
                  <a:lnTo>
                    <a:pt x="1011936" y="159258"/>
                  </a:lnTo>
                  <a:lnTo>
                    <a:pt x="1011936" y="158496"/>
                  </a:lnTo>
                  <a:close/>
                </a:path>
                <a:path w="1012190" h="214630">
                  <a:moveTo>
                    <a:pt x="1011936" y="155448"/>
                  </a:moveTo>
                  <a:lnTo>
                    <a:pt x="120650" y="155448"/>
                  </a:lnTo>
                  <a:lnTo>
                    <a:pt x="118872" y="156210"/>
                  </a:lnTo>
                  <a:lnTo>
                    <a:pt x="1011936" y="156210"/>
                  </a:lnTo>
                  <a:lnTo>
                    <a:pt x="1011936" y="155448"/>
                  </a:lnTo>
                  <a:close/>
                </a:path>
                <a:path w="1012190" h="214630">
                  <a:moveTo>
                    <a:pt x="1011936" y="152400"/>
                  </a:moveTo>
                  <a:lnTo>
                    <a:pt x="127762" y="152400"/>
                  </a:lnTo>
                  <a:lnTo>
                    <a:pt x="125984" y="153162"/>
                  </a:lnTo>
                  <a:lnTo>
                    <a:pt x="1011936" y="153162"/>
                  </a:lnTo>
                  <a:lnTo>
                    <a:pt x="1011936" y="152400"/>
                  </a:lnTo>
                  <a:close/>
                </a:path>
                <a:path w="1012190" h="214630">
                  <a:moveTo>
                    <a:pt x="1011936" y="149352"/>
                  </a:moveTo>
                  <a:lnTo>
                    <a:pt x="134874" y="149352"/>
                  </a:lnTo>
                  <a:lnTo>
                    <a:pt x="133096" y="150114"/>
                  </a:lnTo>
                  <a:lnTo>
                    <a:pt x="1011936" y="150114"/>
                  </a:lnTo>
                  <a:lnTo>
                    <a:pt x="1011936" y="149352"/>
                  </a:lnTo>
                  <a:close/>
                </a:path>
                <a:path w="1012190" h="214630">
                  <a:moveTo>
                    <a:pt x="1011936" y="146304"/>
                  </a:moveTo>
                  <a:lnTo>
                    <a:pt x="141986" y="146304"/>
                  </a:lnTo>
                  <a:lnTo>
                    <a:pt x="140208" y="147066"/>
                  </a:lnTo>
                  <a:lnTo>
                    <a:pt x="1011936" y="147066"/>
                  </a:lnTo>
                  <a:lnTo>
                    <a:pt x="1011936" y="146304"/>
                  </a:lnTo>
                  <a:close/>
                </a:path>
                <a:path w="1012190" h="214630">
                  <a:moveTo>
                    <a:pt x="1011936" y="143256"/>
                  </a:moveTo>
                  <a:lnTo>
                    <a:pt x="149098" y="143256"/>
                  </a:lnTo>
                  <a:lnTo>
                    <a:pt x="147320" y="144018"/>
                  </a:lnTo>
                  <a:lnTo>
                    <a:pt x="1011936" y="144018"/>
                  </a:lnTo>
                  <a:lnTo>
                    <a:pt x="1011936" y="143256"/>
                  </a:lnTo>
                  <a:close/>
                </a:path>
                <a:path w="1012190" h="214630">
                  <a:moveTo>
                    <a:pt x="1011936" y="140208"/>
                  </a:moveTo>
                  <a:lnTo>
                    <a:pt x="156210" y="140208"/>
                  </a:lnTo>
                  <a:lnTo>
                    <a:pt x="154432" y="140970"/>
                  </a:lnTo>
                  <a:lnTo>
                    <a:pt x="1011936" y="140970"/>
                  </a:lnTo>
                  <a:lnTo>
                    <a:pt x="1011936" y="140208"/>
                  </a:lnTo>
                  <a:close/>
                </a:path>
                <a:path w="1012190" h="214630">
                  <a:moveTo>
                    <a:pt x="1011936" y="137160"/>
                  </a:moveTo>
                  <a:lnTo>
                    <a:pt x="163322" y="137160"/>
                  </a:lnTo>
                  <a:lnTo>
                    <a:pt x="161544" y="137922"/>
                  </a:lnTo>
                  <a:lnTo>
                    <a:pt x="1011936" y="137922"/>
                  </a:lnTo>
                  <a:lnTo>
                    <a:pt x="1011936" y="137160"/>
                  </a:lnTo>
                  <a:close/>
                </a:path>
                <a:path w="1012190" h="214630">
                  <a:moveTo>
                    <a:pt x="1011936" y="134112"/>
                  </a:moveTo>
                  <a:lnTo>
                    <a:pt x="170434" y="134112"/>
                  </a:lnTo>
                  <a:lnTo>
                    <a:pt x="168656" y="134874"/>
                  </a:lnTo>
                  <a:lnTo>
                    <a:pt x="1011936" y="134874"/>
                  </a:lnTo>
                  <a:lnTo>
                    <a:pt x="1011936" y="134112"/>
                  </a:lnTo>
                  <a:close/>
                </a:path>
                <a:path w="1012190" h="214630">
                  <a:moveTo>
                    <a:pt x="1011936" y="131064"/>
                  </a:moveTo>
                  <a:lnTo>
                    <a:pt x="177546" y="131064"/>
                  </a:lnTo>
                  <a:lnTo>
                    <a:pt x="175768" y="131826"/>
                  </a:lnTo>
                  <a:lnTo>
                    <a:pt x="1011936" y="131826"/>
                  </a:lnTo>
                  <a:lnTo>
                    <a:pt x="1011936" y="131064"/>
                  </a:lnTo>
                  <a:close/>
                </a:path>
                <a:path w="1012190" h="214630">
                  <a:moveTo>
                    <a:pt x="1011936" y="128016"/>
                  </a:moveTo>
                  <a:lnTo>
                    <a:pt x="184658" y="128016"/>
                  </a:lnTo>
                  <a:lnTo>
                    <a:pt x="182880" y="128778"/>
                  </a:lnTo>
                  <a:lnTo>
                    <a:pt x="1011936" y="128778"/>
                  </a:lnTo>
                  <a:lnTo>
                    <a:pt x="1011936" y="128016"/>
                  </a:lnTo>
                  <a:close/>
                </a:path>
                <a:path w="1012190" h="214630">
                  <a:moveTo>
                    <a:pt x="1011936" y="124968"/>
                  </a:moveTo>
                  <a:lnTo>
                    <a:pt x="191770" y="124968"/>
                  </a:lnTo>
                  <a:lnTo>
                    <a:pt x="189992" y="125730"/>
                  </a:lnTo>
                  <a:lnTo>
                    <a:pt x="1011936" y="125730"/>
                  </a:lnTo>
                  <a:lnTo>
                    <a:pt x="1011936" y="124968"/>
                  </a:lnTo>
                  <a:close/>
                </a:path>
                <a:path w="1012190" h="214630">
                  <a:moveTo>
                    <a:pt x="1011936" y="121920"/>
                  </a:moveTo>
                  <a:lnTo>
                    <a:pt x="198882" y="121920"/>
                  </a:lnTo>
                  <a:lnTo>
                    <a:pt x="197104" y="122682"/>
                  </a:lnTo>
                  <a:lnTo>
                    <a:pt x="1011936" y="122682"/>
                  </a:lnTo>
                  <a:lnTo>
                    <a:pt x="1011936" y="121920"/>
                  </a:lnTo>
                  <a:close/>
                </a:path>
                <a:path w="1012190" h="214630">
                  <a:moveTo>
                    <a:pt x="1011936" y="118872"/>
                  </a:moveTo>
                  <a:lnTo>
                    <a:pt x="205994" y="118872"/>
                  </a:lnTo>
                  <a:lnTo>
                    <a:pt x="204216" y="119634"/>
                  </a:lnTo>
                  <a:lnTo>
                    <a:pt x="1011936" y="119634"/>
                  </a:lnTo>
                  <a:lnTo>
                    <a:pt x="1011936" y="118872"/>
                  </a:lnTo>
                  <a:close/>
                </a:path>
                <a:path w="1012190" h="214630">
                  <a:moveTo>
                    <a:pt x="1011936" y="115824"/>
                  </a:moveTo>
                  <a:lnTo>
                    <a:pt x="213106" y="115824"/>
                  </a:lnTo>
                  <a:lnTo>
                    <a:pt x="211328" y="116586"/>
                  </a:lnTo>
                  <a:lnTo>
                    <a:pt x="1011936" y="116586"/>
                  </a:lnTo>
                  <a:lnTo>
                    <a:pt x="1011936" y="115824"/>
                  </a:lnTo>
                  <a:close/>
                </a:path>
                <a:path w="1012190" h="214630">
                  <a:moveTo>
                    <a:pt x="1011936" y="112776"/>
                  </a:moveTo>
                  <a:lnTo>
                    <a:pt x="220218" y="112776"/>
                  </a:lnTo>
                  <a:lnTo>
                    <a:pt x="218440" y="113538"/>
                  </a:lnTo>
                  <a:lnTo>
                    <a:pt x="1011936" y="113538"/>
                  </a:lnTo>
                  <a:lnTo>
                    <a:pt x="1011936" y="112776"/>
                  </a:lnTo>
                  <a:close/>
                </a:path>
                <a:path w="1012190" h="214630">
                  <a:moveTo>
                    <a:pt x="1011936" y="109728"/>
                  </a:moveTo>
                  <a:lnTo>
                    <a:pt x="227330" y="109728"/>
                  </a:lnTo>
                  <a:lnTo>
                    <a:pt x="225552" y="110490"/>
                  </a:lnTo>
                  <a:lnTo>
                    <a:pt x="1011936" y="110490"/>
                  </a:lnTo>
                  <a:lnTo>
                    <a:pt x="1011936" y="109728"/>
                  </a:lnTo>
                  <a:close/>
                </a:path>
                <a:path w="1012190" h="214630">
                  <a:moveTo>
                    <a:pt x="1011936" y="106680"/>
                  </a:moveTo>
                  <a:lnTo>
                    <a:pt x="234442" y="106680"/>
                  </a:lnTo>
                  <a:lnTo>
                    <a:pt x="232664" y="107442"/>
                  </a:lnTo>
                  <a:lnTo>
                    <a:pt x="1011936" y="107442"/>
                  </a:lnTo>
                  <a:lnTo>
                    <a:pt x="1011936" y="106680"/>
                  </a:lnTo>
                  <a:close/>
                </a:path>
                <a:path w="1012190" h="214630">
                  <a:moveTo>
                    <a:pt x="1011936" y="103632"/>
                  </a:moveTo>
                  <a:lnTo>
                    <a:pt x="241554" y="103632"/>
                  </a:lnTo>
                  <a:lnTo>
                    <a:pt x="239776" y="104394"/>
                  </a:lnTo>
                  <a:lnTo>
                    <a:pt x="1011936" y="104394"/>
                  </a:lnTo>
                  <a:lnTo>
                    <a:pt x="1011936" y="103632"/>
                  </a:lnTo>
                  <a:close/>
                </a:path>
                <a:path w="1012190" h="214630">
                  <a:moveTo>
                    <a:pt x="1011936" y="100584"/>
                  </a:moveTo>
                  <a:lnTo>
                    <a:pt x="248666" y="100584"/>
                  </a:lnTo>
                  <a:lnTo>
                    <a:pt x="246888" y="101346"/>
                  </a:lnTo>
                  <a:lnTo>
                    <a:pt x="1011936" y="101346"/>
                  </a:lnTo>
                  <a:lnTo>
                    <a:pt x="1011936" y="100584"/>
                  </a:lnTo>
                  <a:close/>
                </a:path>
                <a:path w="1012190" h="214630">
                  <a:moveTo>
                    <a:pt x="1011936" y="97536"/>
                  </a:moveTo>
                  <a:lnTo>
                    <a:pt x="255778" y="97536"/>
                  </a:lnTo>
                  <a:lnTo>
                    <a:pt x="254000" y="98298"/>
                  </a:lnTo>
                  <a:lnTo>
                    <a:pt x="1011936" y="98298"/>
                  </a:lnTo>
                  <a:lnTo>
                    <a:pt x="1011936" y="97536"/>
                  </a:lnTo>
                  <a:close/>
                </a:path>
                <a:path w="1012190" h="214630">
                  <a:moveTo>
                    <a:pt x="1011936" y="94488"/>
                  </a:moveTo>
                  <a:lnTo>
                    <a:pt x="262890" y="94488"/>
                  </a:lnTo>
                  <a:lnTo>
                    <a:pt x="261112" y="95250"/>
                  </a:lnTo>
                  <a:lnTo>
                    <a:pt x="1011936" y="95250"/>
                  </a:lnTo>
                  <a:lnTo>
                    <a:pt x="1011936" y="94488"/>
                  </a:lnTo>
                  <a:close/>
                </a:path>
                <a:path w="1012190" h="214630">
                  <a:moveTo>
                    <a:pt x="1011936" y="91440"/>
                  </a:moveTo>
                  <a:lnTo>
                    <a:pt x="270002" y="91440"/>
                  </a:lnTo>
                  <a:lnTo>
                    <a:pt x="268224" y="92202"/>
                  </a:lnTo>
                  <a:lnTo>
                    <a:pt x="1011936" y="92202"/>
                  </a:lnTo>
                  <a:lnTo>
                    <a:pt x="1011936" y="91440"/>
                  </a:lnTo>
                  <a:close/>
                </a:path>
                <a:path w="1012190" h="214630">
                  <a:moveTo>
                    <a:pt x="1011936" y="88392"/>
                  </a:moveTo>
                  <a:lnTo>
                    <a:pt x="277114" y="88392"/>
                  </a:lnTo>
                  <a:lnTo>
                    <a:pt x="275336" y="89154"/>
                  </a:lnTo>
                  <a:lnTo>
                    <a:pt x="1011936" y="89154"/>
                  </a:lnTo>
                  <a:lnTo>
                    <a:pt x="1011936" y="88392"/>
                  </a:lnTo>
                  <a:close/>
                </a:path>
                <a:path w="1012190" h="214630">
                  <a:moveTo>
                    <a:pt x="1011936" y="85344"/>
                  </a:moveTo>
                  <a:lnTo>
                    <a:pt x="284226" y="85344"/>
                  </a:lnTo>
                  <a:lnTo>
                    <a:pt x="282448" y="86106"/>
                  </a:lnTo>
                  <a:lnTo>
                    <a:pt x="1011936" y="86106"/>
                  </a:lnTo>
                  <a:lnTo>
                    <a:pt x="1011936" y="85344"/>
                  </a:lnTo>
                  <a:close/>
                </a:path>
                <a:path w="1012190" h="214630">
                  <a:moveTo>
                    <a:pt x="1011936" y="82296"/>
                  </a:moveTo>
                  <a:lnTo>
                    <a:pt x="291338" y="82296"/>
                  </a:lnTo>
                  <a:lnTo>
                    <a:pt x="289560" y="83058"/>
                  </a:lnTo>
                  <a:lnTo>
                    <a:pt x="1011936" y="83058"/>
                  </a:lnTo>
                  <a:lnTo>
                    <a:pt x="1011936" y="82296"/>
                  </a:lnTo>
                  <a:close/>
                </a:path>
                <a:path w="1012190" h="214630">
                  <a:moveTo>
                    <a:pt x="1011936" y="79248"/>
                  </a:moveTo>
                  <a:lnTo>
                    <a:pt x="298450" y="79248"/>
                  </a:lnTo>
                  <a:lnTo>
                    <a:pt x="296672" y="80010"/>
                  </a:lnTo>
                  <a:lnTo>
                    <a:pt x="1011936" y="80010"/>
                  </a:lnTo>
                  <a:lnTo>
                    <a:pt x="1011936" y="79248"/>
                  </a:lnTo>
                  <a:close/>
                </a:path>
                <a:path w="1012190" h="214630">
                  <a:moveTo>
                    <a:pt x="1011936" y="76200"/>
                  </a:moveTo>
                  <a:lnTo>
                    <a:pt x="305562" y="76200"/>
                  </a:lnTo>
                  <a:lnTo>
                    <a:pt x="303784" y="76962"/>
                  </a:lnTo>
                  <a:lnTo>
                    <a:pt x="1011936" y="76962"/>
                  </a:lnTo>
                  <a:lnTo>
                    <a:pt x="1011936" y="76200"/>
                  </a:lnTo>
                  <a:close/>
                </a:path>
                <a:path w="1012190" h="214630">
                  <a:moveTo>
                    <a:pt x="1011936" y="73152"/>
                  </a:moveTo>
                  <a:lnTo>
                    <a:pt x="312674" y="73152"/>
                  </a:lnTo>
                  <a:lnTo>
                    <a:pt x="310896" y="73914"/>
                  </a:lnTo>
                  <a:lnTo>
                    <a:pt x="1011936" y="73914"/>
                  </a:lnTo>
                  <a:lnTo>
                    <a:pt x="1011936" y="73152"/>
                  </a:lnTo>
                  <a:close/>
                </a:path>
                <a:path w="1012190" h="214630">
                  <a:moveTo>
                    <a:pt x="1011936" y="70104"/>
                  </a:moveTo>
                  <a:lnTo>
                    <a:pt x="319786" y="70104"/>
                  </a:lnTo>
                  <a:lnTo>
                    <a:pt x="318008" y="70866"/>
                  </a:lnTo>
                  <a:lnTo>
                    <a:pt x="1011936" y="70866"/>
                  </a:lnTo>
                  <a:lnTo>
                    <a:pt x="1011936" y="70104"/>
                  </a:lnTo>
                  <a:close/>
                </a:path>
                <a:path w="1012190" h="214630">
                  <a:moveTo>
                    <a:pt x="1011936" y="67056"/>
                  </a:moveTo>
                  <a:lnTo>
                    <a:pt x="326898" y="67056"/>
                  </a:lnTo>
                  <a:lnTo>
                    <a:pt x="325120" y="67818"/>
                  </a:lnTo>
                  <a:lnTo>
                    <a:pt x="1011936" y="67818"/>
                  </a:lnTo>
                  <a:lnTo>
                    <a:pt x="1011936" y="67056"/>
                  </a:lnTo>
                  <a:close/>
                </a:path>
                <a:path w="1012190" h="214630">
                  <a:moveTo>
                    <a:pt x="1011936" y="64008"/>
                  </a:moveTo>
                  <a:lnTo>
                    <a:pt x="334010" y="64008"/>
                  </a:lnTo>
                  <a:lnTo>
                    <a:pt x="332232" y="64770"/>
                  </a:lnTo>
                  <a:lnTo>
                    <a:pt x="1011936" y="64770"/>
                  </a:lnTo>
                  <a:lnTo>
                    <a:pt x="1011936" y="64008"/>
                  </a:lnTo>
                  <a:close/>
                </a:path>
                <a:path w="1012190" h="214630">
                  <a:moveTo>
                    <a:pt x="1011936" y="60960"/>
                  </a:moveTo>
                  <a:lnTo>
                    <a:pt x="341122" y="60960"/>
                  </a:lnTo>
                  <a:lnTo>
                    <a:pt x="339344" y="61722"/>
                  </a:lnTo>
                  <a:lnTo>
                    <a:pt x="1011936" y="61722"/>
                  </a:lnTo>
                  <a:lnTo>
                    <a:pt x="1011936" y="60960"/>
                  </a:lnTo>
                  <a:close/>
                </a:path>
                <a:path w="1012190" h="214630">
                  <a:moveTo>
                    <a:pt x="1011936" y="57912"/>
                  </a:moveTo>
                  <a:lnTo>
                    <a:pt x="348234" y="57912"/>
                  </a:lnTo>
                  <a:lnTo>
                    <a:pt x="346456" y="58674"/>
                  </a:lnTo>
                  <a:lnTo>
                    <a:pt x="1011936" y="58674"/>
                  </a:lnTo>
                  <a:lnTo>
                    <a:pt x="1011936" y="57912"/>
                  </a:lnTo>
                  <a:close/>
                </a:path>
                <a:path w="1012190" h="214630">
                  <a:moveTo>
                    <a:pt x="1011936" y="54864"/>
                  </a:moveTo>
                  <a:lnTo>
                    <a:pt x="355346" y="54864"/>
                  </a:lnTo>
                  <a:lnTo>
                    <a:pt x="353568" y="55626"/>
                  </a:lnTo>
                  <a:lnTo>
                    <a:pt x="1011936" y="55626"/>
                  </a:lnTo>
                  <a:lnTo>
                    <a:pt x="1011936" y="54864"/>
                  </a:lnTo>
                  <a:close/>
                </a:path>
                <a:path w="1012190" h="214630">
                  <a:moveTo>
                    <a:pt x="1011936" y="51816"/>
                  </a:moveTo>
                  <a:lnTo>
                    <a:pt x="362458" y="51816"/>
                  </a:lnTo>
                  <a:lnTo>
                    <a:pt x="360680" y="52578"/>
                  </a:lnTo>
                  <a:lnTo>
                    <a:pt x="1011936" y="52578"/>
                  </a:lnTo>
                  <a:lnTo>
                    <a:pt x="1011936" y="51816"/>
                  </a:lnTo>
                  <a:close/>
                </a:path>
                <a:path w="1012190" h="214630">
                  <a:moveTo>
                    <a:pt x="1011936" y="48768"/>
                  </a:moveTo>
                  <a:lnTo>
                    <a:pt x="369570" y="48768"/>
                  </a:lnTo>
                  <a:lnTo>
                    <a:pt x="367792" y="49530"/>
                  </a:lnTo>
                  <a:lnTo>
                    <a:pt x="1011936" y="49530"/>
                  </a:lnTo>
                  <a:lnTo>
                    <a:pt x="1011936" y="48768"/>
                  </a:lnTo>
                  <a:close/>
                </a:path>
                <a:path w="1012190" h="214630">
                  <a:moveTo>
                    <a:pt x="1011936" y="45720"/>
                  </a:moveTo>
                  <a:lnTo>
                    <a:pt x="376682" y="45720"/>
                  </a:lnTo>
                  <a:lnTo>
                    <a:pt x="374904" y="46482"/>
                  </a:lnTo>
                  <a:lnTo>
                    <a:pt x="1011936" y="46482"/>
                  </a:lnTo>
                  <a:lnTo>
                    <a:pt x="1011936" y="45720"/>
                  </a:lnTo>
                  <a:close/>
                </a:path>
                <a:path w="1012190" h="214630">
                  <a:moveTo>
                    <a:pt x="1011936" y="42672"/>
                  </a:moveTo>
                  <a:lnTo>
                    <a:pt x="383794" y="42672"/>
                  </a:lnTo>
                  <a:lnTo>
                    <a:pt x="382016" y="43434"/>
                  </a:lnTo>
                  <a:lnTo>
                    <a:pt x="1011936" y="43434"/>
                  </a:lnTo>
                  <a:lnTo>
                    <a:pt x="1011936" y="42672"/>
                  </a:lnTo>
                  <a:close/>
                </a:path>
                <a:path w="1012190" h="214630">
                  <a:moveTo>
                    <a:pt x="1011936" y="39624"/>
                  </a:moveTo>
                  <a:lnTo>
                    <a:pt x="390906" y="39624"/>
                  </a:lnTo>
                  <a:lnTo>
                    <a:pt x="389128" y="40386"/>
                  </a:lnTo>
                  <a:lnTo>
                    <a:pt x="1011936" y="40386"/>
                  </a:lnTo>
                  <a:lnTo>
                    <a:pt x="1011936" y="39624"/>
                  </a:lnTo>
                  <a:close/>
                </a:path>
                <a:path w="1012190" h="214630">
                  <a:moveTo>
                    <a:pt x="1011936" y="36576"/>
                  </a:moveTo>
                  <a:lnTo>
                    <a:pt x="398018" y="36576"/>
                  </a:lnTo>
                  <a:lnTo>
                    <a:pt x="396240" y="37338"/>
                  </a:lnTo>
                  <a:lnTo>
                    <a:pt x="1011936" y="37338"/>
                  </a:lnTo>
                  <a:lnTo>
                    <a:pt x="1011936" y="36576"/>
                  </a:lnTo>
                  <a:close/>
                </a:path>
                <a:path w="1012190" h="214630">
                  <a:moveTo>
                    <a:pt x="1011936" y="33528"/>
                  </a:moveTo>
                  <a:lnTo>
                    <a:pt x="405130" y="33528"/>
                  </a:lnTo>
                  <a:lnTo>
                    <a:pt x="403352" y="34290"/>
                  </a:lnTo>
                  <a:lnTo>
                    <a:pt x="1011936" y="34290"/>
                  </a:lnTo>
                  <a:lnTo>
                    <a:pt x="1011936" y="33528"/>
                  </a:lnTo>
                  <a:close/>
                </a:path>
                <a:path w="1012190" h="214630">
                  <a:moveTo>
                    <a:pt x="1011936" y="30480"/>
                  </a:moveTo>
                  <a:lnTo>
                    <a:pt x="412242" y="30480"/>
                  </a:lnTo>
                  <a:lnTo>
                    <a:pt x="410464" y="31242"/>
                  </a:lnTo>
                  <a:lnTo>
                    <a:pt x="1011936" y="31242"/>
                  </a:lnTo>
                  <a:lnTo>
                    <a:pt x="1011936" y="30480"/>
                  </a:lnTo>
                  <a:close/>
                </a:path>
                <a:path w="1012190" h="214630">
                  <a:moveTo>
                    <a:pt x="1011936" y="27432"/>
                  </a:moveTo>
                  <a:lnTo>
                    <a:pt x="419354" y="27432"/>
                  </a:lnTo>
                  <a:lnTo>
                    <a:pt x="417576" y="28194"/>
                  </a:lnTo>
                  <a:lnTo>
                    <a:pt x="1011936" y="28194"/>
                  </a:lnTo>
                  <a:lnTo>
                    <a:pt x="1011936" y="27432"/>
                  </a:lnTo>
                  <a:close/>
                </a:path>
                <a:path w="1012190" h="214630">
                  <a:moveTo>
                    <a:pt x="1011936" y="24384"/>
                  </a:moveTo>
                  <a:lnTo>
                    <a:pt x="426466" y="24384"/>
                  </a:lnTo>
                  <a:lnTo>
                    <a:pt x="424688" y="25146"/>
                  </a:lnTo>
                  <a:lnTo>
                    <a:pt x="1011936" y="25146"/>
                  </a:lnTo>
                  <a:lnTo>
                    <a:pt x="1011936" y="24384"/>
                  </a:lnTo>
                  <a:close/>
                </a:path>
                <a:path w="1012190" h="214630">
                  <a:moveTo>
                    <a:pt x="1011936" y="21336"/>
                  </a:moveTo>
                  <a:lnTo>
                    <a:pt x="433578" y="21336"/>
                  </a:lnTo>
                  <a:lnTo>
                    <a:pt x="431800" y="22098"/>
                  </a:lnTo>
                  <a:lnTo>
                    <a:pt x="1011936" y="22098"/>
                  </a:lnTo>
                  <a:lnTo>
                    <a:pt x="1011936" y="21336"/>
                  </a:lnTo>
                  <a:close/>
                </a:path>
                <a:path w="1012190" h="214630">
                  <a:moveTo>
                    <a:pt x="1011936" y="18288"/>
                  </a:moveTo>
                  <a:lnTo>
                    <a:pt x="440690" y="18288"/>
                  </a:lnTo>
                  <a:lnTo>
                    <a:pt x="438912" y="19050"/>
                  </a:lnTo>
                  <a:lnTo>
                    <a:pt x="1011936" y="19050"/>
                  </a:lnTo>
                  <a:lnTo>
                    <a:pt x="1011936" y="18288"/>
                  </a:lnTo>
                  <a:close/>
                </a:path>
                <a:path w="1012190" h="214630">
                  <a:moveTo>
                    <a:pt x="1011936" y="15240"/>
                  </a:moveTo>
                  <a:lnTo>
                    <a:pt x="447802" y="15240"/>
                  </a:lnTo>
                  <a:lnTo>
                    <a:pt x="446024" y="16002"/>
                  </a:lnTo>
                  <a:lnTo>
                    <a:pt x="1011936" y="16002"/>
                  </a:lnTo>
                  <a:lnTo>
                    <a:pt x="1011936" y="15240"/>
                  </a:lnTo>
                  <a:close/>
                </a:path>
                <a:path w="1012190" h="214630">
                  <a:moveTo>
                    <a:pt x="1011936" y="12192"/>
                  </a:moveTo>
                  <a:lnTo>
                    <a:pt x="454914" y="12192"/>
                  </a:lnTo>
                  <a:lnTo>
                    <a:pt x="453136" y="12954"/>
                  </a:lnTo>
                  <a:lnTo>
                    <a:pt x="1011936" y="12954"/>
                  </a:lnTo>
                  <a:lnTo>
                    <a:pt x="1011936" y="12192"/>
                  </a:lnTo>
                  <a:close/>
                </a:path>
                <a:path w="1012190" h="214630">
                  <a:moveTo>
                    <a:pt x="1011936" y="9144"/>
                  </a:moveTo>
                  <a:lnTo>
                    <a:pt x="462026" y="9144"/>
                  </a:lnTo>
                  <a:lnTo>
                    <a:pt x="460248" y="9906"/>
                  </a:lnTo>
                  <a:lnTo>
                    <a:pt x="1011936" y="9906"/>
                  </a:lnTo>
                  <a:lnTo>
                    <a:pt x="1011936" y="9144"/>
                  </a:lnTo>
                  <a:close/>
                </a:path>
                <a:path w="1012190" h="214630">
                  <a:moveTo>
                    <a:pt x="1011936" y="6096"/>
                  </a:moveTo>
                  <a:lnTo>
                    <a:pt x="469138" y="6096"/>
                  </a:lnTo>
                  <a:lnTo>
                    <a:pt x="467360" y="6858"/>
                  </a:lnTo>
                  <a:lnTo>
                    <a:pt x="1011936" y="6858"/>
                  </a:lnTo>
                  <a:lnTo>
                    <a:pt x="1011936" y="6096"/>
                  </a:lnTo>
                  <a:close/>
                </a:path>
                <a:path w="1012190" h="214630">
                  <a:moveTo>
                    <a:pt x="1011936" y="3048"/>
                  </a:moveTo>
                  <a:lnTo>
                    <a:pt x="476250" y="3048"/>
                  </a:lnTo>
                  <a:lnTo>
                    <a:pt x="474472" y="3810"/>
                  </a:lnTo>
                  <a:lnTo>
                    <a:pt x="1011936" y="3810"/>
                  </a:lnTo>
                  <a:lnTo>
                    <a:pt x="1011936" y="3048"/>
                  </a:lnTo>
                  <a:close/>
                </a:path>
                <a:path w="1012190" h="214630">
                  <a:moveTo>
                    <a:pt x="1011936" y="0"/>
                  </a:moveTo>
                  <a:lnTo>
                    <a:pt x="483362" y="0"/>
                  </a:lnTo>
                  <a:lnTo>
                    <a:pt x="481584" y="762"/>
                  </a:lnTo>
                  <a:lnTo>
                    <a:pt x="1011936" y="762"/>
                  </a:lnTo>
                  <a:lnTo>
                    <a:pt x="101193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03720" y="2715005"/>
              <a:ext cx="1402080" cy="214629"/>
            </a:xfrm>
            <a:custGeom>
              <a:avLst/>
              <a:gdLst/>
              <a:ahLst/>
              <a:cxnLst/>
              <a:rect l="l" t="t" r="r" b="b"/>
              <a:pathLst>
                <a:path w="1402079" h="214630">
                  <a:moveTo>
                    <a:pt x="1402080" y="213360"/>
                  </a:moveTo>
                  <a:lnTo>
                    <a:pt x="1270" y="213360"/>
                  </a:lnTo>
                  <a:lnTo>
                    <a:pt x="0" y="214122"/>
                  </a:lnTo>
                  <a:lnTo>
                    <a:pt x="1402080" y="214122"/>
                  </a:lnTo>
                  <a:lnTo>
                    <a:pt x="1402080" y="213360"/>
                  </a:lnTo>
                  <a:close/>
                </a:path>
                <a:path w="1402079" h="214630">
                  <a:moveTo>
                    <a:pt x="1402080" y="210312"/>
                  </a:moveTo>
                  <a:lnTo>
                    <a:pt x="6350" y="210312"/>
                  </a:lnTo>
                  <a:lnTo>
                    <a:pt x="5080" y="211074"/>
                  </a:lnTo>
                  <a:lnTo>
                    <a:pt x="1402080" y="211074"/>
                  </a:lnTo>
                  <a:lnTo>
                    <a:pt x="1402080" y="210312"/>
                  </a:lnTo>
                  <a:close/>
                </a:path>
                <a:path w="1402079" h="214630">
                  <a:moveTo>
                    <a:pt x="1402080" y="207264"/>
                  </a:moveTo>
                  <a:lnTo>
                    <a:pt x="11430" y="207264"/>
                  </a:lnTo>
                  <a:lnTo>
                    <a:pt x="10160" y="208026"/>
                  </a:lnTo>
                  <a:lnTo>
                    <a:pt x="1402080" y="208026"/>
                  </a:lnTo>
                  <a:lnTo>
                    <a:pt x="1402080" y="207264"/>
                  </a:lnTo>
                  <a:close/>
                </a:path>
                <a:path w="1402079" h="214630">
                  <a:moveTo>
                    <a:pt x="1402080" y="204216"/>
                  </a:moveTo>
                  <a:lnTo>
                    <a:pt x="16510" y="204216"/>
                  </a:lnTo>
                  <a:lnTo>
                    <a:pt x="15240" y="204978"/>
                  </a:lnTo>
                  <a:lnTo>
                    <a:pt x="1402080" y="204978"/>
                  </a:lnTo>
                  <a:lnTo>
                    <a:pt x="1402080" y="204216"/>
                  </a:lnTo>
                  <a:close/>
                </a:path>
                <a:path w="1402079" h="214630">
                  <a:moveTo>
                    <a:pt x="1402080" y="201168"/>
                  </a:moveTo>
                  <a:lnTo>
                    <a:pt x="21590" y="201168"/>
                  </a:lnTo>
                  <a:lnTo>
                    <a:pt x="20320" y="201930"/>
                  </a:lnTo>
                  <a:lnTo>
                    <a:pt x="1402080" y="201930"/>
                  </a:lnTo>
                  <a:lnTo>
                    <a:pt x="1402080" y="201168"/>
                  </a:lnTo>
                  <a:close/>
                </a:path>
                <a:path w="1402079" h="214630">
                  <a:moveTo>
                    <a:pt x="1402080" y="198120"/>
                  </a:moveTo>
                  <a:lnTo>
                    <a:pt x="26670" y="198120"/>
                  </a:lnTo>
                  <a:lnTo>
                    <a:pt x="25400" y="198882"/>
                  </a:lnTo>
                  <a:lnTo>
                    <a:pt x="1402080" y="198882"/>
                  </a:lnTo>
                  <a:lnTo>
                    <a:pt x="1402080" y="198120"/>
                  </a:lnTo>
                  <a:close/>
                </a:path>
                <a:path w="1402079" h="214630">
                  <a:moveTo>
                    <a:pt x="1402080" y="195072"/>
                  </a:moveTo>
                  <a:lnTo>
                    <a:pt x="31750" y="195072"/>
                  </a:lnTo>
                  <a:lnTo>
                    <a:pt x="30480" y="195834"/>
                  </a:lnTo>
                  <a:lnTo>
                    <a:pt x="1402080" y="195834"/>
                  </a:lnTo>
                  <a:lnTo>
                    <a:pt x="1402080" y="195072"/>
                  </a:lnTo>
                  <a:close/>
                </a:path>
                <a:path w="1402079" h="214630">
                  <a:moveTo>
                    <a:pt x="1402080" y="192024"/>
                  </a:moveTo>
                  <a:lnTo>
                    <a:pt x="36830" y="192024"/>
                  </a:lnTo>
                  <a:lnTo>
                    <a:pt x="35560" y="192786"/>
                  </a:lnTo>
                  <a:lnTo>
                    <a:pt x="1402080" y="192786"/>
                  </a:lnTo>
                  <a:lnTo>
                    <a:pt x="1402080" y="192024"/>
                  </a:lnTo>
                  <a:close/>
                </a:path>
                <a:path w="1402079" h="214630">
                  <a:moveTo>
                    <a:pt x="1402080" y="188976"/>
                  </a:moveTo>
                  <a:lnTo>
                    <a:pt x="41910" y="188976"/>
                  </a:lnTo>
                  <a:lnTo>
                    <a:pt x="40640" y="189738"/>
                  </a:lnTo>
                  <a:lnTo>
                    <a:pt x="1402080" y="189738"/>
                  </a:lnTo>
                  <a:lnTo>
                    <a:pt x="1402080" y="188976"/>
                  </a:lnTo>
                  <a:close/>
                </a:path>
                <a:path w="1402079" h="214630">
                  <a:moveTo>
                    <a:pt x="1402080" y="185928"/>
                  </a:moveTo>
                  <a:lnTo>
                    <a:pt x="46990" y="185928"/>
                  </a:lnTo>
                  <a:lnTo>
                    <a:pt x="45720" y="186690"/>
                  </a:lnTo>
                  <a:lnTo>
                    <a:pt x="1402080" y="186690"/>
                  </a:lnTo>
                  <a:lnTo>
                    <a:pt x="1402080" y="185928"/>
                  </a:lnTo>
                  <a:close/>
                </a:path>
                <a:path w="1402079" h="214630">
                  <a:moveTo>
                    <a:pt x="1402080" y="182880"/>
                  </a:moveTo>
                  <a:lnTo>
                    <a:pt x="52070" y="182880"/>
                  </a:lnTo>
                  <a:lnTo>
                    <a:pt x="50800" y="183642"/>
                  </a:lnTo>
                  <a:lnTo>
                    <a:pt x="1402080" y="183642"/>
                  </a:lnTo>
                  <a:lnTo>
                    <a:pt x="1402080" y="182880"/>
                  </a:lnTo>
                  <a:close/>
                </a:path>
                <a:path w="1402079" h="214630">
                  <a:moveTo>
                    <a:pt x="1402080" y="179832"/>
                  </a:moveTo>
                  <a:lnTo>
                    <a:pt x="57150" y="179832"/>
                  </a:lnTo>
                  <a:lnTo>
                    <a:pt x="55880" y="180594"/>
                  </a:lnTo>
                  <a:lnTo>
                    <a:pt x="1402080" y="180594"/>
                  </a:lnTo>
                  <a:lnTo>
                    <a:pt x="1402080" y="179832"/>
                  </a:lnTo>
                  <a:close/>
                </a:path>
                <a:path w="1402079" h="214630">
                  <a:moveTo>
                    <a:pt x="1402080" y="176784"/>
                  </a:moveTo>
                  <a:lnTo>
                    <a:pt x="62230" y="176784"/>
                  </a:lnTo>
                  <a:lnTo>
                    <a:pt x="60960" y="177546"/>
                  </a:lnTo>
                  <a:lnTo>
                    <a:pt x="1402080" y="177546"/>
                  </a:lnTo>
                  <a:lnTo>
                    <a:pt x="1402080" y="176784"/>
                  </a:lnTo>
                  <a:close/>
                </a:path>
                <a:path w="1402079" h="214630">
                  <a:moveTo>
                    <a:pt x="1402080" y="173736"/>
                  </a:moveTo>
                  <a:lnTo>
                    <a:pt x="67310" y="173736"/>
                  </a:lnTo>
                  <a:lnTo>
                    <a:pt x="66040" y="174498"/>
                  </a:lnTo>
                  <a:lnTo>
                    <a:pt x="1402080" y="174498"/>
                  </a:lnTo>
                  <a:lnTo>
                    <a:pt x="1402080" y="173736"/>
                  </a:lnTo>
                  <a:close/>
                </a:path>
                <a:path w="1402079" h="214630">
                  <a:moveTo>
                    <a:pt x="1402080" y="170688"/>
                  </a:moveTo>
                  <a:lnTo>
                    <a:pt x="72390" y="170688"/>
                  </a:lnTo>
                  <a:lnTo>
                    <a:pt x="71120" y="171450"/>
                  </a:lnTo>
                  <a:lnTo>
                    <a:pt x="1402080" y="171450"/>
                  </a:lnTo>
                  <a:lnTo>
                    <a:pt x="1402080" y="170688"/>
                  </a:lnTo>
                  <a:close/>
                </a:path>
                <a:path w="1402079" h="214630">
                  <a:moveTo>
                    <a:pt x="1402080" y="167640"/>
                  </a:moveTo>
                  <a:lnTo>
                    <a:pt x="77470" y="167640"/>
                  </a:lnTo>
                  <a:lnTo>
                    <a:pt x="76200" y="168402"/>
                  </a:lnTo>
                  <a:lnTo>
                    <a:pt x="1402080" y="168402"/>
                  </a:lnTo>
                  <a:lnTo>
                    <a:pt x="1402080" y="167640"/>
                  </a:lnTo>
                  <a:close/>
                </a:path>
                <a:path w="1402079" h="214630">
                  <a:moveTo>
                    <a:pt x="1402080" y="164592"/>
                  </a:moveTo>
                  <a:lnTo>
                    <a:pt x="82550" y="164592"/>
                  </a:lnTo>
                  <a:lnTo>
                    <a:pt x="81280" y="165354"/>
                  </a:lnTo>
                  <a:lnTo>
                    <a:pt x="1402080" y="165354"/>
                  </a:lnTo>
                  <a:lnTo>
                    <a:pt x="1402080" y="164592"/>
                  </a:lnTo>
                  <a:close/>
                </a:path>
                <a:path w="1402079" h="214630">
                  <a:moveTo>
                    <a:pt x="1402080" y="161544"/>
                  </a:moveTo>
                  <a:lnTo>
                    <a:pt x="87630" y="161544"/>
                  </a:lnTo>
                  <a:lnTo>
                    <a:pt x="86360" y="162306"/>
                  </a:lnTo>
                  <a:lnTo>
                    <a:pt x="1402080" y="162306"/>
                  </a:lnTo>
                  <a:lnTo>
                    <a:pt x="1402080" y="161544"/>
                  </a:lnTo>
                  <a:close/>
                </a:path>
                <a:path w="1402079" h="214630">
                  <a:moveTo>
                    <a:pt x="1402080" y="158496"/>
                  </a:moveTo>
                  <a:lnTo>
                    <a:pt x="92710" y="158496"/>
                  </a:lnTo>
                  <a:lnTo>
                    <a:pt x="91440" y="159258"/>
                  </a:lnTo>
                  <a:lnTo>
                    <a:pt x="1402080" y="159258"/>
                  </a:lnTo>
                  <a:lnTo>
                    <a:pt x="1402080" y="158496"/>
                  </a:lnTo>
                  <a:close/>
                </a:path>
                <a:path w="1402079" h="214630">
                  <a:moveTo>
                    <a:pt x="1402080" y="155448"/>
                  </a:moveTo>
                  <a:lnTo>
                    <a:pt x="97790" y="155448"/>
                  </a:lnTo>
                  <a:lnTo>
                    <a:pt x="96520" y="156210"/>
                  </a:lnTo>
                  <a:lnTo>
                    <a:pt x="1402080" y="156210"/>
                  </a:lnTo>
                  <a:lnTo>
                    <a:pt x="1402080" y="155448"/>
                  </a:lnTo>
                  <a:close/>
                </a:path>
                <a:path w="1402079" h="214630">
                  <a:moveTo>
                    <a:pt x="1402080" y="152400"/>
                  </a:moveTo>
                  <a:lnTo>
                    <a:pt x="102870" y="152400"/>
                  </a:lnTo>
                  <a:lnTo>
                    <a:pt x="101600" y="153162"/>
                  </a:lnTo>
                  <a:lnTo>
                    <a:pt x="1402080" y="153162"/>
                  </a:lnTo>
                  <a:lnTo>
                    <a:pt x="1402080" y="152400"/>
                  </a:lnTo>
                  <a:close/>
                </a:path>
                <a:path w="1402079" h="214630">
                  <a:moveTo>
                    <a:pt x="1402080" y="149352"/>
                  </a:moveTo>
                  <a:lnTo>
                    <a:pt x="107950" y="149352"/>
                  </a:lnTo>
                  <a:lnTo>
                    <a:pt x="106680" y="150114"/>
                  </a:lnTo>
                  <a:lnTo>
                    <a:pt x="1402080" y="150114"/>
                  </a:lnTo>
                  <a:lnTo>
                    <a:pt x="1402080" y="149352"/>
                  </a:lnTo>
                  <a:close/>
                </a:path>
                <a:path w="1402079" h="214630">
                  <a:moveTo>
                    <a:pt x="1402080" y="146304"/>
                  </a:moveTo>
                  <a:lnTo>
                    <a:pt x="113030" y="146304"/>
                  </a:lnTo>
                  <a:lnTo>
                    <a:pt x="111760" y="147066"/>
                  </a:lnTo>
                  <a:lnTo>
                    <a:pt x="1402080" y="147066"/>
                  </a:lnTo>
                  <a:lnTo>
                    <a:pt x="1402080" y="146304"/>
                  </a:lnTo>
                  <a:close/>
                </a:path>
                <a:path w="1402079" h="214630">
                  <a:moveTo>
                    <a:pt x="1402080" y="143256"/>
                  </a:moveTo>
                  <a:lnTo>
                    <a:pt x="118110" y="143256"/>
                  </a:lnTo>
                  <a:lnTo>
                    <a:pt x="116840" y="144018"/>
                  </a:lnTo>
                  <a:lnTo>
                    <a:pt x="1402080" y="144018"/>
                  </a:lnTo>
                  <a:lnTo>
                    <a:pt x="1402080" y="143256"/>
                  </a:lnTo>
                  <a:close/>
                </a:path>
                <a:path w="1402079" h="214630">
                  <a:moveTo>
                    <a:pt x="1402080" y="140208"/>
                  </a:moveTo>
                  <a:lnTo>
                    <a:pt x="123190" y="140208"/>
                  </a:lnTo>
                  <a:lnTo>
                    <a:pt x="121920" y="140970"/>
                  </a:lnTo>
                  <a:lnTo>
                    <a:pt x="1402080" y="140970"/>
                  </a:lnTo>
                  <a:lnTo>
                    <a:pt x="1402080" y="140208"/>
                  </a:lnTo>
                  <a:close/>
                </a:path>
                <a:path w="1402079" h="214630">
                  <a:moveTo>
                    <a:pt x="1402080" y="137160"/>
                  </a:moveTo>
                  <a:lnTo>
                    <a:pt x="128270" y="137160"/>
                  </a:lnTo>
                  <a:lnTo>
                    <a:pt x="127000" y="137922"/>
                  </a:lnTo>
                  <a:lnTo>
                    <a:pt x="1402080" y="137922"/>
                  </a:lnTo>
                  <a:lnTo>
                    <a:pt x="1402080" y="137160"/>
                  </a:lnTo>
                  <a:close/>
                </a:path>
                <a:path w="1402079" h="214630">
                  <a:moveTo>
                    <a:pt x="1402080" y="134112"/>
                  </a:moveTo>
                  <a:lnTo>
                    <a:pt x="133350" y="134112"/>
                  </a:lnTo>
                  <a:lnTo>
                    <a:pt x="132080" y="134874"/>
                  </a:lnTo>
                  <a:lnTo>
                    <a:pt x="1402080" y="134874"/>
                  </a:lnTo>
                  <a:lnTo>
                    <a:pt x="1402080" y="134112"/>
                  </a:lnTo>
                  <a:close/>
                </a:path>
                <a:path w="1402079" h="214630">
                  <a:moveTo>
                    <a:pt x="1402080" y="131064"/>
                  </a:moveTo>
                  <a:lnTo>
                    <a:pt x="138430" y="131064"/>
                  </a:lnTo>
                  <a:lnTo>
                    <a:pt x="137160" y="131826"/>
                  </a:lnTo>
                  <a:lnTo>
                    <a:pt x="1402080" y="131826"/>
                  </a:lnTo>
                  <a:lnTo>
                    <a:pt x="1402080" y="131064"/>
                  </a:lnTo>
                  <a:close/>
                </a:path>
                <a:path w="1402079" h="214630">
                  <a:moveTo>
                    <a:pt x="1402080" y="128016"/>
                  </a:moveTo>
                  <a:lnTo>
                    <a:pt x="143510" y="128016"/>
                  </a:lnTo>
                  <a:lnTo>
                    <a:pt x="142240" y="128778"/>
                  </a:lnTo>
                  <a:lnTo>
                    <a:pt x="1402080" y="128778"/>
                  </a:lnTo>
                  <a:lnTo>
                    <a:pt x="1402080" y="128016"/>
                  </a:lnTo>
                  <a:close/>
                </a:path>
                <a:path w="1402079" h="214630">
                  <a:moveTo>
                    <a:pt x="1402080" y="124968"/>
                  </a:moveTo>
                  <a:lnTo>
                    <a:pt x="148590" y="124968"/>
                  </a:lnTo>
                  <a:lnTo>
                    <a:pt x="147320" y="125730"/>
                  </a:lnTo>
                  <a:lnTo>
                    <a:pt x="1402080" y="125730"/>
                  </a:lnTo>
                  <a:lnTo>
                    <a:pt x="1402080" y="124968"/>
                  </a:lnTo>
                  <a:close/>
                </a:path>
                <a:path w="1402079" h="214630">
                  <a:moveTo>
                    <a:pt x="1402080" y="121920"/>
                  </a:moveTo>
                  <a:lnTo>
                    <a:pt x="153670" y="121920"/>
                  </a:lnTo>
                  <a:lnTo>
                    <a:pt x="152400" y="122682"/>
                  </a:lnTo>
                  <a:lnTo>
                    <a:pt x="1402080" y="122682"/>
                  </a:lnTo>
                  <a:lnTo>
                    <a:pt x="1402080" y="121920"/>
                  </a:lnTo>
                  <a:close/>
                </a:path>
                <a:path w="1402079" h="214630">
                  <a:moveTo>
                    <a:pt x="1402080" y="118872"/>
                  </a:moveTo>
                  <a:lnTo>
                    <a:pt x="158750" y="118872"/>
                  </a:lnTo>
                  <a:lnTo>
                    <a:pt x="157480" y="119634"/>
                  </a:lnTo>
                  <a:lnTo>
                    <a:pt x="1402080" y="119634"/>
                  </a:lnTo>
                  <a:lnTo>
                    <a:pt x="1402080" y="118872"/>
                  </a:lnTo>
                  <a:close/>
                </a:path>
                <a:path w="1402079" h="214630">
                  <a:moveTo>
                    <a:pt x="1402080" y="115824"/>
                  </a:moveTo>
                  <a:lnTo>
                    <a:pt x="163830" y="115824"/>
                  </a:lnTo>
                  <a:lnTo>
                    <a:pt x="162560" y="116586"/>
                  </a:lnTo>
                  <a:lnTo>
                    <a:pt x="1402080" y="116586"/>
                  </a:lnTo>
                  <a:lnTo>
                    <a:pt x="1402080" y="115824"/>
                  </a:lnTo>
                  <a:close/>
                </a:path>
                <a:path w="1402079" h="214630">
                  <a:moveTo>
                    <a:pt x="1402080" y="112776"/>
                  </a:moveTo>
                  <a:lnTo>
                    <a:pt x="168910" y="112776"/>
                  </a:lnTo>
                  <a:lnTo>
                    <a:pt x="167640" y="113538"/>
                  </a:lnTo>
                  <a:lnTo>
                    <a:pt x="1402080" y="113538"/>
                  </a:lnTo>
                  <a:lnTo>
                    <a:pt x="1402080" y="112776"/>
                  </a:lnTo>
                  <a:close/>
                </a:path>
                <a:path w="1402079" h="214630">
                  <a:moveTo>
                    <a:pt x="1402080" y="109728"/>
                  </a:moveTo>
                  <a:lnTo>
                    <a:pt x="173990" y="109728"/>
                  </a:lnTo>
                  <a:lnTo>
                    <a:pt x="172720" y="110490"/>
                  </a:lnTo>
                  <a:lnTo>
                    <a:pt x="1402080" y="110490"/>
                  </a:lnTo>
                  <a:lnTo>
                    <a:pt x="1402080" y="109728"/>
                  </a:lnTo>
                  <a:close/>
                </a:path>
                <a:path w="1402079" h="214630">
                  <a:moveTo>
                    <a:pt x="1402080" y="106680"/>
                  </a:moveTo>
                  <a:lnTo>
                    <a:pt x="179070" y="106680"/>
                  </a:lnTo>
                  <a:lnTo>
                    <a:pt x="177800" y="107442"/>
                  </a:lnTo>
                  <a:lnTo>
                    <a:pt x="1402080" y="107442"/>
                  </a:lnTo>
                  <a:lnTo>
                    <a:pt x="1402080" y="106680"/>
                  </a:lnTo>
                  <a:close/>
                </a:path>
                <a:path w="1402079" h="214630">
                  <a:moveTo>
                    <a:pt x="1402080" y="103632"/>
                  </a:moveTo>
                  <a:lnTo>
                    <a:pt x="184404" y="103632"/>
                  </a:lnTo>
                  <a:lnTo>
                    <a:pt x="182880" y="104394"/>
                  </a:lnTo>
                  <a:lnTo>
                    <a:pt x="1402080" y="104394"/>
                  </a:lnTo>
                  <a:lnTo>
                    <a:pt x="1402080" y="103632"/>
                  </a:lnTo>
                  <a:close/>
                </a:path>
                <a:path w="1402079" h="214630">
                  <a:moveTo>
                    <a:pt x="1402080" y="100584"/>
                  </a:moveTo>
                  <a:lnTo>
                    <a:pt x="190500" y="100584"/>
                  </a:lnTo>
                  <a:lnTo>
                    <a:pt x="188976" y="101346"/>
                  </a:lnTo>
                  <a:lnTo>
                    <a:pt x="1402080" y="101346"/>
                  </a:lnTo>
                  <a:lnTo>
                    <a:pt x="1402080" y="100584"/>
                  </a:lnTo>
                  <a:close/>
                </a:path>
                <a:path w="1402079" h="214630">
                  <a:moveTo>
                    <a:pt x="1402080" y="97536"/>
                  </a:moveTo>
                  <a:lnTo>
                    <a:pt x="196596" y="97536"/>
                  </a:lnTo>
                  <a:lnTo>
                    <a:pt x="195072" y="98298"/>
                  </a:lnTo>
                  <a:lnTo>
                    <a:pt x="1402080" y="98298"/>
                  </a:lnTo>
                  <a:lnTo>
                    <a:pt x="1402080" y="97536"/>
                  </a:lnTo>
                  <a:close/>
                </a:path>
                <a:path w="1402079" h="214630">
                  <a:moveTo>
                    <a:pt x="1402080" y="94488"/>
                  </a:moveTo>
                  <a:lnTo>
                    <a:pt x="202692" y="94488"/>
                  </a:lnTo>
                  <a:lnTo>
                    <a:pt x="201168" y="95250"/>
                  </a:lnTo>
                  <a:lnTo>
                    <a:pt x="1402080" y="95250"/>
                  </a:lnTo>
                  <a:lnTo>
                    <a:pt x="1402080" y="94488"/>
                  </a:lnTo>
                  <a:close/>
                </a:path>
                <a:path w="1402079" h="214630">
                  <a:moveTo>
                    <a:pt x="1402080" y="91440"/>
                  </a:moveTo>
                  <a:lnTo>
                    <a:pt x="208788" y="91440"/>
                  </a:lnTo>
                  <a:lnTo>
                    <a:pt x="207264" y="92202"/>
                  </a:lnTo>
                  <a:lnTo>
                    <a:pt x="1402080" y="92202"/>
                  </a:lnTo>
                  <a:lnTo>
                    <a:pt x="1402080" y="91440"/>
                  </a:lnTo>
                  <a:close/>
                </a:path>
                <a:path w="1402079" h="214630">
                  <a:moveTo>
                    <a:pt x="1402080" y="88392"/>
                  </a:moveTo>
                  <a:lnTo>
                    <a:pt x="214884" y="88392"/>
                  </a:lnTo>
                  <a:lnTo>
                    <a:pt x="213360" y="89154"/>
                  </a:lnTo>
                  <a:lnTo>
                    <a:pt x="1402080" y="89154"/>
                  </a:lnTo>
                  <a:lnTo>
                    <a:pt x="1402080" y="88392"/>
                  </a:lnTo>
                  <a:close/>
                </a:path>
                <a:path w="1402079" h="214630">
                  <a:moveTo>
                    <a:pt x="1402080" y="85344"/>
                  </a:moveTo>
                  <a:lnTo>
                    <a:pt x="220980" y="85344"/>
                  </a:lnTo>
                  <a:lnTo>
                    <a:pt x="219456" y="86106"/>
                  </a:lnTo>
                  <a:lnTo>
                    <a:pt x="1402080" y="86106"/>
                  </a:lnTo>
                  <a:lnTo>
                    <a:pt x="1402080" y="85344"/>
                  </a:lnTo>
                  <a:close/>
                </a:path>
                <a:path w="1402079" h="214630">
                  <a:moveTo>
                    <a:pt x="1402080" y="82296"/>
                  </a:moveTo>
                  <a:lnTo>
                    <a:pt x="227076" y="82296"/>
                  </a:lnTo>
                  <a:lnTo>
                    <a:pt x="225552" y="83058"/>
                  </a:lnTo>
                  <a:lnTo>
                    <a:pt x="1402080" y="83058"/>
                  </a:lnTo>
                  <a:lnTo>
                    <a:pt x="1402080" y="82296"/>
                  </a:lnTo>
                  <a:close/>
                </a:path>
                <a:path w="1402079" h="214630">
                  <a:moveTo>
                    <a:pt x="1402080" y="79248"/>
                  </a:moveTo>
                  <a:lnTo>
                    <a:pt x="233172" y="79248"/>
                  </a:lnTo>
                  <a:lnTo>
                    <a:pt x="231648" y="80010"/>
                  </a:lnTo>
                  <a:lnTo>
                    <a:pt x="1402080" y="80010"/>
                  </a:lnTo>
                  <a:lnTo>
                    <a:pt x="1402080" y="79248"/>
                  </a:lnTo>
                  <a:close/>
                </a:path>
                <a:path w="1402079" h="214630">
                  <a:moveTo>
                    <a:pt x="1402080" y="76200"/>
                  </a:moveTo>
                  <a:lnTo>
                    <a:pt x="239268" y="76200"/>
                  </a:lnTo>
                  <a:lnTo>
                    <a:pt x="237744" y="76962"/>
                  </a:lnTo>
                  <a:lnTo>
                    <a:pt x="1402080" y="76962"/>
                  </a:lnTo>
                  <a:lnTo>
                    <a:pt x="1402080" y="76200"/>
                  </a:lnTo>
                  <a:close/>
                </a:path>
                <a:path w="1402079" h="214630">
                  <a:moveTo>
                    <a:pt x="1402080" y="73152"/>
                  </a:moveTo>
                  <a:lnTo>
                    <a:pt x="245364" y="73152"/>
                  </a:lnTo>
                  <a:lnTo>
                    <a:pt x="243840" y="73914"/>
                  </a:lnTo>
                  <a:lnTo>
                    <a:pt x="1402080" y="73914"/>
                  </a:lnTo>
                  <a:lnTo>
                    <a:pt x="1402080" y="73152"/>
                  </a:lnTo>
                  <a:close/>
                </a:path>
                <a:path w="1402079" h="214630">
                  <a:moveTo>
                    <a:pt x="1402080" y="70104"/>
                  </a:moveTo>
                  <a:lnTo>
                    <a:pt x="251460" y="70104"/>
                  </a:lnTo>
                  <a:lnTo>
                    <a:pt x="249936" y="70866"/>
                  </a:lnTo>
                  <a:lnTo>
                    <a:pt x="1402080" y="70866"/>
                  </a:lnTo>
                  <a:lnTo>
                    <a:pt x="1402080" y="70104"/>
                  </a:lnTo>
                  <a:close/>
                </a:path>
                <a:path w="1402079" h="214630">
                  <a:moveTo>
                    <a:pt x="1402080" y="67056"/>
                  </a:moveTo>
                  <a:lnTo>
                    <a:pt x="257556" y="67056"/>
                  </a:lnTo>
                  <a:lnTo>
                    <a:pt x="256032" y="67818"/>
                  </a:lnTo>
                  <a:lnTo>
                    <a:pt x="1402080" y="67818"/>
                  </a:lnTo>
                  <a:lnTo>
                    <a:pt x="1402080" y="67056"/>
                  </a:lnTo>
                  <a:close/>
                </a:path>
                <a:path w="1402079" h="214630">
                  <a:moveTo>
                    <a:pt x="1402080" y="64008"/>
                  </a:moveTo>
                  <a:lnTo>
                    <a:pt x="263652" y="64008"/>
                  </a:lnTo>
                  <a:lnTo>
                    <a:pt x="262128" y="64770"/>
                  </a:lnTo>
                  <a:lnTo>
                    <a:pt x="1402080" y="64770"/>
                  </a:lnTo>
                  <a:lnTo>
                    <a:pt x="1402080" y="64008"/>
                  </a:lnTo>
                  <a:close/>
                </a:path>
                <a:path w="1402079" h="214630">
                  <a:moveTo>
                    <a:pt x="1402080" y="60960"/>
                  </a:moveTo>
                  <a:lnTo>
                    <a:pt x="269748" y="60960"/>
                  </a:lnTo>
                  <a:lnTo>
                    <a:pt x="268224" y="61722"/>
                  </a:lnTo>
                  <a:lnTo>
                    <a:pt x="1402080" y="61722"/>
                  </a:lnTo>
                  <a:lnTo>
                    <a:pt x="1402080" y="60960"/>
                  </a:lnTo>
                  <a:close/>
                </a:path>
                <a:path w="1402079" h="214630">
                  <a:moveTo>
                    <a:pt x="1402080" y="57912"/>
                  </a:moveTo>
                  <a:lnTo>
                    <a:pt x="275844" y="57912"/>
                  </a:lnTo>
                  <a:lnTo>
                    <a:pt x="274320" y="58674"/>
                  </a:lnTo>
                  <a:lnTo>
                    <a:pt x="1402080" y="58674"/>
                  </a:lnTo>
                  <a:lnTo>
                    <a:pt x="1402080" y="57912"/>
                  </a:lnTo>
                  <a:close/>
                </a:path>
                <a:path w="1402079" h="214630">
                  <a:moveTo>
                    <a:pt x="1402080" y="54864"/>
                  </a:moveTo>
                  <a:lnTo>
                    <a:pt x="281940" y="54864"/>
                  </a:lnTo>
                  <a:lnTo>
                    <a:pt x="280416" y="55626"/>
                  </a:lnTo>
                  <a:lnTo>
                    <a:pt x="1402080" y="55626"/>
                  </a:lnTo>
                  <a:lnTo>
                    <a:pt x="1402080" y="54864"/>
                  </a:lnTo>
                  <a:close/>
                </a:path>
                <a:path w="1402079" h="214630">
                  <a:moveTo>
                    <a:pt x="1402080" y="51816"/>
                  </a:moveTo>
                  <a:lnTo>
                    <a:pt x="288036" y="51816"/>
                  </a:lnTo>
                  <a:lnTo>
                    <a:pt x="286512" y="52578"/>
                  </a:lnTo>
                  <a:lnTo>
                    <a:pt x="1402080" y="52578"/>
                  </a:lnTo>
                  <a:lnTo>
                    <a:pt x="1402080" y="51816"/>
                  </a:lnTo>
                  <a:close/>
                </a:path>
                <a:path w="1402079" h="214630">
                  <a:moveTo>
                    <a:pt x="1402080" y="48768"/>
                  </a:moveTo>
                  <a:lnTo>
                    <a:pt x="294132" y="48768"/>
                  </a:lnTo>
                  <a:lnTo>
                    <a:pt x="292608" y="49530"/>
                  </a:lnTo>
                  <a:lnTo>
                    <a:pt x="1402080" y="49530"/>
                  </a:lnTo>
                  <a:lnTo>
                    <a:pt x="1402080" y="48768"/>
                  </a:lnTo>
                  <a:close/>
                </a:path>
                <a:path w="1402079" h="214630">
                  <a:moveTo>
                    <a:pt x="1402080" y="45720"/>
                  </a:moveTo>
                  <a:lnTo>
                    <a:pt x="300228" y="45720"/>
                  </a:lnTo>
                  <a:lnTo>
                    <a:pt x="298704" y="46482"/>
                  </a:lnTo>
                  <a:lnTo>
                    <a:pt x="1402080" y="46482"/>
                  </a:lnTo>
                  <a:lnTo>
                    <a:pt x="1402080" y="45720"/>
                  </a:lnTo>
                  <a:close/>
                </a:path>
                <a:path w="1402079" h="214630">
                  <a:moveTo>
                    <a:pt x="1402080" y="42672"/>
                  </a:moveTo>
                  <a:lnTo>
                    <a:pt x="306324" y="42672"/>
                  </a:lnTo>
                  <a:lnTo>
                    <a:pt x="304800" y="43434"/>
                  </a:lnTo>
                  <a:lnTo>
                    <a:pt x="1402080" y="43434"/>
                  </a:lnTo>
                  <a:lnTo>
                    <a:pt x="1402080" y="42672"/>
                  </a:lnTo>
                  <a:close/>
                </a:path>
                <a:path w="1402079" h="214630">
                  <a:moveTo>
                    <a:pt x="1402080" y="39624"/>
                  </a:moveTo>
                  <a:lnTo>
                    <a:pt x="312420" y="39624"/>
                  </a:lnTo>
                  <a:lnTo>
                    <a:pt x="310896" y="40386"/>
                  </a:lnTo>
                  <a:lnTo>
                    <a:pt x="1402080" y="40386"/>
                  </a:lnTo>
                  <a:lnTo>
                    <a:pt x="1402080" y="39624"/>
                  </a:lnTo>
                  <a:close/>
                </a:path>
                <a:path w="1402079" h="214630">
                  <a:moveTo>
                    <a:pt x="1402080" y="36576"/>
                  </a:moveTo>
                  <a:lnTo>
                    <a:pt x="318516" y="36576"/>
                  </a:lnTo>
                  <a:lnTo>
                    <a:pt x="316992" y="37338"/>
                  </a:lnTo>
                  <a:lnTo>
                    <a:pt x="1402080" y="37338"/>
                  </a:lnTo>
                  <a:lnTo>
                    <a:pt x="1402080" y="36576"/>
                  </a:lnTo>
                  <a:close/>
                </a:path>
                <a:path w="1402079" h="214630">
                  <a:moveTo>
                    <a:pt x="1402080" y="33528"/>
                  </a:moveTo>
                  <a:lnTo>
                    <a:pt x="324612" y="33528"/>
                  </a:lnTo>
                  <a:lnTo>
                    <a:pt x="323088" y="34290"/>
                  </a:lnTo>
                  <a:lnTo>
                    <a:pt x="1402080" y="34290"/>
                  </a:lnTo>
                  <a:lnTo>
                    <a:pt x="1402080" y="33528"/>
                  </a:lnTo>
                  <a:close/>
                </a:path>
                <a:path w="1402079" h="214630">
                  <a:moveTo>
                    <a:pt x="1402080" y="30480"/>
                  </a:moveTo>
                  <a:lnTo>
                    <a:pt x="330708" y="30480"/>
                  </a:lnTo>
                  <a:lnTo>
                    <a:pt x="329184" y="31242"/>
                  </a:lnTo>
                  <a:lnTo>
                    <a:pt x="1402080" y="31242"/>
                  </a:lnTo>
                  <a:lnTo>
                    <a:pt x="1402080" y="30480"/>
                  </a:lnTo>
                  <a:close/>
                </a:path>
                <a:path w="1402079" h="214630">
                  <a:moveTo>
                    <a:pt x="1402080" y="27432"/>
                  </a:moveTo>
                  <a:lnTo>
                    <a:pt x="336804" y="27432"/>
                  </a:lnTo>
                  <a:lnTo>
                    <a:pt x="335280" y="28194"/>
                  </a:lnTo>
                  <a:lnTo>
                    <a:pt x="1402080" y="28194"/>
                  </a:lnTo>
                  <a:lnTo>
                    <a:pt x="1402080" y="27432"/>
                  </a:lnTo>
                  <a:close/>
                </a:path>
                <a:path w="1402079" h="214630">
                  <a:moveTo>
                    <a:pt x="1402080" y="24384"/>
                  </a:moveTo>
                  <a:lnTo>
                    <a:pt x="342900" y="24384"/>
                  </a:lnTo>
                  <a:lnTo>
                    <a:pt x="341376" y="25146"/>
                  </a:lnTo>
                  <a:lnTo>
                    <a:pt x="1402080" y="25146"/>
                  </a:lnTo>
                  <a:lnTo>
                    <a:pt x="1402080" y="24384"/>
                  </a:lnTo>
                  <a:close/>
                </a:path>
                <a:path w="1402079" h="214630">
                  <a:moveTo>
                    <a:pt x="1402080" y="21336"/>
                  </a:moveTo>
                  <a:lnTo>
                    <a:pt x="348996" y="21336"/>
                  </a:lnTo>
                  <a:lnTo>
                    <a:pt x="347472" y="22098"/>
                  </a:lnTo>
                  <a:lnTo>
                    <a:pt x="1402080" y="22098"/>
                  </a:lnTo>
                  <a:lnTo>
                    <a:pt x="1402080" y="21336"/>
                  </a:lnTo>
                  <a:close/>
                </a:path>
                <a:path w="1402079" h="214630">
                  <a:moveTo>
                    <a:pt x="1402080" y="18288"/>
                  </a:moveTo>
                  <a:lnTo>
                    <a:pt x="355092" y="18288"/>
                  </a:lnTo>
                  <a:lnTo>
                    <a:pt x="353568" y="19050"/>
                  </a:lnTo>
                  <a:lnTo>
                    <a:pt x="1402080" y="19050"/>
                  </a:lnTo>
                  <a:lnTo>
                    <a:pt x="1402080" y="18288"/>
                  </a:lnTo>
                  <a:close/>
                </a:path>
                <a:path w="1402079" h="214630">
                  <a:moveTo>
                    <a:pt x="1402080" y="15240"/>
                  </a:moveTo>
                  <a:lnTo>
                    <a:pt x="361188" y="15240"/>
                  </a:lnTo>
                  <a:lnTo>
                    <a:pt x="359664" y="16002"/>
                  </a:lnTo>
                  <a:lnTo>
                    <a:pt x="1402080" y="16002"/>
                  </a:lnTo>
                  <a:lnTo>
                    <a:pt x="1402080" y="15240"/>
                  </a:lnTo>
                  <a:close/>
                </a:path>
                <a:path w="1402079" h="214630">
                  <a:moveTo>
                    <a:pt x="1402080" y="12192"/>
                  </a:moveTo>
                  <a:lnTo>
                    <a:pt x="367284" y="12192"/>
                  </a:lnTo>
                  <a:lnTo>
                    <a:pt x="365760" y="12954"/>
                  </a:lnTo>
                  <a:lnTo>
                    <a:pt x="1402080" y="12954"/>
                  </a:lnTo>
                  <a:lnTo>
                    <a:pt x="1402080" y="12192"/>
                  </a:lnTo>
                  <a:close/>
                </a:path>
                <a:path w="1402079" h="214630">
                  <a:moveTo>
                    <a:pt x="1402080" y="9144"/>
                  </a:moveTo>
                  <a:lnTo>
                    <a:pt x="373380" y="9144"/>
                  </a:lnTo>
                  <a:lnTo>
                    <a:pt x="371856" y="9906"/>
                  </a:lnTo>
                  <a:lnTo>
                    <a:pt x="1402080" y="9906"/>
                  </a:lnTo>
                  <a:lnTo>
                    <a:pt x="1402080" y="9144"/>
                  </a:lnTo>
                  <a:close/>
                </a:path>
                <a:path w="1402079" h="214630">
                  <a:moveTo>
                    <a:pt x="1402080" y="6096"/>
                  </a:moveTo>
                  <a:lnTo>
                    <a:pt x="379476" y="6096"/>
                  </a:lnTo>
                  <a:lnTo>
                    <a:pt x="377952" y="6858"/>
                  </a:lnTo>
                  <a:lnTo>
                    <a:pt x="1402080" y="6858"/>
                  </a:lnTo>
                  <a:lnTo>
                    <a:pt x="1402080" y="6096"/>
                  </a:lnTo>
                  <a:close/>
                </a:path>
                <a:path w="1402079" h="214630">
                  <a:moveTo>
                    <a:pt x="1402080" y="3048"/>
                  </a:moveTo>
                  <a:lnTo>
                    <a:pt x="385572" y="3048"/>
                  </a:lnTo>
                  <a:lnTo>
                    <a:pt x="384048" y="3810"/>
                  </a:lnTo>
                  <a:lnTo>
                    <a:pt x="1402080" y="3810"/>
                  </a:lnTo>
                  <a:lnTo>
                    <a:pt x="1402080" y="3048"/>
                  </a:lnTo>
                  <a:close/>
                </a:path>
                <a:path w="1402079" h="214630">
                  <a:moveTo>
                    <a:pt x="1402080" y="0"/>
                  </a:moveTo>
                  <a:lnTo>
                    <a:pt x="391668" y="0"/>
                  </a:lnTo>
                  <a:lnTo>
                    <a:pt x="390144" y="762"/>
                  </a:lnTo>
                  <a:lnTo>
                    <a:pt x="1402080" y="762"/>
                  </a:lnTo>
                  <a:lnTo>
                    <a:pt x="140208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548107" y="2928365"/>
              <a:ext cx="1758314" cy="214629"/>
            </a:xfrm>
            <a:custGeom>
              <a:avLst/>
              <a:gdLst/>
              <a:ahLst/>
              <a:cxnLst/>
              <a:rect l="l" t="t" r="r" b="b"/>
              <a:pathLst>
                <a:path w="1758315" h="214630">
                  <a:moveTo>
                    <a:pt x="1757692" y="213360"/>
                  </a:moveTo>
                  <a:lnTo>
                    <a:pt x="1282" y="213360"/>
                  </a:lnTo>
                  <a:lnTo>
                    <a:pt x="0" y="214122"/>
                  </a:lnTo>
                  <a:lnTo>
                    <a:pt x="1757692" y="214122"/>
                  </a:lnTo>
                  <a:lnTo>
                    <a:pt x="1757692" y="213360"/>
                  </a:lnTo>
                  <a:close/>
                </a:path>
                <a:path w="1758315" h="214630">
                  <a:moveTo>
                    <a:pt x="1757692" y="210312"/>
                  </a:moveTo>
                  <a:lnTo>
                    <a:pt x="6362" y="210312"/>
                  </a:lnTo>
                  <a:lnTo>
                    <a:pt x="5092" y="211074"/>
                  </a:lnTo>
                  <a:lnTo>
                    <a:pt x="1757692" y="211074"/>
                  </a:lnTo>
                  <a:lnTo>
                    <a:pt x="1757692" y="210312"/>
                  </a:lnTo>
                  <a:close/>
                </a:path>
                <a:path w="1758315" h="214630">
                  <a:moveTo>
                    <a:pt x="1757692" y="207264"/>
                  </a:moveTo>
                  <a:lnTo>
                    <a:pt x="11442" y="207264"/>
                  </a:lnTo>
                  <a:lnTo>
                    <a:pt x="10172" y="208026"/>
                  </a:lnTo>
                  <a:lnTo>
                    <a:pt x="1757692" y="208026"/>
                  </a:lnTo>
                  <a:lnTo>
                    <a:pt x="1757692" y="207264"/>
                  </a:lnTo>
                  <a:close/>
                </a:path>
                <a:path w="1758315" h="214630">
                  <a:moveTo>
                    <a:pt x="1757692" y="204216"/>
                  </a:moveTo>
                  <a:lnTo>
                    <a:pt x="16522" y="204216"/>
                  </a:lnTo>
                  <a:lnTo>
                    <a:pt x="15240" y="204978"/>
                  </a:lnTo>
                  <a:lnTo>
                    <a:pt x="1757692" y="204978"/>
                  </a:lnTo>
                  <a:lnTo>
                    <a:pt x="1757692" y="204216"/>
                  </a:lnTo>
                  <a:close/>
                </a:path>
                <a:path w="1758315" h="214630">
                  <a:moveTo>
                    <a:pt x="1757692" y="201168"/>
                  </a:moveTo>
                  <a:lnTo>
                    <a:pt x="21590" y="201168"/>
                  </a:lnTo>
                  <a:lnTo>
                    <a:pt x="20332" y="201930"/>
                  </a:lnTo>
                  <a:lnTo>
                    <a:pt x="1757692" y="201930"/>
                  </a:lnTo>
                  <a:lnTo>
                    <a:pt x="1757692" y="201168"/>
                  </a:lnTo>
                  <a:close/>
                </a:path>
                <a:path w="1758315" h="214630">
                  <a:moveTo>
                    <a:pt x="1757692" y="198120"/>
                  </a:moveTo>
                  <a:lnTo>
                    <a:pt x="26670" y="198120"/>
                  </a:lnTo>
                  <a:lnTo>
                    <a:pt x="25400" y="198882"/>
                  </a:lnTo>
                  <a:lnTo>
                    <a:pt x="1757692" y="198882"/>
                  </a:lnTo>
                  <a:lnTo>
                    <a:pt x="1757692" y="198120"/>
                  </a:lnTo>
                  <a:close/>
                </a:path>
                <a:path w="1758315" h="214630">
                  <a:moveTo>
                    <a:pt x="1757692" y="195072"/>
                  </a:moveTo>
                  <a:lnTo>
                    <a:pt x="31762" y="195072"/>
                  </a:lnTo>
                  <a:lnTo>
                    <a:pt x="30492" y="195834"/>
                  </a:lnTo>
                  <a:lnTo>
                    <a:pt x="1757692" y="195834"/>
                  </a:lnTo>
                  <a:lnTo>
                    <a:pt x="1757692" y="195072"/>
                  </a:lnTo>
                  <a:close/>
                </a:path>
                <a:path w="1758315" h="214630">
                  <a:moveTo>
                    <a:pt x="1757692" y="192024"/>
                  </a:moveTo>
                  <a:lnTo>
                    <a:pt x="36842" y="192024"/>
                  </a:lnTo>
                  <a:lnTo>
                    <a:pt x="35572" y="192786"/>
                  </a:lnTo>
                  <a:lnTo>
                    <a:pt x="1757692" y="192786"/>
                  </a:lnTo>
                  <a:lnTo>
                    <a:pt x="1757692" y="192024"/>
                  </a:lnTo>
                  <a:close/>
                </a:path>
                <a:path w="1758315" h="214630">
                  <a:moveTo>
                    <a:pt x="1757692" y="188976"/>
                  </a:moveTo>
                  <a:lnTo>
                    <a:pt x="41922" y="188976"/>
                  </a:lnTo>
                  <a:lnTo>
                    <a:pt x="40640" y="189738"/>
                  </a:lnTo>
                  <a:lnTo>
                    <a:pt x="1757692" y="189738"/>
                  </a:lnTo>
                  <a:lnTo>
                    <a:pt x="1757692" y="188976"/>
                  </a:lnTo>
                  <a:close/>
                </a:path>
                <a:path w="1758315" h="214630">
                  <a:moveTo>
                    <a:pt x="1757692" y="185928"/>
                  </a:moveTo>
                  <a:lnTo>
                    <a:pt x="46990" y="185928"/>
                  </a:lnTo>
                  <a:lnTo>
                    <a:pt x="45732" y="186690"/>
                  </a:lnTo>
                  <a:lnTo>
                    <a:pt x="1757692" y="186690"/>
                  </a:lnTo>
                  <a:lnTo>
                    <a:pt x="1757692" y="185928"/>
                  </a:lnTo>
                  <a:close/>
                </a:path>
                <a:path w="1758315" h="214630">
                  <a:moveTo>
                    <a:pt x="1757692" y="182880"/>
                  </a:moveTo>
                  <a:lnTo>
                    <a:pt x="52082" y="182880"/>
                  </a:lnTo>
                  <a:lnTo>
                    <a:pt x="50812" y="183642"/>
                  </a:lnTo>
                  <a:lnTo>
                    <a:pt x="1757692" y="183642"/>
                  </a:lnTo>
                  <a:lnTo>
                    <a:pt x="1757692" y="182880"/>
                  </a:lnTo>
                  <a:close/>
                </a:path>
                <a:path w="1758315" h="214630">
                  <a:moveTo>
                    <a:pt x="1757692" y="179832"/>
                  </a:moveTo>
                  <a:lnTo>
                    <a:pt x="57150" y="179832"/>
                  </a:lnTo>
                  <a:lnTo>
                    <a:pt x="55892" y="180594"/>
                  </a:lnTo>
                  <a:lnTo>
                    <a:pt x="1757692" y="180594"/>
                  </a:lnTo>
                  <a:lnTo>
                    <a:pt x="1757692" y="179832"/>
                  </a:lnTo>
                  <a:close/>
                </a:path>
                <a:path w="1758315" h="214630">
                  <a:moveTo>
                    <a:pt x="1757692" y="176784"/>
                  </a:moveTo>
                  <a:lnTo>
                    <a:pt x="62242" y="176784"/>
                  </a:lnTo>
                  <a:lnTo>
                    <a:pt x="60972" y="177546"/>
                  </a:lnTo>
                  <a:lnTo>
                    <a:pt x="1757692" y="177546"/>
                  </a:lnTo>
                  <a:lnTo>
                    <a:pt x="1757692" y="176784"/>
                  </a:lnTo>
                  <a:close/>
                </a:path>
                <a:path w="1758315" h="214630">
                  <a:moveTo>
                    <a:pt x="1757692" y="173736"/>
                  </a:moveTo>
                  <a:lnTo>
                    <a:pt x="67322" y="173736"/>
                  </a:lnTo>
                  <a:lnTo>
                    <a:pt x="66052" y="174498"/>
                  </a:lnTo>
                  <a:lnTo>
                    <a:pt x="1757692" y="174498"/>
                  </a:lnTo>
                  <a:lnTo>
                    <a:pt x="1757692" y="173736"/>
                  </a:lnTo>
                  <a:close/>
                </a:path>
                <a:path w="1758315" h="214630">
                  <a:moveTo>
                    <a:pt x="1757692" y="170688"/>
                  </a:moveTo>
                  <a:lnTo>
                    <a:pt x="72390" y="170688"/>
                  </a:lnTo>
                  <a:lnTo>
                    <a:pt x="71120" y="171450"/>
                  </a:lnTo>
                  <a:lnTo>
                    <a:pt x="1757692" y="171450"/>
                  </a:lnTo>
                  <a:lnTo>
                    <a:pt x="1757692" y="170688"/>
                  </a:lnTo>
                  <a:close/>
                </a:path>
                <a:path w="1758315" h="214630">
                  <a:moveTo>
                    <a:pt x="1757692" y="167640"/>
                  </a:moveTo>
                  <a:lnTo>
                    <a:pt x="77482" y="167640"/>
                  </a:lnTo>
                  <a:lnTo>
                    <a:pt x="76212" y="168402"/>
                  </a:lnTo>
                  <a:lnTo>
                    <a:pt x="1757692" y="168402"/>
                  </a:lnTo>
                  <a:lnTo>
                    <a:pt x="1757692" y="167640"/>
                  </a:lnTo>
                  <a:close/>
                </a:path>
                <a:path w="1758315" h="214630">
                  <a:moveTo>
                    <a:pt x="1757692" y="164592"/>
                  </a:moveTo>
                  <a:lnTo>
                    <a:pt x="82562" y="164592"/>
                  </a:lnTo>
                  <a:lnTo>
                    <a:pt x="81292" y="165354"/>
                  </a:lnTo>
                  <a:lnTo>
                    <a:pt x="1757692" y="165354"/>
                  </a:lnTo>
                  <a:lnTo>
                    <a:pt x="1757692" y="164592"/>
                  </a:lnTo>
                  <a:close/>
                </a:path>
                <a:path w="1758315" h="214630">
                  <a:moveTo>
                    <a:pt x="1757692" y="161544"/>
                  </a:moveTo>
                  <a:lnTo>
                    <a:pt x="87642" y="161544"/>
                  </a:lnTo>
                  <a:lnTo>
                    <a:pt x="86372" y="162306"/>
                  </a:lnTo>
                  <a:lnTo>
                    <a:pt x="1757692" y="162306"/>
                  </a:lnTo>
                  <a:lnTo>
                    <a:pt x="1757692" y="161544"/>
                  </a:lnTo>
                  <a:close/>
                </a:path>
                <a:path w="1758315" h="214630">
                  <a:moveTo>
                    <a:pt x="1757692" y="158496"/>
                  </a:moveTo>
                  <a:lnTo>
                    <a:pt x="92722" y="158496"/>
                  </a:lnTo>
                  <a:lnTo>
                    <a:pt x="91440" y="159258"/>
                  </a:lnTo>
                  <a:lnTo>
                    <a:pt x="1757692" y="159258"/>
                  </a:lnTo>
                  <a:lnTo>
                    <a:pt x="1757692" y="158496"/>
                  </a:lnTo>
                  <a:close/>
                </a:path>
                <a:path w="1758315" h="214630">
                  <a:moveTo>
                    <a:pt x="1757692" y="155448"/>
                  </a:moveTo>
                  <a:lnTo>
                    <a:pt x="97790" y="155448"/>
                  </a:lnTo>
                  <a:lnTo>
                    <a:pt x="96532" y="156210"/>
                  </a:lnTo>
                  <a:lnTo>
                    <a:pt x="1757692" y="156210"/>
                  </a:lnTo>
                  <a:lnTo>
                    <a:pt x="1757692" y="155448"/>
                  </a:lnTo>
                  <a:close/>
                </a:path>
                <a:path w="1758315" h="214630">
                  <a:moveTo>
                    <a:pt x="1757692" y="152400"/>
                  </a:moveTo>
                  <a:lnTo>
                    <a:pt x="102870" y="152400"/>
                  </a:lnTo>
                  <a:lnTo>
                    <a:pt x="101600" y="153162"/>
                  </a:lnTo>
                  <a:lnTo>
                    <a:pt x="1757692" y="153162"/>
                  </a:lnTo>
                  <a:lnTo>
                    <a:pt x="1757692" y="152400"/>
                  </a:lnTo>
                  <a:close/>
                </a:path>
                <a:path w="1758315" h="214630">
                  <a:moveTo>
                    <a:pt x="1757692" y="149352"/>
                  </a:moveTo>
                  <a:lnTo>
                    <a:pt x="107962" y="149352"/>
                  </a:lnTo>
                  <a:lnTo>
                    <a:pt x="106692" y="150114"/>
                  </a:lnTo>
                  <a:lnTo>
                    <a:pt x="1757692" y="150114"/>
                  </a:lnTo>
                  <a:lnTo>
                    <a:pt x="1757692" y="149352"/>
                  </a:lnTo>
                  <a:close/>
                </a:path>
                <a:path w="1758315" h="214630">
                  <a:moveTo>
                    <a:pt x="1757692" y="146304"/>
                  </a:moveTo>
                  <a:lnTo>
                    <a:pt x="113042" y="146304"/>
                  </a:lnTo>
                  <a:lnTo>
                    <a:pt x="111772" y="147066"/>
                  </a:lnTo>
                  <a:lnTo>
                    <a:pt x="1757692" y="147066"/>
                  </a:lnTo>
                  <a:lnTo>
                    <a:pt x="1757692" y="146304"/>
                  </a:lnTo>
                  <a:close/>
                </a:path>
                <a:path w="1758315" h="214630">
                  <a:moveTo>
                    <a:pt x="1757692" y="143256"/>
                  </a:moveTo>
                  <a:lnTo>
                    <a:pt x="118122" y="143256"/>
                  </a:lnTo>
                  <a:lnTo>
                    <a:pt x="116852" y="144018"/>
                  </a:lnTo>
                  <a:lnTo>
                    <a:pt x="1757692" y="144018"/>
                  </a:lnTo>
                  <a:lnTo>
                    <a:pt x="1757692" y="143256"/>
                  </a:lnTo>
                  <a:close/>
                </a:path>
                <a:path w="1758315" h="214630">
                  <a:moveTo>
                    <a:pt x="1757692" y="140208"/>
                  </a:moveTo>
                  <a:lnTo>
                    <a:pt x="123202" y="140208"/>
                  </a:lnTo>
                  <a:lnTo>
                    <a:pt x="121932" y="140970"/>
                  </a:lnTo>
                  <a:lnTo>
                    <a:pt x="1757692" y="140970"/>
                  </a:lnTo>
                  <a:lnTo>
                    <a:pt x="1757692" y="140208"/>
                  </a:lnTo>
                  <a:close/>
                </a:path>
                <a:path w="1758315" h="214630">
                  <a:moveTo>
                    <a:pt x="1757692" y="137160"/>
                  </a:moveTo>
                  <a:lnTo>
                    <a:pt x="128282" y="137160"/>
                  </a:lnTo>
                  <a:lnTo>
                    <a:pt x="127012" y="137922"/>
                  </a:lnTo>
                  <a:lnTo>
                    <a:pt x="1757692" y="137922"/>
                  </a:lnTo>
                  <a:lnTo>
                    <a:pt x="1757692" y="137160"/>
                  </a:lnTo>
                  <a:close/>
                </a:path>
                <a:path w="1758315" h="214630">
                  <a:moveTo>
                    <a:pt x="1757692" y="134112"/>
                  </a:moveTo>
                  <a:lnTo>
                    <a:pt x="133362" y="134112"/>
                  </a:lnTo>
                  <a:lnTo>
                    <a:pt x="132092" y="134874"/>
                  </a:lnTo>
                  <a:lnTo>
                    <a:pt x="1757692" y="134874"/>
                  </a:lnTo>
                  <a:lnTo>
                    <a:pt x="1757692" y="134112"/>
                  </a:lnTo>
                  <a:close/>
                </a:path>
                <a:path w="1758315" h="214630">
                  <a:moveTo>
                    <a:pt x="1757692" y="131064"/>
                  </a:moveTo>
                  <a:lnTo>
                    <a:pt x="138442" y="131064"/>
                  </a:lnTo>
                  <a:lnTo>
                    <a:pt x="137172" y="131826"/>
                  </a:lnTo>
                  <a:lnTo>
                    <a:pt x="1757692" y="131826"/>
                  </a:lnTo>
                  <a:lnTo>
                    <a:pt x="1757692" y="131064"/>
                  </a:lnTo>
                  <a:close/>
                </a:path>
                <a:path w="1758315" h="214630">
                  <a:moveTo>
                    <a:pt x="1757692" y="128016"/>
                  </a:moveTo>
                  <a:lnTo>
                    <a:pt x="143522" y="128016"/>
                  </a:lnTo>
                  <a:lnTo>
                    <a:pt x="142252" y="128778"/>
                  </a:lnTo>
                  <a:lnTo>
                    <a:pt x="1757692" y="128778"/>
                  </a:lnTo>
                  <a:lnTo>
                    <a:pt x="1757692" y="128016"/>
                  </a:lnTo>
                  <a:close/>
                </a:path>
                <a:path w="1758315" h="214630">
                  <a:moveTo>
                    <a:pt x="1757692" y="124968"/>
                  </a:moveTo>
                  <a:lnTo>
                    <a:pt x="148602" y="124968"/>
                  </a:lnTo>
                  <a:lnTo>
                    <a:pt x="147332" y="125730"/>
                  </a:lnTo>
                  <a:lnTo>
                    <a:pt x="1757692" y="125730"/>
                  </a:lnTo>
                  <a:lnTo>
                    <a:pt x="1757692" y="124968"/>
                  </a:lnTo>
                  <a:close/>
                </a:path>
                <a:path w="1758315" h="214630">
                  <a:moveTo>
                    <a:pt x="1757692" y="121920"/>
                  </a:moveTo>
                  <a:lnTo>
                    <a:pt x="153682" y="121920"/>
                  </a:lnTo>
                  <a:lnTo>
                    <a:pt x="152412" y="122682"/>
                  </a:lnTo>
                  <a:lnTo>
                    <a:pt x="1757692" y="122682"/>
                  </a:lnTo>
                  <a:lnTo>
                    <a:pt x="1757692" y="121920"/>
                  </a:lnTo>
                  <a:close/>
                </a:path>
                <a:path w="1758315" h="214630">
                  <a:moveTo>
                    <a:pt x="1757692" y="118872"/>
                  </a:moveTo>
                  <a:lnTo>
                    <a:pt x="158762" y="118872"/>
                  </a:lnTo>
                  <a:lnTo>
                    <a:pt x="157492" y="119634"/>
                  </a:lnTo>
                  <a:lnTo>
                    <a:pt x="1757692" y="119634"/>
                  </a:lnTo>
                  <a:lnTo>
                    <a:pt x="1757692" y="118872"/>
                  </a:lnTo>
                  <a:close/>
                </a:path>
                <a:path w="1758315" h="214630">
                  <a:moveTo>
                    <a:pt x="1757692" y="115824"/>
                  </a:moveTo>
                  <a:lnTo>
                    <a:pt x="163842" y="115824"/>
                  </a:lnTo>
                  <a:lnTo>
                    <a:pt x="162572" y="116586"/>
                  </a:lnTo>
                  <a:lnTo>
                    <a:pt x="1757692" y="116586"/>
                  </a:lnTo>
                  <a:lnTo>
                    <a:pt x="1757692" y="115824"/>
                  </a:lnTo>
                  <a:close/>
                </a:path>
                <a:path w="1758315" h="214630">
                  <a:moveTo>
                    <a:pt x="1757692" y="112776"/>
                  </a:moveTo>
                  <a:lnTo>
                    <a:pt x="168922" y="112776"/>
                  </a:lnTo>
                  <a:lnTo>
                    <a:pt x="167652" y="113538"/>
                  </a:lnTo>
                  <a:lnTo>
                    <a:pt x="1757692" y="113538"/>
                  </a:lnTo>
                  <a:lnTo>
                    <a:pt x="1757692" y="112776"/>
                  </a:lnTo>
                  <a:close/>
                </a:path>
                <a:path w="1758315" h="214630">
                  <a:moveTo>
                    <a:pt x="1757692" y="109728"/>
                  </a:moveTo>
                  <a:lnTo>
                    <a:pt x="174002" y="109728"/>
                  </a:lnTo>
                  <a:lnTo>
                    <a:pt x="172732" y="110490"/>
                  </a:lnTo>
                  <a:lnTo>
                    <a:pt x="1757692" y="110490"/>
                  </a:lnTo>
                  <a:lnTo>
                    <a:pt x="1757692" y="109728"/>
                  </a:lnTo>
                  <a:close/>
                </a:path>
                <a:path w="1758315" h="214630">
                  <a:moveTo>
                    <a:pt x="1757692" y="106680"/>
                  </a:moveTo>
                  <a:lnTo>
                    <a:pt x="179082" y="106680"/>
                  </a:lnTo>
                  <a:lnTo>
                    <a:pt x="177812" y="107442"/>
                  </a:lnTo>
                  <a:lnTo>
                    <a:pt x="1757692" y="107442"/>
                  </a:lnTo>
                  <a:lnTo>
                    <a:pt x="1757692" y="106680"/>
                  </a:lnTo>
                  <a:close/>
                </a:path>
                <a:path w="1758315" h="214630">
                  <a:moveTo>
                    <a:pt x="1757692" y="103632"/>
                  </a:moveTo>
                  <a:lnTo>
                    <a:pt x="184162" y="103632"/>
                  </a:lnTo>
                  <a:lnTo>
                    <a:pt x="182892" y="104394"/>
                  </a:lnTo>
                  <a:lnTo>
                    <a:pt x="1757692" y="104394"/>
                  </a:lnTo>
                  <a:lnTo>
                    <a:pt x="1757692" y="103632"/>
                  </a:lnTo>
                  <a:close/>
                </a:path>
                <a:path w="1758315" h="214630">
                  <a:moveTo>
                    <a:pt x="1757692" y="100584"/>
                  </a:moveTo>
                  <a:lnTo>
                    <a:pt x="189242" y="100584"/>
                  </a:lnTo>
                  <a:lnTo>
                    <a:pt x="187972" y="101346"/>
                  </a:lnTo>
                  <a:lnTo>
                    <a:pt x="1757692" y="101346"/>
                  </a:lnTo>
                  <a:lnTo>
                    <a:pt x="1757692" y="100584"/>
                  </a:lnTo>
                  <a:close/>
                </a:path>
                <a:path w="1758315" h="214630">
                  <a:moveTo>
                    <a:pt x="1757692" y="97536"/>
                  </a:moveTo>
                  <a:lnTo>
                    <a:pt x="194322" y="97536"/>
                  </a:lnTo>
                  <a:lnTo>
                    <a:pt x="193052" y="98298"/>
                  </a:lnTo>
                  <a:lnTo>
                    <a:pt x="1757692" y="98298"/>
                  </a:lnTo>
                  <a:lnTo>
                    <a:pt x="1757692" y="97536"/>
                  </a:lnTo>
                  <a:close/>
                </a:path>
                <a:path w="1758315" h="214630">
                  <a:moveTo>
                    <a:pt x="1757692" y="94488"/>
                  </a:moveTo>
                  <a:lnTo>
                    <a:pt x="199402" y="94488"/>
                  </a:lnTo>
                  <a:lnTo>
                    <a:pt x="198132" y="95250"/>
                  </a:lnTo>
                  <a:lnTo>
                    <a:pt x="1757692" y="95250"/>
                  </a:lnTo>
                  <a:lnTo>
                    <a:pt x="1757692" y="94488"/>
                  </a:lnTo>
                  <a:close/>
                </a:path>
                <a:path w="1758315" h="214630">
                  <a:moveTo>
                    <a:pt x="1757692" y="91440"/>
                  </a:moveTo>
                  <a:lnTo>
                    <a:pt x="204482" y="91440"/>
                  </a:lnTo>
                  <a:lnTo>
                    <a:pt x="203212" y="92202"/>
                  </a:lnTo>
                  <a:lnTo>
                    <a:pt x="1757692" y="92202"/>
                  </a:lnTo>
                  <a:lnTo>
                    <a:pt x="1757692" y="91440"/>
                  </a:lnTo>
                  <a:close/>
                </a:path>
                <a:path w="1758315" h="214630">
                  <a:moveTo>
                    <a:pt x="1757692" y="88392"/>
                  </a:moveTo>
                  <a:lnTo>
                    <a:pt x="209562" y="88392"/>
                  </a:lnTo>
                  <a:lnTo>
                    <a:pt x="208292" y="89154"/>
                  </a:lnTo>
                  <a:lnTo>
                    <a:pt x="1757692" y="89154"/>
                  </a:lnTo>
                  <a:lnTo>
                    <a:pt x="1757692" y="88392"/>
                  </a:lnTo>
                  <a:close/>
                </a:path>
                <a:path w="1758315" h="214630">
                  <a:moveTo>
                    <a:pt x="1757692" y="85344"/>
                  </a:moveTo>
                  <a:lnTo>
                    <a:pt x="214642" y="85344"/>
                  </a:lnTo>
                  <a:lnTo>
                    <a:pt x="213372" y="86106"/>
                  </a:lnTo>
                  <a:lnTo>
                    <a:pt x="1757692" y="86106"/>
                  </a:lnTo>
                  <a:lnTo>
                    <a:pt x="1757692" y="85344"/>
                  </a:lnTo>
                  <a:close/>
                </a:path>
                <a:path w="1758315" h="214630">
                  <a:moveTo>
                    <a:pt x="1757692" y="82296"/>
                  </a:moveTo>
                  <a:lnTo>
                    <a:pt x="219722" y="82296"/>
                  </a:lnTo>
                  <a:lnTo>
                    <a:pt x="218452" y="83058"/>
                  </a:lnTo>
                  <a:lnTo>
                    <a:pt x="1757692" y="83058"/>
                  </a:lnTo>
                  <a:lnTo>
                    <a:pt x="1757692" y="82296"/>
                  </a:lnTo>
                  <a:close/>
                </a:path>
                <a:path w="1758315" h="214630">
                  <a:moveTo>
                    <a:pt x="1757692" y="79248"/>
                  </a:moveTo>
                  <a:lnTo>
                    <a:pt x="224802" y="79248"/>
                  </a:lnTo>
                  <a:lnTo>
                    <a:pt x="223532" y="80010"/>
                  </a:lnTo>
                  <a:lnTo>
                    <a:pt x="1757692" y="80010"/>
                  </a:lnTo>
                  <a:lnTo>
                    <a:pt x="1757692" y="79248"/>
                  </a:lnTo>
                  <a:close/>
                </a:path>
                <a:path w="1758315" h="214630">
                  <a:moveTo>
                    <a:pt x="1757692" y="76200"/>
                  </a:moveTo>
                  <a:lnTo>
                    <a:pt x="229882" y="76200"/>
                  </a:lnTo>
                  <a:lnTo>
                    <a:pt x="228612" y="76962"/>
                  </a:lnTo>
                  <a:lnTo>
                    <a:pt x="1757692" y="76962"/>
                  </a:lnTo>
                  <a:lnTo>
                    <a:pt x="1757692" y="76200"/>
                  </a:lnTo>
                  <a:close/>
                </a:path>
                <a:path w="1758315" h="214630">
                  <a:moveTo>
                    <a:pt x="1757692" y="73152"/>
                  </a:moveTo>
                  <a:lnTo>
                    <a:pt x="234962" y="73152"/>
                  </a:lnTo>
                  <a:lnTo>
                    <a:pt x="233692" y="73914"/>
                  </a:lnTo>
                  <a:lnTo>
                    <a:pt x="1757692" y="73914"/>
                  </a:lnTo>
                  <a:lnTo>
                    <a:pt x="1757692" y="73152"/>
                  </a:lnTo>
                  <a:close/>
                </a:path>
                <a:path w="1758315" h="214630">
                  <a:moveTo>
                    <a:pt x="1757692" y="70104"/>
                  </a:moveTo>
                  <a:lnTo>
                    <a:pt x="240042" y="70104"/>
                  </a:lnTo>
                  <a:lnTo>
                    <a:pt x="238772" y="70866"/>
                  </a:lnTo>
                  <a:lnTo>
                    <a:pt x="1757692" y="70866"/>
                  </a:lnTo>
                  <a:lnTo>
                    <a:pt x="1757692" y="70104"/>
                  </a:lnTo>
                  <a:close/>
                </a:path>
                <a:path w="1758315" h="214630">
                  <a:moveTo>
                    <a:pt x="1757692" y="67056"/>
                  </a:moveTo>
                  <a:lnTo>
                    <a:pt x="245122" y="67056"/>
                  </a:lnTo>
                  <a:lnTo>
                    <a:pt x="243852" y="67818"/>
                  </a:lnTo>
                  <a:lnTo>
                    <a:pt x="1757692" y="67818"/>
                  </a:lnTo>
                  <a:lnTo>
                    <a:pt x="1757692" y="67056"/>
                  </a:lnTo>
                  <a:close/>
                </a:path>
                <a:path w="1758315" h="214630">
                  <a:moveTo>
                    <a:pt x="1757692" y="64008"/>
                  </a:moveTo>
                  <a:lnTo>
                    <a:pt x="250202" y="64008"/>
                  </a:lnTo>
                  <a:lnTo>
                    <a:pt x="248932" y="64770"/>
                  </a:lnTo>
                  <a:lnTo>
                    <a:pt x="1757692" y="64770"/>
                  </a:lnTo>
                  <a:lnTo>
                    <a:pt x="1757692" y="64008"/>
                  </a:lnTo>
                  <a:close/>
                </a:path>
                <a:path w="1758315" h="214630">
                  <a:moveTo>
                    <a:pt x="1757692" y="60960"/>
                  </a:moveTo>
                  <a:lnTo>
                    <a:pt x="255282" y="60960"/>
                  </a:lnTo>
                  <a:lnTo>
                    <a:pt x="254012" y="61722"/>
                  </a:lnTo>
                  <a:lnTo>
                    <a:pt x="1757692" y="61722"/>
                  </a:lnTo>
                  <a:lnTo>
                    <a:pt x="1757692" y="60960"/>
                  </a:lnTo>
                  <a:close/>
                </a:path>
                <a:path w="1758315" h="214630">
                  <a:moveTo>
                    <a:pt x="1757692" y="57912"/>
                  </a:moveTo>
                  <a:lnTo>
                    <a:pt x="260362" y="57912"/>
                  </a:lnTo>
                  <a:lnTo>
                    <a:pt x="259092" y="58674"/>
                  </a:lnTo>
                  <a:lnTo>
                    <a:pt x="1757692" y="58674"/>
                  </a:lnTo>
                  <a:lnTo>
                    <a:pt x="1757692" y="57912"/>
                  </a:lnTo>
                  <a:close/>
                </a:path>
                <a:path w="1758315" h="214630">
                  <a:moveTo>
                    <a:pt x="1757692" y="54864"/>
                  </a:moveTo>
                  <a:lnTo>
                    <a:pt x="265442" y="54864"/>
                  </a:lnTo>
                  <a:lnTo>
                    <a:pt x="264172" y="55626"/>
                  </a:lnTo>
                  <a:lnTo>
                    <a:pt x="1757692" y="55626"/>
                  </a:lnTo>
                  <a:lnTo>
                    <a:pt x="1757692" y="54864"/>
                  </a:lnTo>
                  <a:close/>
                </a:path>
                <a:path w="1758315" h="214630">
                  <a:moveTo>
                    <a:pt x="1757692" y="51816"/>
                  </a:moveTo>
                  <a:lnTo>
                    <a:pt x="270522" y="51816"/>
                  </a:lnTo>
                  <a:lnTo>
                    <a:pt x="269252" y="52578"/>
                  </a:lnTo>
                  <a:lnTo>
                    <a:pt x="1757692" y="52578"/>
                  </a:lnTo>
                  <a:lnTo>
                    <a:pt x="1757692" y="51816"/>
                  </a:lnTo>
                  <a:close/>
                </a:path>
                <a:path w="1758315" h="214630">
                  <a:moveTo>
                    <a:pt x="1757692" y="48768"/>
                  </a:moveTo>
                  <a:lnTo>
                    <a:pt x="275602" y="48768"/>
                  </a:lnTo>
                  <a:lnTo>
                    <a:pt x="274332" y="49530"/>
                  </a:lnTo>
                  <a:lnTo>
                    <a:pt x="1757692" y="49530"/>
                  </a:lnTo>
                  <a:lnTo>
                    <a:pt x="1757692" y="48768"/>
                  </a:lnTo>
                  <a:close/>
                </a:path>
                <a:path w="1758315" h="214630">
                  <a:moveTo>
                    <a:pt x="1757692" y="45720"/>
                  </a:moveTo>
                  <a:lnTo>
                    <a:pt x="280682" y="45720"/>
                  </a:lnTo>
                  <a:lnTo>
                    <a:pt x="279412" y="46482"/>
                  </a:lnTo>
                  <a:lnTo>
                    <a:pt x="1757692" y="46482"/>
                  </a:lnTo>
                  <a:lnTo>
                    <a:pt x="1757692" y="45720"/>
                  </a:lnTo>
                  <a:close/>
                </a:path>
                <a:path w="1758315" h="214630">
                  <a:moveTo>
                    <a:pt x="1757692" y="42672"/>
                  </a:moveTo>
                  <a:lnTo>
                    <a:pt x="285762" y="42672"/>
                  </a:lnTo>
                  <a:lnTo>
                    <a:pt x="284492" y="43434"/>
                  </a:lnTo>
                  <a:lnTo>
                    <a:pt x="1757692" y="43434"/>
                  </a:lnTo>
                  <a:lnTo>
                    <a:pt x="1757692" y="42672"/>
                  </a:lnTo>
                  <a:close/>
                </a:path>
                <a:path w="1758315" h="214630">
                  <a:moveTo>
                    <a:pt x="1757692" y="39624"/>
                  </a:moveTo>
                  <a:lnTo>
                    <a:pt x="290842" y="39624"/>
                  </a:lnTo>
                  <a:lnTo>
                    <a:pt x="289572" y="40386"/>
                  </a:lnTo>
                  <a:lnTo>
                    <a:pt x="1757692" y="40386"/>
                  </a:lnTo>
                  <a:lnTo>
                    <a:pt x="1757692" y="39624"/>
                  </a:lnTo>
                  <a:close/>
                </a:path>
                <a:path w="1758315" h="214630">
                  <a:moveTo>
                    <a:pt x="1757692" y="36576"/>
                  </a:moveTo>
                  <a:lnTo>
                    <a:pt x="295922" y="36576"/>
                  </a:lnTo>
                  <a:lnTo>
                    <a:pt x="294652" y="37338"/>
                  </a:lnTo>
                  <a:lnTo>
                    <a:pt x="1757692" y="37338"/>
                  </a:lnTo>
                  <a:lnTo>
                    <a:pt x="1757692" y="36576"/>
                  </a:lnTo>
                  <a:close/>
                </a:path>
                <a:path w="1758315" h="214630">
                  <a:moveTo>
                    <a:pt x="1757692" y="33528"/>
                  </a:moveTo>
                  <a:lnTo>
                    <a:pt x="301002" y="33528"/>
                  </a:lnTo>
                  <a:lnTo>
                    <a:pt x="299732" y="34290"/>
                  </a:lnTo>
                  <a:lnTo>
                    <a:pt x="1757692" y="34290"/>
                  </a:lnTo>
                  <a:lnTo>
                    <a:pt x="1757692" y="33528"/>
                  </a:lnTo>
                  <a:close/>
                </a:path>
                <a:path w="1758315" h="214630">
                  <a:moveTo>
                    <a:pt x="1757692" y="30480"/>
                  </a:moveTo>
                  <a:lnTo>
                    <a:pt x="306082" y="30480"/>
                  </a:lnTo>
                  <a:lnTo>
                    <a:pt x="304812" y="31242"/>
                  </a:lnTo>
                  <a:lnTo>
                    <a:pt x="1757692" y="31242"/>
                  </a:lnTo>
                  <a:lnTo>
                    <a:pt x="1757692" y="30480"/>
                  </a:lnTo>
                  <a:close/>
                </a:path>
                <a:path w="1758315" h="214630">
                  <a:moveTo>
                    <a:pt x="1757692" y="27432"/>
                  </a:moveTo>
                  <a:lnTo>
                    <a:pt x="311162" y="27432"/>
                  </a:lnTo>
                  <a:lnTo>
                    <a:pt x="309892" y="28194"/>
                  </a:lnTo>
                  <a:lnTo>
                    <a:pt x="1757692" y="28194"/>
                  </a:lnTo>
                  <a:lnTo>
                    <a:pt x="1757692" y="27432"/>
                  </a:lnTo>
                  <a:close/>
                </a:path>
                <a:path w="1758315" h="214630">
                  <a:moveTo>
                    <a:pt x="1757692" y="24384"/>
                  </a:moveTo>
                  <a:lnTo>
                    <a:pt x="316242" y="24384"/>
                  </a:lnTo>
                  <a:lnTo>
                    <a:pt x="314972" y="25146"/>
                  </a:lnTo>
                  <a:lnTo>
                    <a:pt x="1757692" y="25146"/>
                  </a:lnTo>
                  <a:lnTo>
                    <a:pt x="1757692" y="24384"/>
                  </a:lnTo>
                  <a:close/>
                </a:path>
                <a:path w="1758315" h="214630">
                  <a:moveTo>
                    <a:pt x="1757692" y="21336"/>
                  </a:moveTo>
                  <a:lnTo>
                    <a:pt x="321322" y="21336"/>
                  </a:lnTo>
                  <a:lnTo>
                    <a:pt x="320052" y="22098"/>
                  </a:lnTo>
                  <a:lnTo>
                    <a:pt x="1757692" y="22098"/>
                  </a:lnTo>
                  <a:lnTo>
                    <a:pt x="1757692" y="21336"/>
                  </a:lnTo>
                  <a:close/>
                </a:path>
                <a:path w="1758315" h="214630">
                  <a:moveTo>
                    <a:pt x="1757692" y="18288"/>
                  </a:moveTo>
                  <a:lnTo>
                    <a:pt x="326402" y="18288"/>
                  </a:lnTo>
                  <a:lnTo>
                    <a:pt x="325132" y="19050"/>
                  </a:lnTo>
                  <a:lnTo>
                    <a:pt x="1757692" y="19050"/>
                  </a:lnTo>
                  <a:lnTo>
                    <a:pt x="1757692" y="18288"/>
                  </a:lnTo>
                  <a:close/>
                </a:path>
                <a:path w="1758315" h="214630">
                  <a:moveTo>
                    <a:pt x="1757692" y="15240"/>
                  </a:moveTo>
                  <a:lnTo>
                    <a:pt x="331482" y="15240"/>
                  </a:lnTo>
                  <a:lnTo>
                    <a:pt x="330212" y="16002"/>
                  </a:lnTo>
                  <a:lnTo>
                    <a:pt x="1757692" y="16002"/>
                  </a:lnTo>
                  <a:lnTo>
                    <a:pt x="1757692" y="15240"/>
                  </a:lnTo>
                  <a:close/>
                </a:path>
                <a:path w="1758315" h="214630">
                  <a:moveTo>
                    <a:pt x="1757692" y="12192"/>
                  </a:moveTo>
                  <a:lnTo>
                    <a:pt x="336562" y="12192"/>
                  </a:lnTo>
                  <a:lnTo>
                    <a:pt x="335292" y="12954"/>
                  </a:lnTo>
                  <a:lnTo>
                    <a:pt x="1757692" y="12954"/>
                  </a:lnTo>
                  <a:lnTo>
                    <a:pt x="1757692" y="12192"/>
                  </a:lnTo>
                  <a:close/>
                </a:path>
                <a:path w="1758315" h="214630">
                  <a:moveTo>
                    <a:pt x="1757692" y="9144"/>
                  </a:moveTo>
                  <a:lnTo>
                    <a:pt x="341642" y="9144"/>
                  </a:lnTo>
                  <a:lnTo>
                    <a:pt x="340372" y="9906"/>
                  </a:lnTo>
                  <a:lnTo>
                    <a:pt x="1757692" y="9906"/>
                  </a:lnTo>
                  <a:lnTo>
                    <a:pt x="1757692" y="9144"/>
                  </a:lnTo>
                  <a:close/>
                </a:path>
                <a:path w="1758315" h="214630">
                  <a:moveTo>
                    <a:pt x="1757692" y="6096"/>
                  </a:moveTo>
                  <a:lnTo>
                    <a:pt x="346722" y="6096"/>
                  </a:lnTo>
                  <a:lnTo>
                    <a:pt x="345452" y="6858"/>
                  </a:lnTo>
                  <a:lnTo>
                    <a:pt x="1757692" y="6858"/>
                  </a:lnTo>
                  <a:lnTo>
                    <a:pt x="1757692" y="6096"/>
                  </a:lnTo>
                  <a:close/>
                </a:path>
                <a:path w="1758315" h="214630">
                  <a:moveTo>
                    <a:pt x="1757692" y="3048"/>
                  </a:moveTo>
                  <a:lnTo>
                    <a:pt x="351802" y="3048"/>
                  </a:lnTo>
                  <a:lnTo>
                    <a:pt x="350532" y="3810"/>
                  </a:lnTo>
                  <a:lnTo>
                    <a:pt x="1757692" y="3810"/>
                  </a:lnTo>
                  <a:lnTo>
                    <a:pt x="1757692" y="3048"/>
                  </a:lnTo>
                  <a:close/>
                </a:path>
                <a:path w="1758315" h="214630">
                  <a:moveTo>
                    <a:pt x="1757692" y="0"/>
                  </a:moveTo>
                  <a:lnTo>
                    <a:pt x="356882" y="0"/>
                  </a:lnTo>
                  <a:lnTo>
                    <a:pt x="355612" y="762"/>
                  </a:lnTo>
                  <a:lnTo>
                    <a:pt x="1757692" y="762"/>
                  </a:lnTo>
                  <a:lnTo>
                    <a:pt x="175769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218923" y="3141725"/>
              <a:ext cx="2087245" cy="214629"/>
            </a:xfrm>
            <a:custGeom>
              <a:avLst/>
              <a:gdLst/>
              <a:ahLst/>
              <a:cxnLst/>
              <a:rect l="l" t="t" r="r" b="b"/>
              <a:pathLst>
                <a:path w="2087245" h="214629">
                  <a:moveTo>
                    <a:pt x="2086876" y="213360"/>
                  </a:moveTo>
                  <a:lnTo>
                    <a:pt x="1016" y="213360"/>
                  </a:lnTo>
                  <a:lnTo>
                    <a:pt x="0" y="214122"/>
                  </a:lnTo>
                  <a:lnTo>
                    <a:pt x="2086876" y="214122"/>
                  </a:lnTo>
                  <a:lnTo>
                    <a:pt x="2086876" y="213360"/>
                  </a:lnTo>
                  <a:close/>
                </a:path>
                <a:path w="2087245" h="214629">
                  <a:moveTo>
                    <a:pt x="2086876" y="210312"/>
                  </a:moveTo>
                  <a:lnTo>
                    <a:pt x="5080" y="210312"/>
                  </a:lnTo>
                  <a:lnTo>
                    <a:pt x="4076" y="211074"/>
                  </a:lnTo>
                  <a:lnTo>
                    <a:pt x="2086876" y="211074"/>
                  </a:lnTo>
                  <a:lnTo>
                    <a:pt x="2086876" y="210312"/>
                  </a:lnTo>
                  <a:close/>
                </a:path>
                <a:path w="2087245" h="214629">
                  <a:moveTo>
                    <a:pt x="2086876" y="207264"/>
                  </a:moveTo>
                  <a:lnTo>
                    <a:pt x="9144" y="207264"/>
                  </a:lnTo>
                  <a:lnTo>
                    <a:pt x="8128" y="208026"/>
                  </a:lnTo>
                  <a:lnTo>
                    <a:pt x="2086876" y="208026"/>
                  </a:lnTo>
                  <a:lnTo>
                    <a:pt x="2086876" y="207264"/>
                  </a:lnTo>
                  <a:close/>
                </a:path>
                <a:path w="2087245" h="214629">
                  <a:moveTo>
                    <a:pt x="2086876" y="204216"/>
                  </a:moveTo>
                  <a:lnTo>
                    <a:pt x="13208" y="204216"/>
                  </a:lnTo>
                  <a:lnTo>
                    <a:pt x="12204" y="204978"/>
                  </a:lnTo>
                  <a:lnTo>
                    <a:pt x="2086876" y="204978"/>
                  </a:lnTo>
                  <a:lnTo>
                    <a:pt x="2086876" y="204216"/>
                  </a:lnTo>
                  <a:close/>
                </a:path>
                <a:path w="2087245" h="214629">
                  <a:moveTo>
                    <a:pt x="2086876" y="201168"/>
                  </a:moveTo>
                  <a:lnTo>
                    <a:pt x="17272" y="201168"/>
                  </a:lnTo>
                  <a:lnTo>
                    <a:pt x="16268" y="201930"/>
                  </a:lnTo>
                  <a:lnTo>
                    <a:pt x="2086876" y="201930"/>
                  </a:lnTo>
                  <a:lnTo>
                    <a:pt x="2086876" y="201168"/>
                  </a:lnTo>
                  <a:close/>
                </a:path>
                <a:path w="2087245" h="214629">
                  <a:moveTo>
                    <a:pt x="2086876" y="198120"/>
                  </a:moveTo>
                  <a:lnTo>
                    <a:pt x="21336" y="198120"/>
                  </a:lnTo>
                  <a:lnTo>
                    <a:pt x="20320" y="198882"/>
                  </a:lnTo>
                  <a:lnTo>
                    <a:pt x="2086876" y="198882"/>
                  </a:lnTo>
                  <a:lnTo>
                    <a:pt x="2086876" y="198120"/>
                  </a:lnTo>
                  <a:close/>
                </a:path>
                <a:path w="2087245" h="214629">
                  <a:moveTo>
                    <a:pt x="2086876" y="195072"/>
                  </a:moveTo>
                  <a:lnTo>
                    <a:pt x="25400" y="195072"/>
                  </a:lnTo>
                  <a:lnTo>
                    <a:pt x="24384" y="195834"/>
                  </a:lnTo>
                  <a:lnTo>
                    <a:pt x="2086876" y="195834"/>
                  </a:lnTo>
                  <a:lnTo>
                    <a:pt x="2086876" y="195072"/>
                  </a:lnTo>
                  <a:close/>
                </a:path>
                <a:path w="2087245" h="214629">
                  <a:moveTo>
                    <a:pt x="2086876" y="192024"/>
                  </a:moveTo>
                  <a:lnTo>
                    <a:pt x="29464" y="192024"/>
                  </a:lnTo>
                  <a:lnTo>
                    <a:pt x="28460" y="192786"/>
                  </a:lnTo>
                  <a:lnTo>
                    <a:pt x="2086876" y="192786"/>
                  </a:lnTo>
                  <a:lnTo>
                    <a:pt x="2086876" y="192024"/>
                  </a:lnTo>
                  <a:close/>
                </a:path>
                <a:path w="2087245" h="214629">
                  <a:moveTo>
                    <a:pt x="2086876" y="188976"/>
                  </a:moveTo>
                  <a:lnTo>
                    <a:pt x="33528" y="188976"/>
                  </a:lnTo>
                  <a:lnTo>
                    <a:pt x="32524" y="189738"/>
                  </a:lnTo>
                  <a:lnTo>
                    <a:pt x="2086876" y="189738"/>
                  </a:lnTo>
                  <a:lnTo>
                    <a:pt x="2086876" y="188976"/>
                  </a:lnTo>
                  <a:close/>
                </a:path>
                <a:path w="2087245" h="214629">
                  <a:moveTo>
                    <a:pt x="2086876" y="185928"/>
                  </a:moveTo>
                  <a:lnTo>
                    <a:pt x="37604" y="185928"/>
                  </a:lnTo>
                  <a:lnTo>
                    <a:pt x="36588" y="186690"/>
                  </a:lnTo>
                  <a:lnTo>
                    <a:pt x="2086876" y="186690"/>
                  </a:lnTo>
                  <a:lnTo>
                    <a:pt x="2086876" y="185928"/>
                  </a:lnTo>
                  <a:close/>
                </a:path>
                <a:path w="2087245" h="214629">
                  <a:moveTo>
                    <a:pt x="2086876" y="182880"/>
                  </a:moveTo>
                  <a:lnTo>
                    <a:pt x="41668" y="182880"/>
                  </a:lnTo>
                  <a:lnTo>
                    <a:pt x="40652" y="183642"/>
                  </a:lnTo>
                  <a:lnTo>
                    <a:pt x="2086876" y="183642"/>
                  </a:lnTo>
                  <a:lnTo>
                    <a:pt x="2086876" y="182880"/>
                  </a:lnTo>
                  <a:close/>
                </a:path>
                <a:path w="2087245" h="214629">
                  <a:moveTo>
                    <a:pt x="2086876" y="179832"/>
                  </a:moveTo>
                  <a:lnTo>
                    <a:pt x="45720" y="179832"/>
                  </a:lnTo>
                  <a:lnTo>
                    <a:pt x="44704" y="180594"/>
                  </a:lnTo>
                  <a:lnTo>
                    <a:pt x="2086876" y="180594"/>
                  </a:lnTo>
                  <a:lnTo>
                    <a:pt x="2086876" y="179832"/>
                  </a:lnTo>
                  <a:close/>
                </a:path>
                <a:path w="2087245" h="214629">
                  <a:moveTo>
                    <a:pt x="2086876" y="176784"/>
                  </a:moveTo>
                  <a:lnTo>
                    <a:pt x="49784" y="176784"/>
                  </a:lnTo>
                  <a:lnTo>
                    <a:pt x="48768" y="177546"/>
                  </a:lnTo>
                  <a:lnTo>
                    <a:pt x="2086876" y="177546"/>
                  </a:lnTo>
                  <a:lnTo>
                    <a:pt x="2086876" y="176784"/>
                  </a:lnTo>
                  <a:close/>
                </a:path>
                <a:path w="2087245" h="214629">
                  <a:moveTo>
                    <a:pt x="2086876" y="173736"/>
                  </a:moveTo>
                  <a:lnTo>
                    <a:pt x="53848" y="173736"/>
                  </a:lnTo>
                  <a:lnTo>
                    <a:pt x="52832" y="174498"/>
                  </a:lnTo>
                  <a:lnTo>
                    <a:pt x="2086876" y="174498"/>
                  </a:lnTo>
                  <a:lnTo>
                    <a:pt x="2086876" y="173736"/>
                  </a:lnTo>
                  <a:close/>
                </a:path>
                <a:path w="2087245" h="214629">
                  <a:moveTo>
                    <a:pt x="2086876" y="170688"/>
                  </a:moveTo>
                  <a:lnTo>
                    <a:pt x="57912" y="170688"/>
                  </a:lnTo>
                  <a:lnTo>
                    <a:pt x="56896" y="171450"/>
                  </a:lnTo>
                  <a:lnTo>
                    <a:pt x="2086876" y="171450"/>
                  </a:lnTo>
                  <a:lnTo>
                    <a:pt x="2086876" y="170688"/>
                  </a:lnTo>
                  <a:close/>
                </a:path>
                <a:path w="2087245" h="214629">
                  <a:moveTo>
                    <a:pt x="2086876" y="167640"/>
                  </a:moveTo>
                  <a:lnTo>
                    <a:pt x="61976" y="167640"/>
                  </a:lnTo>
                  <a:lnTo>
                    <a:pt x="60972" y="168402"/>
                  </a:lnTo>
                  <a:lnTo>
                    <a:pt x="2086876" y="168402"/>
                  </a:lnTo>
                  <a:lnTo>
                    <a:pt x="2086876" y="167640"/>
                  </a:lnTo>
                  <a:close/>
                </a:path>
                <a:path w="2087245" h="214629">
                  <a:moveTo>
                    <a:pt x="2086876" y="164592"/>
                  </a:moveTo>
                  <a:lnTo>
                    <a:pt x="66052" y="164592"/>
                  </a:lnTo>
                  <a:lnTo>
                    <a:pt x="65024" y="165354"/>
                  </a:lnTo>
                  <a:lnTo>
                    <a:pt x="2086876" y="165354"/>
                  </a:lnTo>
                  <a:lnTo>
                    <a:pt x="2086876" y="164592"/>
                  </a:lnTo>
                  <a:close/>
                </a:path>
                <a:path w="2087245" h="214629">
                  <a:moveTo>
                    <a:pt x="2086876" y="161544"/>
                  </a:moveTo>
                  <a:lnTo>
                    <a:pt x="70104" y="161544"/>
                  </a:lnTo>
                  <a:lnTo>
                    <a:pt x="69088" y="162306"/>
                  </a:lnTo>
                  <a:lnTo>
                    <a:pt x="2086876" y="162306"/>
                  </a:lnTo>
                  <a:lnTo>
                    <a:pt x="2086876" y="161544"/>
                  </a:lnTo>
                  <a:close/>
                </a:path>
                <a:path w="2087245" h="214629">
                  <a:moveTo>
                    <a:pt x="2086876" y="158496"/>
                  </a:moveTo>
                  <a:lnTo>
                    <a:pt x="74168" y="158496"/>
                  </a:lnTo>
                  <a:lnTo>
                    <a:pt x="73152" y="159258"/>
                  </a:lnTo>
                  <a:lnTo>
                    <a:pt x="2086876" y="159258"/>
                  </a:lnTo>
                  <a:lnTo>
                    <a:pt x="2086876" y="158496"/>
                  </a:lnTo>
                  <a:close/>
                </a:path>
                <a:path w="2087245" h="214629">
                  <a:moveTo>
                    <a:pt x="2086876" y="155448"/>
                  </a:moveTo>
                  <a:lnTo>
                    <a:pt x="78232" y="155448"/>
                  </a:lnTo>
                  <a:lnTo>
                    <a:pt x="77216" y="156210"/>
                  </a:lnTo>
                  <a:lnTo>
                    <a:pt x="2086876" y="156210"/>
                  </a:lnTo>
                  <a:lnTo>
                    <a:pt x="2086876" y="155448"/>
                  </a:lnTo>
                  <a:close/>
                </a:path>
                <a:path w="2087245" h="214629">
                  <a:moveTo>
                    <a:pt x="2086876" y="152400"/>
                  </a:moveTo>
                  <a:lnTo>
                    <a:pt x="82296" y="152400"/>
                  </a:lnTo>
                  <a:lnTo>
                    <a:pt x="81280" y="153162"/>
                  </a:lnTo>
                  <a:lnTo>
                    <a:pt x="2086876" y="153162"/>
                  </a:lnTo>
                  <a:lnTo>
                    <a:pt x="2086876" y="152400"/>
                  </a:lnTo>
                  <a:close/>
                </a:path>
                <a:path w="2087245" h="214629">
                  <a:moveTo>
                    <a:pt x="2086876" y="149352"/>
                  </a:moveTo>
                  <a:lnTo>
                    <a:pt x="86360" y="149352"/>
                  </a:lnTo>
                  <a:lnTo>
                    <a:pt x="85356" y="150114"/>
                  </a:lnTo>
                  <a:lnTo>
                    <a:pt x="2086876" y="150114"/>
                  </a:lnTo>
                  <a:lnTo>
                    <a:pt x="2086876" y="149352"/>
                  </a:lnTo>
                  <a:close/>
                </a:path>
                <a:path w="2087245" h="214629">
                  <a:moveTo>
                    <a:pt x="2086876" y="146304"/>
                  </a:moveTo>
                  <a:lnTo>
                    <a:pt x="90424" y="146304"/>
                  </a:lnTo>
                  <a:lnTo>
                    <a:pt x="89408" y="147066"/>
                  </a:lnTo>
                  <a:lnTo>
                    <a:pt x="2086876" y="147066"/>
                  </a:lnTo>
                  <a:lnTo>
                    <a:pt x="2086876" y="146304"/>
                  </a:lnTo>
                  <a:close/>
                </a:path>
                <a:path w="2087245" h="214629">
                  <a:moveTo>
                    <a:pt x="2086876" y="143256"/>
                  </a:moveTo>
                  <a:lnTo>
                    <a:pt x="94488" y="143256"/>
                  </a:lnTo>
                  <a:lnTo>
                    <a:pt x="93472" y="144018"/>
                  </a:lnTo>
                  <a:lnTo>
                    <a:pt x="2086876" y="144018"/>
                  </a:lnTo>
                  <a:lnTo>
                    <a:pt x="2086876" y="143256"/>
                  </a:lnTo>
                  <a:close/>
                </a:path>
                <a:path w="2087245" h="214629">
                  <a:moveTo>
                    <a:pt x="2086876" y="140208"/>
                  </a:moveTo>
                  <a:lnTo>
                    <a:pt x="98552" y="140208"/>
                  </a:lnTo>
                  <a:lnTo>
                    <a:pt x="97536" y="140970"/>
                  </a:lnTo>
                  <a:lnTo>
                    <a:pt x="2086876" y="140970"/>
                  </a:lnTo>
                  <a:lnTo>
                    <a:pt x="2086876" y="140208"/>
                  </a:lnTo>
                  <a:close/>
                </a:path>
                <a:path w="2087245" h="214629">
                  <a:moveTo>
                    <a:pt x="2086876" y="137160"/>
                  </a:moveTo>
                  <a:lnTo>
                    <a:pt x="102616" y="137160"/>
                  </a:lnTo>
                  <a:lnTo>
                    <a:pt x="101600" y="137922"/>
                  </a:lnTo>
                  <a:lnTo>
                    <a:pt x="2086876" y="137922"/>
                  </a:lnTo>
                  <a:lnTo>
                    <a:pt x="2086876" y="137160"/>
                  </a:lnTo>
                  <a:close/>
                </a:path>
                <a:path w="2087245" h="214629">
                  <a:moveTo>
                    <a:pt x="2086876" y="134112"/>
                  </a:moveTo>
                  <a:lnTo>
                    <a:pt x="106934" y="134112"/>
                  </a:lnTo>
                  <a:lnTo>
                    <a:pt x="105664" y="134874"/>
                  </a:lnTo>
                  <a:lnTo>
                    <a:pt x="2086876" y="134874"/>
                  </a:lnTo>
                  <a:lnTo>
                    <a:pt x="2086876" y="134112"/>
                  </a:lnTo>
                  <a:close/>
                </a:path>
                <a:path w="2087245" h="214629">
                  <a:moveTo>
                    <a:pt x="2086876" y="131064"/>
                  </a:moveTo>
                  <a:lnTo>
                    <a:pt x="112026" y="131064"/>
                  </a:lnTo>
                  <a:lnTo>
                    <a:pt x="110744" y="131826"/>
                  </a:lnTo>
                  <a:lnTo>
                    <a:pt x="2086876" y="131826"/>
                  </a:lnTo>
                  <a:lnTo>
                    <a:pt x="2086876" y="131064"/>
                  </a:lnTo>
                  <a:close/>
                </a:path>
                <a:path w="2087245" h="214629">
                  <a:moveTo>
                    <a:pt x="2086876" y="128016"/>
                  </a:moveTo>
                  <a:lnTo>
                    <a:pt x="117106" y="128016"/>
                  </a:lnTo>
                  <a:lnTo>
                    <a:pt x="115836" y="128778"/>
                  </a:lnTo>
                  <a:lnTo>
                    <a:pt x="2086876" y="128778"/>
                  </a:lnTo>
                  <a:lnTo>
                    <a:pt x="2086876" y="128016"/>
                  </a:lnTo>
                  <a:close/>
                </a:path>
                <a:path w="2087245" h="214629">
                  <a:moveTo>
                    <a:pt x="2086876" y="124968"/>
                  </a:moveTo>
                  <a:lnTo>
                    <a:pt x="122174" y="124968"/>
                  </a:lnTo>
                  <a:lnTo>
                    <a:pt x="120904" y="125730"/>
                  </a:lnTo>
                  <a:lnTo>
                    <a:pt x="2086876" y="125730"/>
                  </a:lnTo>
                  <a:lnTo>
                    <a:pt x="2086876" y="124968"/>
                  </a:lnTo>
                  <a:close/>
                </a:path>
                <a:path w="2087245" h="214629">
                  <a:moveTo>
                    <a:pt x="2086876" y="121920"/>
                  </a:moveTo>
                  <a:lnTo>
                    <a:pt x="127254" y="121920"/>
                  </a:lnTo>
                  <a:lnTo>
                    <a:pt x="125984" y="122682"/>
                  </a:lnTo>
                  <a:lnTo>
                    <a:pt x="2086876" y="122682"/>
                  </a:lnTo>
                  <a:lnTo>
                    <a:pt x="2086876" y="121920"/>
                  </a:lnTo>
                  <a:close/>
                </a:path>
                <a:path w="2087245" h="214629">
                  <a:moveTo>
                    <a:pt x="2086876" y="118872"/>
                  </a:moveTo>
                  <a:lnTo>
                    <a:pt x="132334" y="118872"/>
                  </a:lnTo>
                  <a:lnTo>
                    <a:pt x="131076" y="119634"/>
                  </a:lnTo>
                  <a:lnTo>
                    <a:pt x="2086876" y="119634"/>
                  </a:lnTo>
                  <a:lnTo>
                    <a:pt x="2086876" y="118872"/>
                  </a:lnTo>
                  <a:close/>
                </a:path>
                <a:path w="2087245" h="214629">
                  <a:moveTo>
                    <a:pt x="2086876" y="115824"/>
                  </a:moveTo>
                  <a:lnTo>
                    <a:pt x="137414" y="115824"/>
                  </a:lnTo>
                  <a:lnTo>
                    <a:pt x="136144" y="116586"/>
                  </a:lnTo>
                  <a:lnTo>
                    <a:pt x="2086876" y="116586"/>
                  </a:lnTo>
                  <a:lnTo>
                    <a:pt x="2086876" y="115824"/>
                  </a:lnTo>
                  <a:close/>
                </a:path>
                <a:path w="2087245" h="214629">
                  <a:moveTo>
                    <a:pt x="2086876" y="112776"/>
                  </a:moveTo>
                  <a:lnTo>
                    <a:pt x="142506" y="112776"/>
                  </a:lnTo>
                  <a:lnTo>
                    <a:pt x="141224" y="113538"/>
                  </a:lnTo>
                  <a:lnTo>
                    <a:pt x="2086876" y="113538"/>
                  </a:lnTo>
                  <a:lnTo>
                    <a:pt x="2086876" y="112776"/>
                  </a:lnTo>
                  <a:close/>
                </a:path>
                <a:path w="2087245" h="214629">
                  <a:moveTo>
                    <a:pt x="2086876" y="109728"/>
                  </a:moveTo>
                  <a:lnTo>
                    <a:pt x="147574" y="109728"/>
                  </a:lnTo>
                  <a:lnTo>
                    <a:pt x="146316" y="110490"/>
                  </a:lnTo>
                  <a:lnTo>
                    <a:pt x="2086876" y="110490"/>
                  </a:lnTo>
                  <a:lnTo>
                    <a:pt x="2086876" y="109728"/>
                  </a:lnTo>
                  <a:close/>
                </a:path>
                <a:path w="2087245" h="214629">
                  <a:moveTo>
                    <a:pt x="2086876" y="106680"/>
                  </a:moveTo>
                  <a:lnTo>
                    <a:pt x="152654" y="106680"/>
                  </a:lnTo>
                  <a:lnTo>
                    <a:pt x="151384" y="107442"/>
                  </a:lnTo>
                  <a:lnTo>
                    <a:pt x="2086876" y="107442"/>
                  </a:lnTo>
                  <a:lnTo>
                    <a:pt x="2086876" y="106680"/>
                  </a:lnTo>
                  <a:close/>
                </a:path>
                <a:path w="2087245" h="214629">
                  <a:moveTo>
                    <a:pt x="2086876" y="103632"/>
                  </a:moveTo>
                  <a:lnTo>
                    <a:pt x="157734" y="103632"/>
                  </a:lnTo>
                  <a:lnTo>
                    <a:pt x="156464" y="104394"/>
                  </a:lnTo>
                  <a:lnTo>
                    <a:pt x="2086876" y="104394"/>
                  </a:lnTo>
                  <a:lnTo>
                    <a:pt x="2086876" y="103632"/>
                  </a:lnTo>
                  <a:close/>
                </a:path>
                <a:path w="2087245" h="214629">
                  <a:moveTo>
                    <a:pt x="2086876" y="100584"/>
                  </a:moveTo>
                  <a:lnTo>
                    <a:pt x="162814" y="100584"/>
                  </a:lnTo>
                  <a:lnTo>
                    <a:pt x="161556" y="101346"/>
                  </a:lnTo>
                  <a:lnTo>
                    <a:pt x="2086876" y="101346"/>
                  </a:lnTo>
                  <a:lnTo>
                    <a:pt x="2086876" y="100584"/>
                  </a:lnTo>
                  <a:close/>
                </a:path>
                <a:path w="2087245" h="214629">
                  <a:moveTo>
                    <a:pt x="2086876" y="97536"/>
                  </a:moveTo>
                  <a:lnTo>
                    <a:pt x="167906" y="97536"/>
                  </a:lnTo>
                  <a:lnTo>
                    <a:pt x="166624" y="98298"/>
                  </a:lnTo>
                  <a:lnTo>
                    <a:pt x="2086876" y="98298"/>
                  </a:lnTo>
                  <a:lnTo>
                    <a:pt x="2086876" y="97536"/>
                  </a:lnTo>
                  <a:close/>
                </a:path>
                <a:path w="2087245" h="214629">
                  <a:moveTo>
                    <a:pt x="2086876" y="94488"/>
                  </a:moveTo>
                  <a:lnTo>
                    <a:pt x="172974" y="94488"/>
                  </a:lnTo>
                  <a:lnTo>
                    <a:pt x="171716" y="95250"/>
                  </a:lnTo>
                  <a:lnTo>
                    <a:pt x="2086876" y="95250"/>
                  </a:lnTo>
                  <a:lnTo>
                    <a:pt x="2086876" y="94488"/>
                  </a:lnTo>
                  <a:close/>
                </a:path>
                <a:path w="2087245" h="214629">
                  <a:moveTo>
                    <a:pt x="2086876" y="91440"/>
                  </a:moveTo>
                  <a:lnTo>
                    <a:pt x="178054" y="91440"/>
                  </a:lnTo>
                  <a:lnTo>
                    <a:pt x="176784" y="92202"/>
                  </a:lnTo>
                  <a:lnTo>
                    <a:pt x="2086876" y="92202"/>
                  </a:lnTo>
                  <a:lnTo>
                    <a:pt x="2086876" y="91440"/>
                  </a:lnTo>
                  <a:close/>
                </a:path>
                <a:path w="2087245" h="214629">
                  <a:moveTo>
                    <a:pt x="2086876" y="88392"/>
                  </a:moveTo>
                  <a:lnTo>
                    <a:pt x="183134" y="88392"/>
                  </a:lnTo>
                  <a:lnTo>
                    <a:pt x="181864" y="89154"/>
                  </a:lnTo>
                  <a:lnTo>
                    <a:pt x="2086876" y="89154"/>
                  </a:lnTo>
                  <a:lnTo>
                    <a:pt x="2086876" y="88392"/>
                  </a:lnTo>
                  <a:close/>
                </a:path>
                <a:path w="2087245" h="214629">
                  <a:moveTo>
                    <a:pt x="2086876" y="85344"/>
                  </a:moveTo>
                  <a:lnTo>
                    <a:pt x="188226" y="85344"/>
                  </a:lnTo>
                  <a:lnTo>
                    <a:pt x="186956" y="86106"/>
                  </a:lnTo>
                  <a:lnTo>
                    <a:pt x="2086876" y="86106"/>
                  </a:lnTo>
                  <a:lnTo>
                    <a:pt x="2086876" y="85344"/>
                  </a:lnTo>
                  <a:close/>
                </a:path>
                <a:path w="2087245" h="214629">
                  <a:moveTo>
                    <a:pt x="2086876" y="82296"/>
                  </a:moveTo>
                  <a:lnTo>
                    <a:pt x="193306" y="82296"/>
                  </a:lnTo>
                  <a:lnTo>
                    <a:pt x="192024" y="83058"/>
                  </a:lnTo>
                  <a:lnTo>
                    <a:pt x="2086876" y="83058"/>
                  </a:lnTo>
                  <a:lnTo>
                    <a:pt x="2086876" y="82296"/>
                  </a:lnTo>
                  <a:close/>
                </a:path>
                <a:path w="2087245" h="214629">
                  <a:moveTo>
                    <a:pt x="2086876" y="79248"/>
                  </a:moveTo>
                  <a:lnTo>
                    <a:pt x="198374" y="79248"/>
                  </a:lnTo>
                  <a:lnTo>
                    <a:pt x="197104" y="80010"/>
                  </a:lnTo>
                  <a:lnTo>
                    <a:pt x="2086876" y="80010"/>
                  </a:lnTo>
                  <a:lnTo>
                    <a:pt x="2086876" y="79248"/>
                  </a:lnTo>
                  <a:close/>
                </a:path>
                <a:path w="2087245" h="214629">
                  <a:moveTo>
                    <a:pt x="2086876" y="76200"/>
                  </a:moveTo>
                  <a:lnTo>
                    <a:pt x="203454" y="76200"/>
                  </a:lnTo>
                  <a:lnTo>
                    <a:pt x="202184" y="76962"/>
                  </a:lnTo>
                  <a:lnTo>
                    <a:pt x="2086876" y="76962"/>
                  </a:lnTo>
                  <a:lnTo>
                    <a:pt x="2086876" y="76200"/>
                  </a:lnTo>
                  <a:close/>
                </a:path>
                <a:path w="2087245" h="214629">
                  <a:moveTo>
                    <a:pt x="2086876" y="73152"/>
                  </a:moveTo>
                  <a:lnTo>
                    <a:pt x="208534" y="73152"/>
                  </a:lnTo>
                  <a:lnTo>
                    <a:pt x="207276" y="73914"/>
                  </a:lnTo>
                  <a:lnTo>
                    <a:pt x="2086876" y="73914"/>
                  </a:lnTo>
                  <a:lnTo>
                    <a:pt x="2086876" y="73152"/>
                  </a:lnTo>
                  <a:close/>
                </a:path>
                <a:path w="2087245" h="214629">
                  <a:moveTo>
                    <a:pt x="2086876" y="70104"/>
                  </a:moveTo>
                  <a:lnTo>
                    <a:pt x="213614" y="70104"/>
                  </a:lnTo>
                  <a:lnTo>
                    <a:pt x="212356" y="70866"/>
                  </a:lnTo>
                  <a:lnTo>
                    <a:pt x="2086876" y="70866"/>
                  </a:lnTo>
                  <a:lnTo>
                    <a:pt x="2086876" y="70104"/>
                  </a:lnTo>
                  <a:close/>
                </a:path>
                <a:path w="2087245" h="214629">
                  <a:moveTo>
                    <a:pt x="2086876" y="67056"/>
                  </a:moveTo>
                  <a:lnTo>
                    <a:pt x="218706" y="67056"/>
                  </a:lnTo>
                  <a:lnTo>
                    <a:pt x="217424" y="67818"/>
                  </a:lnTo>
                  <a:lnTo>
                    <a:pt x="2086876" y="67818"/>
                  </a:lnTo>
                  <a:lnTo>
                    <a:pt x="2086876" y="67056"/>
                  </a:lnTo>
                  <a:close/>
                </a:path>
                <a:path w="2087245" h="214629">
                  <a:moveTo>
                    <a:pt x="2086876" y="64008"/>
                  </a:moveTo>
                  <a:lnTo>
                    <a:pt x="223774" y="64008"/>
                  </a:lnTo>
                  <a:lnTo>
                    <a:pt x="222516" y="64770"/>
                  </a:lnTo>
                  <a:lnTo>
                    <a:pt x="2086876" y="64770"/>
                  </a:lnTo>
                  <a:lnTo>
                    <a:pt x="2086876" y="64008"/>
                  </a:lnTo>
                  <a:close/>
                </a:path>
                <a:path w="2087245" h="214629">
                  <a:moveTo>
                    <a:pt x="2086876" y="60960"/>
                  </a:moveTo>
                  <a:lnTo>
                    <a:pt x="228854" y="60960"/>
                  </a:lnTo>
                  <a:lnTo>
                    <a:pt x="227584" y="61722"/>
                  </a:lnTo>
                  <a:lnTo>
                    <a:pt x="2086876" y="61722"/>
                  </a:lnTo>
                  <a:lnTo>
                    <a:pt x="2086876" y="60960"/>
                  </a:lnTo>
                  <a:close/>
                </a:path>
                <a:path w="2087245" h="214629">
                  <a:moveTo>
                    <a:pt x="2086876" y="57912"/>
                  </a:moveTo>
                  <a:lnTo>
                    <a:pt x="233934" y="57912"/>
                  </a:lnTo>
                  <a:lnTo>
                    <a:pt x="232676" y="58674"/>
                  </a:lnTo>
                  <a:lnTo>
                    <a:pt x="2086876" y="58674"/>
                  </a:lnTo>
                  <a:lnTo>
                    <a:pt x="2086876" y="57912"/>
                  </a:lnTo>
                  <a:close/>
                </a:path>
                <a:path w="2087245" h="214629">
                  <a:moveTo>
                    <a:pt x="2086876" y="54864"/>
                  </a:moveTo>
                  <a:lnTo>
                    <a:pt x="239026" y="54864"/>
                  </a:lnTo>
                  <a:lnTo>
                    <a:pt x="237756" y="55626"/>
                  </a:lnTo>
                  <a:lnTo>
                    <a:pt x="2086876" y="55626"/>
                  </a:lnTo>
                  <a:lnTo>
                    <a:pt x="2086876" y="54864"/>
                  </a:lnTo>
                  <a:close/>
                </a:path>
                <a:path w="2087245" h="214629">
                  <a:moveTo>
                    <a:pt x="2086876" y="51816"/>
                  </a:moveTo>
                  <a:lnTo>
                    <a:pt x="244106" y="51816"/>
                  </a:lnTo>
                  <a:lnTo>
                    <a:pt x="242824" y="52578"/>
                  </a:lnTo>
                  <a:lnTo>
                    <a:pt x="2086876" y="52578"/>
                  </a:lnTo>
                  <a:lnTo>
                    <a:pt x="2086876" y="51816"/>
                  </a:lnTo>
                  <a:close/>
                </a:path>
                <a:path w="2087245" h="214629">
                  <a:moveTo>
                    <a:pt x="2086876" y="48768"/>
                  </a:moveTo>
                  <a:lnTo>
                    <a:pt x="249174" y="48768"/>
                  </a:lnTo>
                  <a:lnTo>
                    <a:pt x="247916" y="49530"/>
                  </a:lnTo>
                  <a:lnTo>
                    <a:pt x="2086876" y="49530"/>
                  </a:lnTo>
                  <a:lnTo>
                    <a:pt x="2086876" y="48768"/>
                  </a:lnTo>
                  <a:close/>
                </a:path>
                <a:path w="2087245" h="214629">
                  <a:moveTo>
                    <a:pt x="2086876" y="45720"/>
                  </a:moveTo>
                  <a:lnTo>
                    <a:pt x="254254" y="45720"/>
                  </a:lnTo>
                  <a:lnTo>
                    <a:pt x="252984" y="46482"/>
                  </a:lnTo>
                  <a:lnTo>
                    <a:pt x="2086876" y="46482"/>
                  </a:lnTo>
                  <a:lnTo>
                    <a:pt x="2086876" y="45720"/>
                  </a:lnTo>
                  <a:close/>
                </a:path>
                <a:path w="2087245" h="214629">
                  <a:moveTo>
                    <a:pt x="2086876" y="42672"/>
                  </a:moveTo>
                  <a:lnTo>
                    <a:pt x="259334" y="42672"/>
                  </a:lnTo>
                  <a:lnTo>
                    <a:pt x="258076" y="43434"/>
                  </a:lnTo>
                  <a:lnTo>
                    <a:pt x="2086876" y="43434"/>
                  </a:lnTo>
                  <a:lnTo>
                    <a:pt x="2086876" y="42672"/>
                  </a:lnTo>
                  <a:close/>
                </a:path>
                <a:path w="2087245" h="214629">
                  <a:moveTo>
                    <a:pt x="2086876" y="39624"/>
                  </a:moveTo>
                  <a:lnTo>
                    <a:pt x="264426" y="39624"/>
                  </a:lnTo>
                  <a:lnTo>
                    <a:pt x="263156" y="40386"/>
                  </a:lnTo>
                  <a:lnTo>
                    <a:pt x="2086876" y="40386"/>
                  </a:lnTo>
                  <a:lnTo>
                    <a:pt x="2086876" y="39624"/>
                  </a:lnTo>
                  <a:close/>
                </a:path>
                <a:path w="2087245" h="214629">
                  <a:moveTo>
                    <a:pt x="2086876" y="36576"/>
                  </a:moveTo>
                  <a:lnTo>
                    <a:pt x="269506" y="36576"/>
                  </a:lnTo>
                  <a:lnTo>
                    <a:pt x="268236" y="37338"/>
                  </a:lnTo>
                  <a:lnTo>
                    <a:pt x="2086876" y="37338"/>
                  </a:lnTo>
                  <a:lnTo>
                    <a:pt x="2086876" y="36576"/>
                  </a:lnTo>
                  <a:close/>
                </a:path>
                <a:path w="2087245" h="214629">
                  <a:moveTo>
                    <a:pt x="2086876" y="33528"/>
                  </a:moveTo>
                  <a:lnTo>
                    <a:pt x="274574" y="33528"/>
                  </a:lnTo>
                  <a:lnTo>
                    <a:pt x="273304" y="34290"/>
                  </a:lnTo>
                  <a:lnTo>
                    <a:pt x="2086876" y="34290"/>
                  </a:lnTo>
                  <a:lnTo>
                    <a:pt x="2086876" y="33528"/>
                  </a:lnTo>
                  <a:close/>
                </a:path>
                <a:path w="2087245" h="214629">
                  <a:moveTo>
                    <a:pt x="2086876" y="30480"/>
                  </a:moveTo>
                  <a:lnTo>
                    <a:pt x="279666" y="30480"/>
                  </a:lnTo>
                  <a:lnTo>
                    <a:pt x="278396" y="31242"/>
                  </a:lnTo>
                  <a:lnTo>
                    <a:pt x="2086876" y="31242"/>
                  </a:lnTo>
                  <a:lnTo>
                    <a:pt x="2086876" y="30480"/>
                  </a:lnTo>
                  <a:close/>
                </a:path>
                <a:path w="2087245" h="214629">
                  <a:moveTo>
                    <a:pt x="2086876" y="27432"/>
                  </a:moveTo>
                  <a:lnTo>
                    <a:pt x="284746" y="27432"/>
                  </a:lnTo>
                  <a:lnTo>
                    <a:pt x="283464" y="28194"/>
                  </a:lnTo>
                  <a:lnTo>
                    <a:pt x="2086876" y="28194"/>
                  </a:lnTo>
                  <a:lnTo>
                    <a:pt x="2086876" y="27432"/>
                  </a:lnTo>
                  <a:close/>
                </a:path>
                <a:path w="2087245" h="214629">
                  <a:moveTo>
                    <a:pt x="2086876" y="24384"/>
                  </a:moveTo>
                  <a:lnTo>
                    <a:pt x="289826" y="24384"/>
                  </a:lnTo>
                  <a:lnTo>
                    <a:pt x="288556" y="25146"/>
                  </a:lnTo>
                  <a:lnTo>
                    <a:pt x="2086876" y="25146"/>
                  </a:lnTo>
                  <a:lnTo>
                    <a:pt x="2086876" y="24384"/>
                  </a:lnTo>
                  <a:close/>
                </a:path>
                <a:path w="2087245" h="214629">
                  <a:moveTo>
                    <a:pt x="2086876" y="21336"/>
                  </a:moveTo>
                  <a:lnTo>
                    <a:pt x="294906" y="21336"/>
                  </a:lnTo>
                  <a:lnTo>
                    <a:pt x="293624" y="22098"/>
                  </a:lnTo>
                  <a:lnTo>
                    <a:pt x="2086876" y="22098"/>
                  </a:lnTo>
                  <a:lnTo>
                    <a:pt x="2086876" y="21336"/>
                  </a:lnTo>
                  <a:close/>
                </a:path>
                <a:path w="2087245" h="214629">
                  <a:moveTo>
                    <a:pt x="2086876" y="18288"/>
                  </a:moveTo>
                  <a:lnTo>
                    <a:pt x="299974" y="18288"/>
                  </a:lnTo>
                  <a:lnTo>
                    <a:pt x="298716" y="19050"/>
                  </a:lnTo>
                  <a:lnTo>
                    <a:pt x="2086876" y="19050"/>
                  </a:lnTo>
                  <a:lnTo>
                    <a:pt x="2086876" y="18288"/>
                  </a:lnTo>
                  <a:close/>
                </a:path>
                <a:path w="2087245" h="214629">
                  <a:moveTo>
                    <a:pt x="2086876" y="15240"/>
                  </a:moveTo>
                  <a:lnTo>
                    <a:pt x="305054" y="15240"/>
                  </a:lnTo>
                  <a:lnTo>
                    <a:pt x="303784" y="16002"/>
                  </a:lnTo>
                  <a:lnTo>
                    <a:pt x="2086876" y="16002"/>
                  </a:lnTo>
                  <a:lnTo>
                    <a:pt x="2086876" y="15240"/>
                  </a:lnTo>
                  <a:close/>
                </a:path>
                <a:path w="2087245" h="214629">
                  <a:moveTo>
                    <a:pt x="2086876" y="12192"/>
                  </a:moveTo>
                  <a:lnTo>
                    <a:pt x="310146" y="12192"/>
                  </a:lnTo>
                  <a:lnTo>
                    <a:pt x="308876" y="12954"/>
                  </a:lnTo>
                  <a:lnTo>
                    <a:pt x="2086876" y="12954"/>
                  </a:lnTo>
                  <a:lnTo>
                    <a:pt x="2086876" y="12192"/>
                  </a:lnTo>
                  <a:close/>
                </a:path>
                <a:path w="2087245" h="214629">
                  <a:moveTo>
                    <a:pt x="2086876" y="9144"/>
                  </a:moveTo>
                  <a:lnTo>
                    <a:pt x="315226" y="9144"/>
                  </a:lnTo>
                  <a:lnTo>
                    <a:pt x="313956" y="9906"/>
                  </a:lnTo>
                  <a:lnTo>
                    <a:pt x="2086876" y="9906"/>
                  </a:lnTo>
                  <a:lnTo>
                    <a:pt x="2086876" y="9144"/>
                  </a:lnTo>
                  <a:close/>
                </a:path>
                <a:path w="2087245" h="214629">
                  <a:moveTo>
                    <a:pt x="2086876" y="6096"/>
                  </a:moveTo>
                  <a:lnTo>
                    <a:pt x="320306" y="6096"/>
                  </a:lnTo>
                  <a:lnTo>
                    <a:pt x="319024" y="6858"/>
                  </a:lnTo>
                  <a:lnTo>
                    <a:pt x="2086876" y="6858"/>
                  </a:lnTo>
                  <a:lnTo>
                    <a:pt x="2086876" y="6096"/>
                  </a:lnTo>
                  <a:close/>
                </a:path>
                <a:path w="2087245" h="214629">
                  <a:moveTo>
                    <a:pt x="2086876" y="3048"/>
                  </a:moveTo>
                  <a:lnTo>
                    <a:pt x="325374" y="3048"/>
                  </a:lnTo>
                  <a:lnTo>
                    <a:pt x="324116" y="3810"/>
                  </a:lnTo>
                  <a:lnTo>
                    <a:pt x="2086876" y="3810"/>
                  </a:lnTo>
                  <a:lnTo>
                    <a:pt x="2086876" y="3048"/>
                  </a:lnTo>
                  <a:close/>
                </a:path>
                <a:path w="2087245" h="214629">
                  <a:moveTo>
                    <a:pt x="2086876" y="0"/>
                  </a:moveTo>
                  <a:lnTo>
                    <a:pt x="330466" y="0"/>
                  </a:lnTo>
                  <a:lnTo>
                    <a:pt x="329184" y="762"/>
                  </a:lnTo>
                  <a:lnTo>
                    <a:pt x="2086876" y="762"/>
                  </a:lnTo>
                  <a:lnTo>
                    <a:pt x="208687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934456" y="3355085"/>
              <a:ext cx="2371725" cy="214629"/>
            </a:xfrm>
            <a:custGeom>
              <a:avLst/>
              <a:gdLst/>
              <a:ahLst/>
              <a:cxnLst/>
              <a:rect l="l" t="t" r="r" b="b"/>
              <a:pathLst>
                <a:path w="2371725" h="214629">
                  <a:moveTo>
                    <a:pt x="2371344" y="213360"/>
                  </a:moveTo>
                  <a:lnTo>
                    <a:pt x="1003" y="213360"/>
                  </a:lnTo>
                  <a:lnTo>
                    <a:pt x="0" y="214122"/>
                  </a:lnTo>
                  <a:lnTo>
                    <a:pt x="2371344" y="214122"/>
                  </a:lnTo>
                  <a:lnTo>
                    <a:pt x="2371344" y="213360"/>
                  </a:lnTo>
                  <a:close/>
                </a:path>
                <a:path w="2371725" h="214629">
                  <a:moveTo>
                    <a:pt x="2371344" y="210312"/>
                  </a:moveTo>
                  <a:lnTo>
                    <a:pt x="5067" y="210312"/>
                  </a:lnTo>
                  <a:lnTo>
                    <a:pt x="4051" y="211074"/>
                  </a:lnTo>
                  <a:lnTo>
                    <a:pt x="2371344" y="211074"/>
                  </a:lnTo>
                  <a:lnTo>
                    <a:pt x="2371344" y="210312"/>
                  </a:lnTo>
                  <a:close/>
                </a:path>
                <a:path w="2371725" h="214629">
                  <a:moveTo>
                    <a:pt x="2371344" y="207264"/>
                  </a:moveTo>
                  <a:lnTo>
                    <a:pt x="9131" y="207264"/>
                  </a:lnTo>
                  <a:lnTo>
                    <a:pt x="8115" y="208026"/>
                  </a:lnTo>
                  <a:lnTo>
                    <a:pt x="2371344" y="208026"/>
                  </a:lnTo>
                  <a:lnTo>
                    <a:pt x="2371344" y="207264"/>
                  </a:lnTo>
                  <a:close/>
                </a:path>
                <a:path w="2371725" h="214629">
                  <a:moveTo>
                    <a:pt x="2371344" y="204216"/>
                  </a:moveTo>
                  <a:lnTo>
                    <a:pt x="13195" y="204216"/>
                  </a:lnTo>
                  <a:lnTo>
                    <a:pt x="12192" y="204978"/>
                  </a:lnTo>
                  <a:lnTo>
                    <a:pt x="2371344" y="204978"/>
                  </a:lnTo>
                  <a:lnTo>
                    <a:pt x="2371344" y="204216"/>
                  </a:lnTo>
                  <a:close/>
                </a:path>
                <a:path w="2371725" h="214629">
                  <a:moveTo>
                    <a:pt x="2371344" y="201168"/>
                  </a:moveTo>
                  <a:lnTo>
                    <a:pt x="17272" y="201168"/>
                  </a:lnTo>
                  <a:lnTo>
                    <a:pt x="16256" y="201930"/>
                  </a:lnTo>
                  <a:lnTo>
                    <a:pt x="2371344" y="201930"/>
                  </a:lnTo>
                  <a:lnTo>
                    <a:pt x="2371344" y="201168"/>
                  </a:lnTo>
                  <a:close/>
                </a:path>
                <a:path w="2371725" h="214629">
                  <a:moveTo>
                    <a:pt x="2371344" y="198120"/>
                  </a:moveTo>
                  <a:lnTo>
                    <a:pt x="21336" y="198120"/>
                  </a:lnTo>
                  <a:lnTo>
                    <a:pt x="20320" y="198882"/>
                  </a:lnTo>
                  <a:lnTo>
                    <a:pt x="2371344" y="198882"/>
                  </a:lnTo>
                  <a:lnTo>
                    <a:pt x="2371344" y="198120"/>
                  </a:lnTo>
                  <a:close/>
                </a:path>
                <a:path w="2371725" h="214629">
                  <a:moveTo>
                    <a:pt x="2371344" y="195072"/>
                  </a:moveTo>
                  <a:lnTo>
                    <a:pt x="25387" y="195072"/>
                  </a:lnTo>
                  <a:lnTo>
                    <a:pt x="24371" y="195834"/>
                  </a:lnTo>
                  <a:lnTo>
                    <a:pt x="2371344" y="195834"/>
                  </a:lnTo>
                  <a:lnTo>
                    <a:pt x="2371344" y="195072"/>
                  </a:lnTo>
                  <a:close/>
                </a:path>
                <a:path w="2371725" h="214629">
                  <a:moveTo>
                    <a:pt x="2371344" y="192024"/>
                  </a:moveTo>
                  <a:lnTo>
                    <a:pt x="29451" y="192024"/>
                  </a:lnTo>
                  <a:lnTo>
                    <a:pt x="28435" y="192786"/>
                  </a:lnTo>
                  <a:lnTo>
                    <a:pt x="2371344" y="192786"/>
                  </a:lnTo>
                  <a:lnTo>
                    <a:pt x="2371344" y="192024"/>
                  </a:lnTo>
                  <a:close/>
                </a:path>
                <a:path w="2371725" h="214629">
                  <a:moveTo>
                    <a:pt x="2371344" y="188976"/>
                  </a:moveTo>
                  <a:lnTo>
                    <a:pt x="33515" y="188976"/>
                  </a:lnTo>
                  <a:lnTo>
                    <a:pt x="32512" y="189738"/>
                  </a:lnTo>
                  <a:lnTo>
                    <a:pt x="2371344" y="189738"/>
                  </a:lnTo>
                  <a:lnTo>
                    <a:pt x="2371344" y="188976"/>
                  </a:lnTo>
                  <a:close/>
                </a:path>
                <a:path w="2371725" h="214629">
                  <a:moveTo>
                    <a:pt x="2371344" y="185928"/>
                  </a:moveTo>
                  <a:lnTo>
                    <a:pt x="37579" y="185928"/>
                  </a:lnTo>
                  <a:lnTo>
                    <a:pt x="36563" y="186690"/>
                  </a:lnTo>
                  <a:lnTo>
                    <a:pt x="2371344" y="186690"/>
                  </a:lnTo>
                  <a:lnTo>
                    <a:pt x="2371344" y="185928"/>
                  </a:lnTo>
                  <a:close/>
                </a:path>
                <a:path w="2371725" h="214629">
                  <a:moveTo>
                    <a:pt x="2371344" y="182880"/>
                  </a:moveTo>
                  <a:lnTo>
                    <a:pt x="41643" y="182880"/>
                  </a:lnTo>
                  <a:lnTo>
                    <a:pt x="40627" y="183642"/>
                  </a:lnTo>
                  <a:lnTo>
                    <a:pt x="2371344" y="183642"/>
                  </a:lnTo>
                  <a:lnTo>
                    <a:pt x="2371344" y="182880"/>
                  </a:lnTo>
                  <a:close/>
                </a:path>
                <a:path w="2371725" h="214629">
                  <a:moveTo>
                    <a:pt x="2371344" y="179832"/>
                  </a:moveTo>
                  <a:lnTo>
                    <a:pt x="45720" y="179832"/>
                  </a:lnTo>
                  <a:lnTo>
                    <a:pt x="44704" y="180594"/>
                  </a:lnTo>
                  <a:lnTo>
                    <a:pt x="2371344" y="180594"/>
                  </a:lnTo>
                  <a:lnTo>
                    <a:pt x="2371344" y="179832"/>
                  </a:lnTo>
                  <a:close/>
                </a:path>
                <a:path w="2371725" h="214629">
                  <a:moveTo>
                    <a:pt x="2371344" y="176784"/>
                  </a:moveTo>
                  <a:lnTo>
                    <a:pt x="49771" y="176784"/>
                  </a:lnTo>
                  <a:lnTo>
                    <a:pt x="48755" y="177546"/>
                  </a:lnTo>
                  <a:lnTo>
                    <a:pt x="2371344" y="177546"/>
                  </a:lnTo>
                  <a:lnTo>
                    <a:pt x="2371344" y="176784"/>
                  </a:lnTo>
                  <a:close/>
                </a:path>
                <a:path w="2371725" h="214629">
                  <a:moveTo>
                    <a:pt x="2371344" y="173736"/>
                  </a:moveTo>
                  <a:lnTo>
                    <a:pt x="53835" y="173736"/>
                  </a:lnTo>
                  <a:lnTo>
                    <a:pt x="52819" y="174498"/>
                  </a:lnTo>
                  <a:lnTo>
                    <a:pt x="2371344" y="174498"/>
                  </a:lnTo>
                  <a:lnTo>
                    <a:pt x="2371344" y="173736"/>
                  </a:lnTo>
                  <a:close/>
                </a:path>
                <a:path w="2371725" h="214629">
                  <a:moveTo>
                    <a:pt x="2371344" y="170688"/>
                  </a:moveTo>
                  <a:lnTo>
                    <a:pt x="57899" y="170688"/>
                  </a:lnTo>
                  <a:lnTo>
                    <a:pt x="56883" y="171450"/>
                  </a:lnTo>
                  <a:lnTo>
                    <a:pt x="2371344" y="171450"/>
                  </a:lnTo>
                  <a:lnTo>
                    <a:pt x="2371344" y="170688"/>
                  </a:lnTo>
                  <a:close/>
                </a:path>
                <a:path w="2371725" h="214629">
                  <a:moveTo>
                    <a:pt x="2371344" y="167640"/>
                  </a:moveTo>
                  <a:lnTo>
                    <a:pt x="61963" y="167640"/>
                  </a:lnTo>
                  <a:lnTo>
                    <a:pt x="60947" y="168402"/>
                  </a:lnTo>
                  <a:lnTo>
                    <a:pt x="2371344" y="168402"/>
                  </a:lnTo>
                  <a:lnTo>
                    <a:pt x="2371344" y="167640"/>
                  </a:lnTo>
                  <a:close/>
                </a:path>
                <a:path w="2371725" h="214629">
                  <a:moveTo>
                    <a:pt x="2371344" y="164592"/>
                  </a:moveTo>
                  <a:lnTo>
                    <a:pt x="66027" y="164592"/>
                  </a:lnTo>
                  <a:lnTo>
                    <a:pt x="65011" y="165354"/>
                  </a:lnTo>
                  <a:lnTo>
                    <a:pt x="2371344" y="165354"/>
                  </a:lnTo>
                  <a:lnTo>
                    <a:pt x="2371344" y="164592"/>
                  </a:lnTo>
                  <a:close/>
                </a:path>
                <a:path w="2371725" h="214629">
                  <a:moveTo>
                    <a:pt x="2371344" y="161544"/>
                  </a:moveTo>
                  <a:lnTo>
                    <a:pt x="70091" y="161544"/>
                  </a:lnTo>
                  <a:lnTo>
                    <a:pt x="69075" y="162306"/>
                  </a:lnTo>
                  <a:lnTo>
                    <a:pt x="2371344" y="162306"/>
                  </a:lnTo>
                  <a:lnTo>
                    <a:pt x="2371344" y="161544"/>
                  </a:lnTo>
                  <a:close/>
                </a:path>
                <a:path w="2371725" h="214629">
                  <a:moveTo>
                    <a:pt x="2371344" y="158496"/>
                  </a:moveTo>
                  <a:lnTo>
                    <a:pt x="74155" y="158496"/>
                  </a:lnTo>
                  <a:lnTo>
                    <a:pt x="73139" y="159258"/>
                  </a:lnTo>
                  <a:lnTo>
                    <a:pt x="2371344" y="159258"/>
                  </a:lnTo>
                  <a:lnTo>
                    <a:pt x="2371344" y="158496"/>
                  </a:lnTo>
                  <a:close/>
                </a:path>
                <a:path w="2371725" h="214629">
                  <a:moveTo>
                    <a:pt x="2371344" y="155448"/>
                  </a:moveTo>
                  <a:lnTo>
                    <a:pt x="78219" y="155448"/>
                  </a:lnTo>
                  <a:lnTo>
                    <a:pt x="77203" y="156210"/>
                  </a:lnTo>
                  <a:lnTo>
                    <a:pt x="2371344" y="156210"/>
                  </a:lnTo>
                  <a:lnTo>
                    <a:pt x="2371344" y="155448"/>
                  </a:lnTo>
                  <a:close/>
                </a:path>
                <a:path w="2371725" h="214629">
                  <a:moveTo>
                    <a:pt x="2371344" y="152400"/>
                  </a:moveTo>
                  <a:lnTo>
                    <a:pt x="82283" y="152400"/>
                  </a:lnTo>
                  <a:lnTo>
                    <a:pt x="81267" y="153162"/>
                  </a:lnTo>
                  <a:lnTo>
                    <a:pt x="2371344" y="153162"/>
                  </a:lnTo>
                  <a:lnTo>
                    <a:pt x="2371344" y="152400"/>
                  </a:lnTo>
                  <a:close/>
                </a:path>
                <a:path w="2371725" h="214629">
                  <a:moveTo>
                    <a:pt x="2371344" y="149352"/>
                  </a:moveTo>
                  <a:lnTo>
                    <a:pt x="86347" y="149352"/>
                  </a:lnTo>
                  <a:lnTo>
                    <a:pt x="85331" y="150114"/>
                  </a:lnTo>
                  <a:lnTo>
                    <a:pt x="2371344" y="150114"/>
                  </a:lnTo>
                  <a:lnTo>
                    <a:pt x="2371344" y="149352"/>
                  </a:lnTo>
                  <a:close/>
                </a:path>
                <a:path w="2371725" h="214629">
                  <a:moveTo>
                    <a:pt x="2371344" y="146304"/>
                  </a:moveTo>
                  <a:lnTo>
                    <a:pt x="90424" y="146304"/>
                  </a:lnTo>
                  <a:lnTo>
                    <a:pt x="89408" y="147066"/>
                  </a:lnTo>
                  <a:lnTo>
                    <a:pt x="2371344" y="147066"/>
                  </a:lnTo>
                  <a:lnTo>
                    <a:pt x="2371344" y="146304"/>
                  </a:lnTo>
                  <a:close/>
                </a:path>
                <a:path w="2371725" h="214629">
                  <a:moveTo>
                    <a:pt x="2371344" y="143256"/>
                  </a:moveTo>
                  <a:lnTo>
                    <a:pt x="94475" y="143256"/>
                  </a:lnTo>
                  <a:lnTo>
                    <a:pt x="93472" y="144018"/>
                  </a:lnTo>
                  <a:lnTo>
                    <a:pt x="2371344" y="144018"/>
                  </a:lnTo>
                  <a:lnTo>
                    <a:pt x="2371344" y="143256"/>
                  </a:lnTo>
                  <a:close/>
                </a:path>
                <a:path w="2371725" h="214629">
                  <a:moveTo>
                    <a:pt x="2371344" y="140208"/>
                  </a:moveTo>
                  <a:lnTo>
                    <a:pt x="98539" y="140208"/>
                  </a:lnTo>
                  <a:lnTo>
                    <a:pt x="97523" y="140982"/>
                  </a:lnTo>
                  <a:lnTo>
                    <a:pt x="2371344" y="140970"/>
                  </a:lnTo>
                  <a:lnTo>
                    <a:pt x="2371344" y="140208"/>
                  </a:lnTo>
                  <a:close/>
                </a:path>
                <a:path w="2371725" h="214629">
                  <a:moveTo>
                    <a:pt x="2371344" y="137160"/>
                  </a:moveTo>
                  <a:lnTo>
                    <a:pt x="102603" y="137160"/>
                  </a:lnTo>
                  <a:lnTo>
                    <a:pt x="101600" y="137922"/>
                  </a:lnTo>
                  <a:lnTo>
                    <a:pt x="2371344" y="137922"/>
                  </a:lnTo>
                  <a:lnTo>
                    <a:pt x="2371344" y="137160"/>
                  </a:lnTo>
                  <a:close/>
                </a:path>
                <a:path w="2371725" h="214629">
                  <a:moveTo>
                    <a:pt x="2371344" y="134112"/>
                  </a:moveTo>
                  <a:lnTo>
                    <a:pt x="106667" y="134112"/>
                  </a:lnTo>
                  <a:lnTo>
                    <a:pt x="105651" y="134874"/>
                  </a:lnTo>
                  <a:lnTo>
                    <a:pt x="2371344" y="134874"/>
                  </a:lnTo>
                  <a:lnTo>
                    <a:pt x="2371344" y="134112"/>
                  </a:lnTo>
                  <a:close/>
                </a:path>
                <a:path w="2371725" h="214629">
                  <a:moveTo>
                    <a:pt x="2371344" y="131064"/>
                  </a:moveTo>
                  <a:lnTo>
                    <a:pt x="110731" y="131064"/>
                  </a:lnTo>
                  <a:lnTo>
                    <a:pt x="109715" y="131826"/>
                  </a:lnTo>
                  <a:lnTo>
                    <a:pt x="2371344" y="131826"/>
                  </a:lnTo>
                  <a:lnTo>
                    <a:pt x="2371344" y="131064"/>
                  </a:lnTo>
                  <a:close/>
                </a:path>
                <a:path w="2371725" h="214629">
                  <a:moveTo>
                    <a:pt x="2371344" y="128016"/>
                  </a:moveTo>
                  <a:lnTo>
                    <a:pt x="114795" y="128016"/>
                  </a:lnTo>
                  <a:lnTo>
                    <a:pt x="113792" y="128778"/>
                  </a:lnTo>
                  <a:lnTo>
                    <a:pt x="2371344" y="128778"/>
                  </a:lnTo>
                  <a:lnTo>
                    <a:pt x="2371344" y="128016"/>
                  </a:lnTo>
                  <a:close/>
                </a:path>
                <a:path w="2371725" h="214629">
                  <a:moveTo>
                    <a:pt x="2371344" y="124968"/>
                  </a:moveTo>
                  <a:lnTo>
                    <a:pt x="118872" y="124968"/>
                  </a:lnTo>
                  <a:lnTo>
                    <a:pt x="117856" y="125730"/>
                  </a:lnTo>
                  <a:lnTo>
                    <a:pt x="2371344" y="125730"/>
                  </a:lnTo>
                  <a:lnTo>
                    <a:pt x="2371344" y="124968"/>
                  </a:lnTo>
                  <a:close/>
                </a:path>
                <a:path w="2371725" h="214629">
                  <a:moveTo>
                    <a:pt x="2371344" y="121920"/>
                  </a:moveTo>
                  <a:lnTo>
                    <a:pt x="122923" y="121920"/>
                  </a:lnTo>
                  <a:lnTo>
                    <a:pt x="121920" y="122682"/>
                  </a:lnTo>
                  <a:lnTo>
                    <a:pt x="2371344" y="122682"/>
                  </a:lnTo>
                  <a:lnTo>
                    <a:pt x="2371344" y="121920"/>
                  </a:lnTo>
                  <a:close/>
                </a:path>
                <a:path w="2371725" h="214629">
                  <a:moveTo>
                    <a:pt x="2371344" y="118872"/>
                  </a:moveTo>
                  <a:lnTo>
                    <a:pt x="126987" y="118872"/>
                  </a:lnTo>
                  <a:lnTo>
                    <a:pt x="125971" y="119634"/>
                  </a:lnTo>
                  <a:lnTo>
                    <a:pt x="2371344" y="119634"/>
                  </a:lnTo>
                  <a:lnTo>
                    <a:pt x="2371344" y="118872"/>
                  </a:lnTo>
                  <a:close/>
                </a:path>
                <a:path w="2371725" h="214629">
                  <a:moveTo>
                    <a:pt x="2371344" y="115824"/>
                  </a:moveTo>
                  <a:lnTo>
                    <a:pt x="131051" y="115824"/>
                  </a:lnTo>
                  <a:lnTo>
                    <a:pt x="130035" y="116586"/>
                  </a:lnTo>
                  <a:lnTo>
                    <a:pt x="2371344" y="116586"/>
                  </a:lnTo>
                  <a:lnTo>
                    <a:pt x="2371344" y="115824"/>
                  </a:lnTo>
                  <a:close/>
                </a:path>
                <a:path w="2371725" h="214629">
                  <a:moveTo>
                    <a:pt x="2371344" y="112776"/>
                  </a:moveTo>
                  <a:lnTo>
                    <a:pt x="135115" y="112776"/>
                  </a:lnTo>
                  <a:lnTo>
                    <a:pt x="134099" y="113538"/>
                  </a:lnTo>
                  <a:lnTo>
                    <a:pt x="2371344" y="113538"/>
                  </a:lnTo>
                  <a:lnTo>
                    <a:pt x="2371344" y="112776"/>
                  </a:lnTo>
                  <a:close/>
                </a:path>
                <a:path w="2371725" h="214629">
                  <a:moveTo>
                    <a:pt x="2371344" y="109728"/>
                  </a:moveTo>
                  <a:lnTo>
                    <a:pt x="139179" y="109728"/>
                  </a:lnTo>
                  <a:lnTo>
                    <a:pt x="138163" y="110490"/>
                  </a:lnTo>
                  <a:lnTo>
                    <a:pt x="2371344" y="110490"/>
                  </a:lnTo>
                  <a:lnTo>
                    <a:pt x="2371344" y="109728"/>
                  </a:lnTo>
                  <a:close/>
                </a:path>
                <a:path w="2371725" h="214629">
                  <a:moveTo>
                    <a:pt x="2371344" y="106680"/>
                  </a:moveTo>
                  <a:lnTo>
                    <a:pt x="143243" y="106680"/>
                  </a:lnTo>
                  <a:lnTo>
                    <a:pt x="142227" y="107442"/>
                  </a:lnTo>
                  <a:lnTo>
                    <a:pt x="2371344" y="107442"/>
                  </a:lnTo>
                  <a:lnTo>
                    <a:pt x="2371344" y="106680"/>
                  </a:lnTo>
                  <a:close/>
                </a:path>
                <a:path w="2371725" h="214629">
                  <a:moveTo>
                    <a:pt x="2371344" y="103632"/>
                  </a:moveTo>
                  <a:lnTo>
                    <a:pt x="147320" y="103632"/>
                  </a:lnTo>
                  <a:lnTo>
                    <a:pt x="146304" y="104394"/>
                  </a:lnTo>
                  <a:lnTo>
                    <a:pt x="2371344" y="104394"/>
                  </a:lnTo>
                  <a:lnTo>
                    <a:pt x="2371344" y="103632"/>
                  </a:lnTo>
                  <a:close/>
                </a:path>
                <a:path w="2371725" h="214629">
                  <a:moveTo>
                    <a:pt x="2371344" y="100584"/>
                  </a:moveTo>
                  <a:lnTo>
                    <a:pt x="151371" y="100584"/>
                  </a:lnTo>
                  <a:lnTo>
                    <a:pt x="150355" y="101346"/>
                  </a:lnTo>
                  <a:lnTo>
                    <a:pt x="2371344" y="101346"/>
                  </a:lnTo>
                  <a:lnTo>
                    <a:pt x="2371344" y="100584"/>
                  </a:lnTo>
                  <a:close/>
                </a:path>
                <a:path w="2371725" h="214629">
                  <a:moveTo>
                    <a:pt x="2371344" y="97536"/>
                  </a:moveTo>
                  <a:lnTo>
                    <a:pt x="155435" y="97536"/>
                  </a:lnTo>
                  <a:lnTo>
                    <a:pt x="154419" y="98298"/>
                  </a:lnTo>
                  <a:lnTo>
                    <a:pt x="2371344" y="98298"/>
                  </a:lnTo>
                  <a:lnTo>
                    <a:pt x="2371344" y="97536"/>
                  </a:lnTo>
                  <a:close/>
                </a:path>
                <a:path w="2371725" h="214629">
                  <a:moveTo>
                    <a:pt x="2371344" y="94488"/>
                  </a:moveTo>
                  <a:lnTo>
                    <a:pt x="159499" y="94488"/>
                  </a:lnTo>
                  <a:lnTo>
                    <a:pt x="158483" y="95250"/>
                  </a:lnTo>
                  <a:lnTo>
                    <a:pt x="2371344" y="95250"/>
                  </a:lnTo>
                  <a:lnTo>
                    <a:pt x="2371344" y="94488"/>
                  </a:lnTo>
                  <a:close/>
                </a:path>
                <a:path w="2371725" h="214629">
                  <a:moveTo>
                    <a:pt x="2371344" y="91440"/>
                  </a:moveTo>
                  <a:lnTo>
                    <a:pt x="163563" y="91440"/>
                  </a:lnTo>
                  <a:lnTo>
                    <a:pt x="162560" y="92202"/>
                  </a:lnTo>
                  <a:lnTo>
                    <a:pt x="2371344" y="92202"/>
                  </a:lnTo>
                  <a:lnTo>
                    <a:pt x="2371344" y="91440"/>
                  </a:lnTo>
                  <a:close/>
                </a:path>
                <a:path w="2371725" h="214629">
                  <a:moveTo>
                    <a:pt x="2371344" y="88392"/>
                  </a:moveTo>
                  <a:lnTo>
                    <a:pt x="167627" y="88392"/>
                  </a:lnTo>
                  <a:lnTo>
                    <a:pt x="166611" y="89154"/>
                  </a:lnTo>
                  <a:lnTo>
                    <a:pt x="2371344" y="89154"/>
                  </a:lnTo>
                  <a:lnTo>
                    <a:pt x="2371344" y="88392"/>
                  </a:lnTo>
                  <a:close/>
                </a:path>
                <a:path w="2371725" h="214629">
                  <a:moveTo>
                    <a:pt x="2371344" y="85344"/>
                  </a:moveTo>
                  <a:lnTo>
                    <a:pt x="171691" y="85344"/>
                  </a:lnTo>
                  <a:lnTo>
                    <a:pt x="170675" y="86106"/>
                  </a:lnTo>
                  <a:lnTo>
                    <a:pt x="2371344" y="86106"/>
                  </a:lnTo>
                  <a:lnTo>
                    <a:pt x="2371344" y="85344"/>
                  </a:lnTo>
                  <a:close/>
                </a:path>
                <a:path w="2371725" h="214629">
                  <a:moveTo>
                    <a:pt x="2371344" y="82296"/>
                  </a:moveTo>
                  <a:lnTo>
                    <a:pt x="175755" y="82296"/>
                  </a:lnTo>
                  <a:lnTo>
                    <a:pt x="174739" y="83058"/>
                  </a:lnTo>
                  <a:lnTo>
                    <a:pt x="2371344" y="83058"/>
                  </a:lnTo>
                  <a:lnTo>
                    <a:pt x="2371344" y="82296"/>
                  </a:lnTo>
                  <a:close/>
                </a:path>
                <a:path w="2371725" h="214629">
                  <a:moveTo>
                    <a:pt x="2371344" y="79248"/>
                  </a:moveTo>
                  <a:lnTo>
                    <a:pt x="179819" y="79248"/>
                  </a:lnTo>
                  <a:lnTo>
                    <a:pt x="178803" y="80010"/>
                  </a:lnTo>
                  <a:lnTo>
                    <a:pt x="2371344" y="80010"/>
                  </a:lnTo>
                  <a:lnTo>
                    <a:pt x="2371344" y="79248"/>
                  </a:lnTo>
                  <a:close/>
                </a:path>
                <a:path w="2371725" h="214629">
                  <a:moveTo>
                    <a:pt x="2371344" y="76200"/>
                  </a:moveTo>
                  <a:lnTo>
                    <a:pt x="183883" y="76200"/>
                  </a:lnTo>
                  <a:lnTo>
                    <a:pt x="182867" y="76962"/>
                  </a:lnTo>
                  <a:lnTo>
                    <a:pt x="2371344" y="76962"/>
                  </a:lnTo>
                  <a:lnTo>
                    <a:pt x="2371344" y="76200"/>
                  </a:lnTo>
                  <a:close/>
                </a:path>
                <a:path w="2371725" h="214629">
                  <a:moveTo>
                    <a:pt x="2371344" y="73152"/>
                  </a:moveTo>
                  <a:lnTo>
                    <a:pt x="187947" y="73152"/>
                  </a:lnTo>
                  <a:lnTo>
                    <a:pt x="186944" y="73914"/>
                  </a:lnTo>
                  <a:lnTo>
                    <a:pt x="2371344" y="73914"/>
                  </a:lnTo>
                  <a:lnTo>
                    <a:pt x="2371344" y="73152"/>
                  </a:lnTo>
                  <a:close/>
                </a:path>
                <a:path w="2371725" h="214629">
                  <a:moveTo>
                    <a:pt x="2371344" y="70104"/>
                  </a:moveTo>
                  <a:lnTo>
                    <a:pt x="192024" y="70104"/>
                  </a:lnTo>
                  <a:lnTo>
                    <a:pt x="190995" y="70866"/>
                  </a:lnTo>
                  <a:lnTo>
                    <a:pt x="2371344" y="70866"/>
                  </a:lnTo>
                  <a:lnTo>
                    <a:pt x="2371344" y="70104"/>
                  </a:lnTo>
                  <a:close/>
                </a:path>
                <a:path w="2371725" h="214629">
                  <a:moveTo>
                    <a:pt x="2371344" y="67056"/>
                  </a:moveTo>
                  <a:lnTo>
                    <a:pt x="196075" y="67056"/>
                  </a:lnTo>
                  <a:lnTo>
                    <a:pt x="195072" y="67818"/>
                  </a:lnTo>
                  <a:lnTo>
                    <a:pt x="2371344" y="67818"/>
                  </a:lnTo>
                  <a:lnTo>
                    <a:pt x="2371344" y="67056"/>
                  </a:lnTo>
                  <a:close/>
                </a:path>
                <a:path w="2371725" h="214629">
                  <a:moveTo>
                    <a:pt x="2371344" y="64008"/>
                  </a:moveTo>
                  <a:lnTo>
                    <a:pt x="200139" y="64008"/>
                  </a:lnTo>
                  <a:lnTo>
                    <a:pt x="199123" y="64770"/>
                  </a:lnTo>
                  <a:lnTo>
                    <a:pt x="2371344" y="64770"/>
                  </a:lnTo>
                  <a:lnTo>
                    <a:pt x="2371344" y="64008"/>
                  </a:lnTo>
                  <a:close/>
                </a:path>
                <a:path w="2371725" h="214629">
                  <a:moveTo>
                    <a:pt x="2371344" y="60960"/>
                  </a:moveTo>
                  <a:lnTo>
                    <a:pt x="204203" y="60960"/>
                  </a:lnTo>
                  <a:lnTo>
                    <a:pt x="203200" y="61722"/>
                  </a:lnTo>
                  <a:lnTo>
                    <a:pt x="2371344" y="61722"/>
                  </a:lnTo>
                  <a:lnTo>
                    <a:pt x="2371344" y="60960"/>
                  </a:lnTo>
                  <a:close/>
                </a:path>
                <a:path w="2371725" h="214629">
                  <a:moveTo>
                    <a:pt x="2371344" y="57912"/>
                  </a:moveTo>
                  <a:lnTo>
                    <a:pt x="208267" y="57912"/>
                  </a:lnTo>
                  <a:lnTo>
                    <a:pt x="207251" y="58674"/>
                  </a:lnTo>
                  <a:lnTo>
                    <a:pt x="2371344" y="58674"/>
                  </a:lnTo>
                  <a:lnTo>
                    <a:pt x="2371344" y="57912"/>
                  </a:lnTo>
                  <a:close/>
                </a:path>
                <a:path w="2371725" h="214629">
                  <a:moveTo>
                    <a:pt x="2371344" y="54864"/>
                  </a:moveTo>
                  <a:lnTo>
                    <a:pt x="212331" y="54864"/>
                  </a:lnTo>
                  <a:lnTo>
                    <a:pt x="211315" y="55626"/>
                  </a:lnTo>
                  <a:lnTo>
                    <a:pt x="2371344" y="55626"/>
                  </a:lnTo>
                  <a:lnTo>
                    <a:pt x="2371344" y="54864"/>
                  </a:lnTo>
                  <a:close/>
                </a:path>
                <a:path w="2371725" h="214629">
                  <a:moveTo>
                    <a:pt x="2371344" y="51816"/>
                  </a:moveTo>
                  <a:lnTo>
                    <a:pt x="216395" y="51816"/>
                  </a:lnTo>
                  <a:lnTo>
                    <a:pt x="215392" y="52578"/>
                  </a:lnTo>
                  <a:lnTo>
                    <a:pt x="2371344" y="52578"/>
                  </a:lnTo>
                  <a:lnTo>
                    <a:pt x="2371344" y="51816"/>
                  </a:lnTo>
                  <a:close/>
                </a:path>
                <a:path w="2371725" h="214629">
                  <a:moveTo>
                    <a:pt x="2371344" y="48768"/>
                  </a:moveTo>
                  <a:lnTo>
                    <a:pt x="220472" y="48768"/>
                  </a:lnTo>
                  <a:lnTo>
                    <a:pt x="219456" y="49530"/>
                  </a:lnTo>
                  <a:lnTo>
                    <a:pt x="2371344" y="49530"/>
                  </a:lnTo>
                  <a:lnTo>
                    <a:pt x="2371344" y="48768"/>
                  </a:lnTo>
                  <a:close/>
                </a:path>
                <a:path w="2371725" h="214629">
                  <a:moveTo>
                    <a:pt x="2371344" y="45720"/>
                  </a:moveTo>
                  <a:lnTo>
                    <a:pt x="224523" y="45720"/>
                  </a:lnTo>
                  <a:lnTo>
                    <a:pt x="223520" y="46482"/>
                  </a:lnTo>
                  <a:lnTo>
                    <a:pt x="2371344" y="46482"/>
                  </a:lnTo>
                  <a:lnTo>
                    <a:pt x="2371344" y="45720"/>
                  </a:lnTo>
                  <a:close/>
                </a:path>
                <a:path w="2371725" h="214629">
                  <a:moveTo>
                    <a:pt x="2371344" y="42672"/>
                  </a:moveTo>
                  <a:lnTo>
                    <a:pt x="228587" y="42672"/>
                  </a:lnTo>
                  <a:lnTo>
                    <a:pt x="227571" y="43434"/>
                  </a:lnTo>
                  <a:lnTo>
                    <a:pt x="2371344" y="43434"/>
                  </a:lnTo>
                  <a:lnTo>
                    <a:pt x="2371344" y="42672"/>
                  </a:lnTo>
                  <a:close/>
                </a:path>
                <a:path w="2371725" h="214629">
                  <a:moveTo>
                    <a:pt x="2371344" y="39624"/>
                  </a:moveTo>
                  <a:lnTo>
                    <a:pt x="232651" y="39624"/>
                  </a:lnTo>
                  <a:lnTo>
                    <a:pt x="231648" y="40386"/>
                  </a:lnTo>
                  <a:lnTo>
                    <a:pt x="2371344" y="40386"/>
                  </a:lnTo>
                  <a:lnTo>
                    <a:pt x="2371344" y="39624"/>
                  </a:lnTo>
                  <a:close/>
                </a:path>
                <a:path w="2371725" h="214629">
                  <a:moveTo>
                    <a:pt x="2371344" y="36576"/>
                  </a:moveTo>
                  <a:lnTo>
                    <a:pt x="236715" y="36576"/>
                  </a:lnTo>
                  <a:lnTo>
                    <a:pt x="235699" y="37338"/>
                  </a:lnTo>
                  <a:lnTo>
                    <a:pt x="2371344" y="37338"/>
                  </a:lnTo>
                  <a:lnTo>
                    <a:pt x="2371344" y="36576"/>
                  </a:lnTo>
                  <a:close/>
                </a:path>
                <a:path w="2371725" h="214629">
                  <a:moveTo>
                    <a:pt x="2371344" y="33528"/>
                  </a:moveTo>
                  <a:lnTo>
                    <a:pt x="240779" y="33528"/>
                  </a:lnTo>
                  <a:lnTo>
                    <a:pt x="239763" y="34290"/>
                  </a:lnTo>
                  <a:lnTo>
                    <a:pt x="2371344" y="34290"/>
                  </a:lnTo>
                  <a:lnTo>
                    <a:pt x="2371344" y="33528"/>
                  </a:lnTo>
                  <a:close/>
                </a:path>
                <a:path w="2371725" h="214629">
                  <a:moveTo>
                    <a:pt x="2371344" y="30480"/>
                  </a:moveTo>
                  <a:lnTo>
                    <a:pt x="244843" y="30480"/>
                  </a:lnTo>
                  <a:lnTo>
                    <a:pt x="243840" y="31242"/>
                  </a:lnTo>
                  <a:lnTo>
                    <a:pt x="2371344" y="31242"/>
                  </a:lnTo>
                  <a:lnTo>
                    <a:pt x="2371344" y="30480"/>
                  </a:lnTo>
                  <a:close/>
                </a:path>
                <a:path w="2371725" h="214629">
                  <a:moveTo>
                    <a:pt x="2371344" y="27432"/>
                  </a:moveTo>
                  <a:lnTo>
                    <a:pt x="248920" y="27432"/>
                  </a:lnTo>
                  <a:lnTo>
                    <a:pt x="247891" y="28194"/>
                  </a:lnTo>
                  <a:lnTo>
                    <a:pt x="2371344" y="28194"/>
                  </a:lnTo>
                  <a:lnTo>
                    <a:pt x="2371344" y="27432"/>
                  </a:lnTo>
                  <a:close/>
                </a:path>
                <a:path w="2371725" h="214629">
                  <a:moveTo>
                    <a:pt x="2371344" y="24384"/>
                  </a:moveTo>
                  <a:lnTo>
                    <a:pt x="252971" y="24384"/>
                  </a:lnTo>
                  <a:lnTo>
                    <a:pt x="251955" y="25146"/>
                  </a:lnTo>
                  <a:lnTo>
                    <a:pt x="2371344" y="25146"/>
                  </a:lnTo>
                  <a:lnTo>
                    <a:pt x="2371344" y="24384"/>
                  </a:lnTo>
                  <a:close/>
                </a:path>
                <a:path w="2371725" h="214629">
                  <a:moveTo>
                    <a:pt x="2371344" y="21336"/>
                  </a:moveTo>
                  <a:lnTo>
                    <a:pt x="257035" y="21336"/>
                  </a:lnTo>
                  <a:lnTo>
                    <a:pt x="256019" y="22098"/>
                  </a:lnTo>
                  <a:lnTo>
                    <a:pt x="2371344" y="22098"/>
                  </a:lnTo>
                  <a:lnTo>
                    <a:pt x="2371344" y="21336"/>
                  </a:lnTo>
                  <a:close/>
                </a:path>
                <a:path w="2371725" h="214629">
                  <a:moveTo>
                    <a:pt x="2371344" y="18288"/>
                  </a:moveTo>
                  <a:lnTo>
                    <a:pt x="261099" y="18288"/>
                  </a:lnTo>
                  <a:lnTo>
                    <a:pt x="260083" y="19050"/>
                  </a:lnTo>
                  <a:lnTo>
                    <a:pt x="2371344" y="19050"/>
                  </a:lnTo>
                  <a:lnTo>
                    <a:pt x="2371344" y="18288"/>
                  </a:lnTo>
                  <a:close/>
                </a:path>
                <a:path w="2371725" h="214629">
                  <a:moveTo>
                    <a:pt x="2371344" y="15240"/>
                  </a:moveTo>
                  <a:lnTo>
                    <a:pt x="265163" y="15240"/>
                  </a:lnTo>
                  <a:lnTo>
                    <a:pt x="264147" y="16002"/>
                  </a:lnTo>
                  <a:lnTo>
                    <a:pt x="2371344" y="16002"/>
                  </a:lnTo>
                  <a:lnTo>
                    <a:pt x="2371344" y="15240"/>
                  </a:lnTo>
                  <a:close/>
                </a:path>
                <a:path w="2371725" h="214629">
                  <a:moveTo>
                    <a:pt x="2371344" y="12192"/>
                  </a:moveTo>
                  <a:lnTo>
                    <a:pt x="269227" y="12192"/>
                  </a:lnTo>
                  <a:lnTo>
                    <a:pt x="268211" y="12954"/>
                  </a:lnTo>
                  <a:lnTo>
                    <a:pt x="2371344" y="12954"/>
                  </a:lnTo>
                  <a:lnTo>
                    <a:pt x="2371344" y="12192"/>
                  </a:lnTo>
                  <a:close/>
                </a:path>
                <a:path w="2371725" h="214629">
                  <a:moveTo>
                    <a:pt x="2371344" y="9144"/>
                  </a:moveTo>
                  <a:lnTo>
                    <a:pt x="273291" y="9144"/>
                  </a:lnTo>
                  <a:lnTo>
                    <a:pt x="272275" y="9906"/>
                  </a:lnTo>
                  <a:lnTo>
                    <a:pt x="2371344" y="9906"/>
                  </a:lnTo>
                  <a:lnTo>
                    <a:pt x="2371344" y="9144"/>
                  </a:lnTo>
                  <a:close/>
                </a:path>
                <a:path w="2371725" h="214629">
                  <a:moveTo>
                    <a:pt x="2371344" y="6096"/>
                  </a:moveTo>
                  <a:lnTo>
                    <a:pt x="277355" y="6096"/>
                  </a:lnTo>
                  <a:lnTo>
                    <a:pt x="276339" y="6858"/>
                  </a:lnTo>
                  <a:lnTo>
                    <a:pt x="2371344" y="6858"/>
                  </a:lnTo>
                  <a:lnTo>
                    <a:pt x="2371344" y="6096"/>
                  </a:lnTo>
                  <a:close/>
                </a:path>
                <a:path w="2371725" h="214629">
                  <a:moveTo>
                    <a:pt x="2371344" y="3048"/>
                  </a:moveTo>
                  <a:lnTo>
                    <a:pt x="281419" y="3048"/>
                  </a:lnTo>
                  <a:lnTo>
                    <a:pt x="280403" y="3810"/>
                  </a:lnTo>
                  <a:lnTo>
                    <a:pt x="2371344" y="3810"/>
                  </a:lnTo>
                  <a:lnTo>
                    <a:pt x="2371344" y="3048"/>
                  </a:lnTo>
                  <a:close/>
                </a:path>
                <a:path w="2371725" h="214629">
                  <a:moveTo>
                    <a:pt x="2371344" y="0"/>
                  </a:moveTo>
                  <a:lnTo>
                    <a:pt x="285483" y="0"/>
                  </a:lnTo>
                  <a:lnTo>
                    <a:pt x="284467" y="762"/>
                  </a:lnTo>
                  <a:lnTo>
                    <a:pt x="2371344" y="762"/>
                  </a:lnTo>
                  <a:lnTo>
                    <a:pt x="237134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666219" y="3568445"/>
              <a:ext cx="2639695" cy="214629"/>
            </a:xfrm>
            <a:custGeom>
              <a:avLst/>
              <a:gdLst/>
              <a:ahLst/>
              <a:cxnLst/>
              <a:rect l="l" t="t" r="r" b="b"/>
              <a:pathLst>
                <a:path w="2639695" h="214629">
                  <a:moveTo>
                    <a:pt x="2639580" y="213360"/>
                  </a:moveTo>
                  <a:lnTo>
                    <a:pt x="762" y="213360"/>
                  </a:lnTo>
                  <a:lnTo>
                    <a:pt x="0" y="214122"/>
                  </a:lnTo>
                  <a:lnTo>
                    <a:pt x="2639580" y="214122"/>
                  </a:lnTo>
                  <a:lnTo>
                    <a:pt x="2639580" y="213360"/>
                  </a:lnTo>
                  <a:close/>
                </a:path>
                <a:path w="2639695" h="214629">
                  <a:moveTo>
                    <a:pt x="2639580" y="210312"/>
                  </a:moveTo>
                  <a:lnTo>
                    <a:pt x="3810" y="210312"/>
                  </a:lnTo>
                  <a:lnTo>
                    <a:pt x="3048" y="211074"/>
                  </a:lnTo>
                  <a:lnTo>
                    <a:pt x="2639580" y="211074"/>
                  </a:lnTo>
                  <a:lnTo>
                    <a:pt x="2639580" y="210312"/>
                  </a:lnTo>
                  <a:close/>
                </a:path>
                <a:path w="2639695" h="214629">
                  <a:moveTo>
                    <a:pt x="2639580" y="207264"/>
                  </a:moveTo>
                  <a:lnTo>
                    <a:pt x="6858" y="207264"/>
                  </a:lnTo>
                  <a:lnTo>
                    <a:pt x="6096" y="208026"/>
                  </a:lnTo>
                  <a:lnTo>
                    <a:pt x="2639580" y="208026"/>
                  </a:lnTo>
                  <a:lnTo>
                    <a:pt x="2639580" y="207264"/>
                  </a:lnTo>
                  <a:close/>
                </a:path>
                <a:path w="2639695" h="214629">
                  <a:moveTo>
                    <a:pt x="2639580" y="204216"/>
                  </a:moveTo>
                  <a:lnTo>
                    <a:pt x="9906" y="204216"/>
                  </a:lnTo>
                  <a:lnTo>
                    <a:pt x="9144" y="204978"/>
                  </a:lnTo>
                  <a:lnTo>
                    <a:pt x="2639580" y="204978"/>
                  </a:lnTo>
                  <a:lnTo>
                    <a:pt x="2639580" y="204216"/>
                  </a:lnTo>
                  <a:close/>
                </a:path>
                <a:path w="2639695" h="214629">
                  <a:moveTo>
                    <a:pt x="2639580" y="201168"/>
                  </a:moveTo>
                  <a:lnTo>
                    <a:pt x="12954" y="201168"/>
                  </a:lnTo>
                  <a:lnTo>
                    <a:pt x="12192" y="201930"/>
                  </a:lnTo>
                  <a:lnTo>
                    <a:pt x="2639580" y="201930"/>
                  </a:lnTo>
                  <a:lnTo>
                    <a:pt x="2639580" y="201168"/>
                  </a:lnTo>
                  <a:close/>
                </a:path>
                <a:path w="2639695" h="214629">
                  <a:moveTo>
                    <a:pt x="2639580" y="198120"/>
                  </a:moveTo>
                  <a:lnTo>
                    <a:pt x="16002" y="198120"/>
                  </a:lnTo>
                  <a:lnTo>
                    <a:pt x="15252" y="198882"/>
                  </a:lnTo>
                  <a:lnTo>
                    <a:pt x="2639580" y="198882"/>
                  </a:lnTo>
                  <a:lnTo>
                    <a:pt x="2639580" y="198120"/>
                  </a:lnTo>
                  <a:close/>
                </a:path>
                <a:path w="2639695" h="214629">
                  <a:moveTo>
                    <a:pt x="2639580" y="195072"/>
                  </a:moveTo>
                  <a:lnTo>
                    <a:pt x="19050" y="195072"/>
                  </a:lnTo>
                  <a:lnTo>
                    <a:pt x="18288" y="195834"/>
                  </a:lnTo>
                  <a:lnTo>
                    <a:pt x="2639580" y="195834"/>
                  </a:lnTo>
                  <a:lnTo>
                    <a:pt x="2639580" y="195072"/>
                  </a:lnTo>
                  <a:close/>
                </a:path>
                <a:path w="2639695" h="214629">
                  <a:moveTo>
                    <a:pt x="2639580" y="192024"/>
                  </a:moveTo>
                  <a:lnTo>
                    <a:pt x="22098" y="192024"/>
                  </a:lnTo>
                  <a:lnTo>
                    <a:pt x="21336" y="192786"/>
                  </a:lnTo>
                  <a:lnTo>
                    <a:pt x="2639580" y="192786"/>
                  </a:lnTo>
                  <a:lnTo>
                    <a:pt x="2639580" y="192024"/>
                  </a:lnTo>
                  <a:close/>
                </a:path>
                <a:path w="2639695" h="214629">
                  <a:moveTo>
                    <a:pt x="2639580" y="188976"/>
                  </a:moveTo>
                  <a:lnTo>
                    <a:pt x="25146" y="188976"/>
                  </a:lnTo>
                  <a:lnTo>
                    <a:pt x="24384" y="189738"/>
                  </a:lnTo>
                  <a:lnTo>
                    <a:pt x="2639580" y="189738"/>
                  </a:lnTo>
                  <a:lnTo>
                    <a:pt x="2639580" y="188976"/>
                  </a:lnTo>
                  <a:close/>
                </a:path>
                <a:path w="2639695" h="214629">
                  <a:moveTo>
                    <a:pt x="2639580" y="185928"/>
                  </a:moveTo>
                  <a:lnTo>
                    <a:pt x="28194" y="185928"/>
                  </a:lnTo>
                  <a:lnTo>
                    <a:pt x="27432" y="186690"/>
                  </a:lnTo>
                  <a:lnTo>
                    <a:pt x="2639580" y="186690"/>
                  </a:lnTo>
                  <a:lnTo>
                    <a:pt x="2639580" y="185928"/>
                  </a:lnTo>
                  <a:close/>
                </a:path>
                <a:path w="2639695" h="214629">
                  <a:moveTo>
                    <a:pt x="2639580" y="182880"/>
                  </a:moveTo>
                  <a:lnTo>
                    <a:pt x="31242" y="182880"/>
                  </a:lnTo>
                  <a:lnTo>
                    <a:pt x="30480" y="183642"/>
                  </a:lnTo>
                  <a:lnTo>
                    <a:pt x="2639580" y="183642"/>
                  </a:lnTo>
                  <a:lnTo>
                    <a:pt x="2639580" y="182880"/>
                  </a:lnTo>
                  <a:close/>
                </a:path>
                <a:path w="2639695" h="214629">
                  <a:moveTo>
                    <a:pt x="2639580" y="179832"/>
                  </a:moveTo>
                  <a:lnTo>
                    <a:pt x="34290" y="179832"/>
                  </a:lnTo>
                  <a:lnTo>
                    <a:pt x="33528" y="180594"/>
                  </a:lnTo>
                  <a:lnTo>
                    <a:pt x="2639580" y="180594"/>
                  </a:lnTo>
                  <a:lnTo>
                    <a:pt x="2639580" y="179832"/>
                  </a:lnTo>
                  <a:close/>
                </a:path>
                <a:path w="2639695" h="214629">
                  <a:moveTo>
                    <a:pt x="2639580" y="176784"/>
                  </a:moveTo>
                  <a:lnTo>
                    <a:pt x="37338" y="176784"/>
                  </a:lnTo>
                  <a:lnTo>
                    <a:pt x="36576" y="177546"/>
                  </a:lnTo>
                  <a:lnTo>
                    <a:pt x="2639580" y="177546"/>
                  </a:lnTo>
                  <a:lnTo>
                    <a:pt x="2639580" y="176784"/>
                  </a:lnTo>
                  <a:close/>
                </a:path>
                <a:path w="2639695" h="214629">
                  <a:moveTo>
                    <a:pt x="2639580" y="173736"/>
                  </a:moveTo>
                  <a:lnTo>
                    <a:pt x="40386" y="173736"/>
                  </a:lnTo>
                  <a:lnTo>
                    <a:pt x="39624" y="174498"/>
                  </a:lnTo>
                  <a:lnTo>
                    <a:pt x="2639580" y="174498"/>
                  </a:lnTo>
                  <a:lnTo>
                    <a:pt x="2639580" y="173736"/>
                  </a:lnTo>
                  <a:close/>
                </a:path>
                <a:path w="2639695" h="214629">
                  <a:moveTo>
                    <a:pt x="2639580" y="170688"/>
                  </a:moveTo>
                  <a:lnTo>
                    <a:pt x="43434" y="170688"/>
                  </a:lnTo>
                  <a:lnTo>
                    <a:pt x="42672" y="171450"/>
                  </a:lnTo>
                  <a:lnTo>
                    <a:pt x="2639580" y="171450"/>
                  </a:lnTo>
                  <a:lnTo>
                    <a:pt x="2639580" y="170688"/>
                  </a:lnTo>
                  <a:close/>
                </a:path>
                <a:path w="2639695" h="214629">
                  <a:moveTo>
                    <a:pt x="2639580" y="167640"/>
                  </a:moveTo>
                  <a:lnTo>
                    <a:pt x="46482" y="167640"/>
                  </a:lnTo>
                  <a:lnTo>
                    <a:pt x="45720" y="168402"/>
                  </a:lnTo>
                  <a:lnTo>
                    <a:pt x="2639580" y="168402"/>
                  </a:lnTo>
                  <a:lnTo>
                    <a:pt x="2639580" y="167640"/>
                  </a:lnTo>
                  <a:close/>
                </a:path>
                <a:path w="2639695" h="214629">
                  <a:moveTo>
                    <a:pt x="2639580" y="164592"/>
                  </a:moveTo>
                  <a:lnTo>
                    <a:pt x="49784" y="164592"/>
                  </a:lnTo>
                  <a:lnTo>
                    <a:pt x="48768" y="165354"/>
                  </a:lnTo>
                  <a:lnTo>
                    <a:pt x="2639580" y="165354"/>
                  </a:lnTo>
                  <a:lnTo>
                    <a:pt x="2639580" y="164592"/>
                  </a:lnTo>
                  <a:close/>
                </a:path>
                <a:path w="2639695" h="214629">
                  <a:moveTo>
                    <a:pt x="2639580" y="161544"/>
                  </a:moveTo>
                  <a:lnTo>
                    <a:pt x="53860" y="161544"/>
                  </a:lnTo>
                  <a:lnTo>
                    <a:pt x="52832" y="162306"/>
                  </a:lnTo>
                  <a:lnTo>
                    <a:pt x="2639580" y="162306"/>
                  </a:lnTo>
                  <a:lnTo>
                    <a:pt x="2639580" y="161544"/>
                  </a:lnTo>
                  <a:close/>
                </a:path>
                <a:path w="2639695" h="214629">
                  <a:moveTo>
                    <a:pt x="2639580" y="158496"/>
                  </a:moveTo>
                  <a:lnTo>
                    <a:pt x="57912" y="158496"/>
                  </a:lnTo>
                  <a:lnTo>
                    <a:pt x="56908" y="159258"/>
                  </a:lnTo>
                  <a:lnTo>
                    <a:pt x="2639580" y="159258"/>
                  </a:lnTo>
                  <a:lnTo>
                    <a:pt x="2639580" y="158496"/>
                  </a:lnTo>
                  <a:close/>
                </a:path>
                <a:path w="2639695" h="214629">
                  <a:moveTo>
                    <a:pt x="2639580" y="155448"/>
                  </a:moveTo>
                  <a:lnTo>
                    <a:pt x="61976" y="155448"/>
                  </a:lnTo>
                  <a:lnTo>
                    <a:pt x="60972" y="156222"/>
                  </a:lnTo>
                  <a:lnTo>
                    <a:pt x="2639580" y="156210"/>
                  </a:lnTo>
                  <a:lnTo>
                    <a:pt x="2639580" y="155448"/>
                  </a:lnTo>
                  <a:close/>
                </a:path>
                <a:path w="2639695" h="214629">
                  <a:moveTo>
                    <a:pt x="2639580" y="152400"/>
                  </a:moveTo>
                  <a:lnTo>
                    <a:pt x="66040" y="152400"/>
                  </a:lnTo>
                  <a:lnTo>
                    <a:pt x="65024" y="153162"/>
                  </a:lnTo>
                  <a:lnTo>
                    <a:pt x="2639580" y="153162"/>
                  </a:lnTo>
                  <a:lnTo>
                    <a:pt x="2639580" y="152400"/>
                  </a:lnTo>
                  <a:close/>
                </a:path>
                <a:path w="2639695" h="214629">
                  <a:moveTo>
                    <a:pt x="2639580" y="149352"/>
                  </a:moveTo>
                  <a:lnTo>
                    <a:pt x="70104" y="149352"/>
                  </a:lnTo>
                  <a:lnTo>
                    <a:pt x="69088" y="150114"/>
                  </a:lnTo>
                  <a:lnTo>
                    <a:pt x="2639580" y="150114"/>
                  </a:lnTo>
                  <a:lnTo>
                    <a:pt x="2639580" y="149352"/>
                  </a:lnTo>
                  <a:close/>
                </a:path>
                <a:path w="2639695" h="214629">
                  <a:moveTo>
                    <a:pt x="2639580" y="146304"/>
                  </a:moveTo>
                  <a:lnTo>
                    <a:pt x="74168" y="146304"/>
                  </a:lnTo>
                  <a:lnTo>
                    <a:pt x="73164" y="147066"/>
                  </a:lnTo>
                  <a:lnTo>
                    <a:pt x="2639580" y="147066"/>
                  </a:lnTo>
                  <a:lnTo>
                    <a:pt x="2639580" y="146304"/>
                  </a:lnTo>
                  <a:close/>
                </a:path>
                <a:path w="2639695" h="214629">
                  <a:moveTo>
                    <a:pt x="2639580" y="143256"/>
                  </a:moveTo>
                  <a:lnTo>
                    <a:pt x="78232" y="143256"/>
                  </a:lnTo>
                  <a:lnTo>
                    <a:pt x="77216" y="144018"/>
                  </a:lnTo>
                  <a:lnTo>
                    <a:pt x="2639580" y="144018"/>
                  </a:lnTo>
                  <a:lnTo>
                    <a:pt x="2639580" y="143256"/>
                  </a:lnTo>
                  <a:close/>
                </a:path>
                <a:path w="2639695" h="214629">
                  <a:moveTo>
                    <a:pt x="2639580" y="140208"/>
                  </a:moveTo>
                  <a:lnTo>
                    <a:pt x="82308" y="140208"/>
                  </a:lnTo>
                  <a:lnTo>
                    <a:pt x="81292" y="140970"/>
                  </a:lnTo>
                  <a:lnTo>
                    <a:pt x="2639580" y="140970"/>
                  </a:lnTo>
                  <a:lnTo>
                    <a:pt x="2639580" y="140208"/>
                  </a:lnTo>
                  <a:close/>
                </a:path>
                <a:path w="2639695" h="214629">
                  <a:moveTo>
                    <a:pt x="2639580" y="137160"/>
                  </a:moveTo>
                  <a:lnTo>
                    <a:pt x="86360" y="137160"/>
                  </a:lnTo>
                  <a:lnTo>
                    <a:pt x="85356" y="137922"/>
                  </a:lnTo>
                  <a:lnTo>
                    <a:pt x="2639580" y="137922"/>
                  </a:lnTo>
                  <a:lnTo>
                    <a:pt x="2639580" y="137160"/>
                  </a:lnTo>
                  <a:close/>
                </a:path>
                <a:path w="2639695" h="214629">
                  <a:moveTo>
                    <a:pt x="2639580" y="134112"/>
                  </a:moveTo>
                  <a:lnTo>
                    <a:pt x="90424" y="134112"/>
                  </a:lnTo>
                  <a:lnTo>
                    <a:pt x="89408" y="134874"/>
                  </a:lnTo>
                  <a:lnTo>
                    <a:pt x="2639580" y="134874"/>
                  </a:lnTo>
                  <a:lnTo>
                    <a:pt x="2639580" y="134112"/>
                  </a:lnTo>
                  <a:close/>
                </a:path>
                <a:path w="2639695" h="214629">
                  <a:moveTo>
                    <a:pt x="2639580" y="131064"/>
                  </a:moveTo>
                  <a:lnTo>
                    <a:pt x="94488" y="131064"/>
                  </a:lnTo>
                  <a:lnTo>
                    <a:pt x="93472" y="131826"/>
                  </a:lnTo>
                  <a:lnTo>
                    <a:pt x="2639580" y="131826"/>
                  </a:lnTo>
                  <a:lnTo>
                    <a:pt x="2639580" y="131064"/>
                  </a:lnTo>
                  <a:close/>
                </a:path>
                <a:path w="2639695" h="214629">
                  <a:moveTo>
                    <a:pt x="2639580" y="128016"/>
                  </a:moveTo>
                  <a:lnTo>
                    <a:pt x="98552" y="128016"/>
                  </a:lnTo>
                  <a:lnTo>
                    <a:pt x="97548" y="128778"/>
                  </a:lnTo>
                  <a:lnTo>
                    <a:pt x="2639580" y="128778"/>
                  </a:lnTo>
                  <a:lnTo>
                    <a:pt x="2639580" y="128016"/>
                  </a:lnTo>
                  <a:close/>
                </a:path>
                <a:path w="2639695" h="214629">
                  <a:moveTo>
                    <a:pt x="2639580" y="124968"/>
                  </a:moveTo>
                  <a:lnTo>
                    <a:pt x="102616" y="124968"/>
                  </a:lnTo>
                  <a:lnTo>
                    <a:pt x="101600" y="125730"/>
                  </a:lnTo>
                  <a:lnTo>
                    <a:pt x="2639580" y="125730"/>
                  </a:lnTo>
                  <a:lnTo>
                    <a:pt x="2639580" y="124968"/>
                  </a:lnTo>
                  <a:close/>
                </a:path>
                <a:path w="2639695" h="214629">
                  <a:moveTo>
                    <a:pt x="2639580" y="121920"/>
                  </a:moveTo>
                  <a:lnTo>
                    <a:pt x="106680" y="121920"/>
                  </a:lnTo>
                  <a:lnTo>
                    <a:pt x="105664" y="122682"/>
                  </a:lnTo>
                  <a:lnTo>
                    <a:pt x="2639580" y="122682"/>
                  </a:lnTo>
                  <a:lnTo>
                    <a:pt x="2639580" y="121920"/>
                  </a:lnTo>
                  <a:close/>
                </a:path>
                <a:path w="2639695" h="214629">
                  <a:moveTo>
                    <a:pt x="2639580" y="118872"/>
                  </a:moveTo>
                  <a:lnTo>
                    <a:pt x="110756" y="118872"/>
                  </a:lnTo>
                  <a:lnTo>
                    <a:pt x="109740" y="119634"/>
                  </a:lnTo>
                  <a:lnTo>
                    <a:pt x="2639580" y="119634"/>
                  </a:lnTo>
                  <a:lnTo>
                    <a:pt x="2639580" y="118872"/>
                  </a:lnTo>
                  <a:close/>
                </a:path>
                <a:path w="2639695" h="214629">
                  <a:moveTo>
                    <a:pt x="2639580" y="115824"/>
                  </a:moveTo>
                  <a:lnTo>
                    <a:pt x="114808" y="115824"/>
                  </a:lnTo>
                  <a:lnTo>
                    <a:pt x="113792" y="116586"/>
                  </a:lnTo>
                  <a:lnTo>
                    <a:pt x="2639580" y="116586"/>
                  </a:lnTo>
                  <a:lnTo>
                    <a:pt x="2639580" y="115824"/>
                  </a:lnTo>
                  <a:close/>
                </a:path>
                <a:path w="2639695" h="214629">
                  <a:moveTo>
                    <a:pt x="2639580" y="112776"/>
                  </a:moveTo>
                  <a:lnTo>
                    <a:pt x="118872" y="112776"/>
                  </a:lnTo>
                  <a:lnTo>
                    <a:pt x="117856" y="113538"/>
                  </a:lnTo>
                  <a:lnTo>
                    <a:pt x="2639580" y="113538"/>
                  </a:lnTo>
                  <a:lnTo>
                    <a:pt x="2639580" y="112776"/>
                  </a:lnTo>
                  <a:close/>
                </a:path>
                <a:path w="2639695" h="214629">
                  <a:moveTo>
                    <a:pt x="2639580" y="109728"/>
                  </a:moveTo>
                  <a:lnTo>
                    <a:pt x="122936" y="109728"/>
                  </a:lnTo>
                  <a:lnTo>
                    <a:pt x="121920" y="110490"/>
                  </a:lnTo>
                  <a:lnTo>
                    <a:pt x="2639580" y="110490"/>
                  </a:lnTo>
                  <a:lnTo>
                    <a:pt x="2639580" y="109728"/>
                  </a:lnTo>
                  <a:close/>
                </a:path>
                <a:path w="2639695" h="214629">
                  <a:moveTo>
                    <a:pt x="2639580" y="106680"/>
                  </a:moveTo>
                  <a:lnTo>
                    <a:pt x="127000" y="106680"/>
                  </a:lnTo>
                  <a:lnTo>
                    <a:pt x="125984" y="107442"/>
                  </a:lnTo>
                  <a:lnTo>
                    <a:pt x="2639580" y="107442"/>
                  </a:lnTo>
                  <a:lnTo>
                    <a:pt x="2639580" y="106680"/>
                  </a:lnTo>
                  <a:close/>
                </a:path>
                <a:path w="2639695" h="214629">
                  <a:moveTo>
                    <a:pt x="2639580" y="103632"/>
                  </a:moveTo>
                  <a:lnTo>
                    <a:pt x="131064" y="103632"/>
                  </a:lnTo>
                  <a:lnTo>
                    <a:pt x="130060" y="104394"/>
                  </a:lnTo>
                  <a:lnTo>
                    <a:pt x="2639580" y="104394"/>
                  </a:lnTo>
                  <a:lnTo>
                    <a:pt x="2639580" y="103632"/>
                  </a:lnTo>
                  <a:close/>
                </a:path>
                <a:path w="2639695" h="214629">
                  <a:moveTo>
                    <a:pt x="2639580" y="100584"/>
                  </a:moveTo>
                  <a:lnTo>
                    <a:pt x="135128" y="100584"/>
                  </a:lnTo>
                  <a:lnTo>
                    <a:pt x="134112" y="101346"/>
                  </a:lnTo>
                  <a:lnTo>
                    <a:pt x="2639580" y="101346"/>
                  </a:lnTo>
                  <a:lnTo>
                    <a:pt x="2639580" y="100584"/>
                  </a:lnTo>
                  <a:close/>
                </a:path>
                <a:path w="2639695" h="214629">
                  <a:moveTo>
                    <a:pt x="2639580" y="97536"/>
                  </a:moveTo>
                  <a:lnTo>
                    <a:pt x="139192" y="97536"/>
                  </a:lnTo>
                  <a:lnTo>
                    <a:pt x="138176" y="98298"/>
                  </a:lnTo>
                  <a:lnTo>
                    <a:pt x="2639580" y="98298"/>
                  </a:lnTo>
                  <a:lnTo>
                    <a:pt x="2639580" y="97536"/>
                  </a:lnTo>
                  <a:close/>
                </a:path>
                <a:path w="2639695" h="214629">
                  <a:moveTo>
                    <a:pt x="2639580" y="94488"/>
                  </a:moveTo>
                  <a:lnTo>
                    <a:pt x="143256" y="94488"/>
                  </a:lnTo>
                  <a:lnTo>
                    <a:pt x="142240" y="95250"/>
                  </a:lnTo>
                  <a:lnTo>
                    <a:pt x="2639580" y="95250"/>
                  </a:lnTo>
                  <a:lnTo>
                    <a:pt x="2639580" y="94488"/>
                  </a:lnTo>
                  <a:close/>
                </a:path>
                <a:path w="2639695" h="214629">
                  <a:moveTo>
                    <a:pt x="2639580" y="91440"/>
                  </a:moveTo>
                  <a:lnTo>
                    <a:pt x="147320" y="91440"/>
                  </a:lnTo>
                  <a:lnTo>
                    <a:pt x="146304" y="92202"/>
                  </a:lnTo>
                  <a:lnTo>
                    <a:pt x="2639580" y="92202"/>
                  </a:lnTo>
                  <a:lnTo>
                    <a:pt x="2639580" y="91440"/>
                  </a:lnTo>
                  <a:close/>
                </a:path>
                <a:path w="2639695" h="214629">
                  <a:moveTo>
                    <a:pt x="2639580" y="88392"/>
                  </a:moveTo>
                  <a:lnTo>
                    <a:pt x="151384" y="88392"/>
                  </a:lnTo>
                  <a:lnTo>
                    <a:pt x="150368" y="89154"/>
                  </a:lnTo>
                  <a:lnTo>
                    <a:pt x="2639580" y="89154"/>
                  </a:lnTo>
                  <a:lnTo>
                    <a:pt x="2639580" y="88392"/>
                  </a:lnTo>
                  <a:close/>
                </a:path>
                <a:path w="2639695" h="214629">
                  <a:moveTo>
                    <a:pt x="2639580" y="85344"/>
                  </a:moveTo>
                  <a:lnTo>
                    <a:pt x="155460" y="85344"/>
                  </a:lnTo>
                  <a:lnTo>
                    <a:pt x="154444" y="86106"/>
                  </a:lnTo>
                  <a:lnTo>
                    <a:pt x="2639580" y="86106"/>
                  </a:lnTo>
                  <a:lnTo>
                    <a:pt x="2639580" y="85344"/>
                  </a:lnTo>
                  <a:close/>
                </a:path>
                <a:path w="2639695" h="214629">
                  <a:moveTo>
                    <a:pt x="2639580" y="82296"/>
                  </a:moveTo>
                  <a:lnTo>
                    <a:pt x="159512" y="82296"/>
                  </a:lnTo>
                  <a:lnTo>
                    <a:pt x="158508" y="83058"/>
                  </a:lnTo>
                  <a:lnTo>
                    <a:pt x="2639580" y="83058"/>
                  </a:lnTo>
                  <a:lnTo>
                    <a:pt x="2639580" y="82296"/>
                  </a:lnTo>
                  <a:close/>
                </a:path>
                <a:path w="2639695" h="214629">
                  <a:moveTo>
                    <a:pt x="2639580" y="79248"/>
                  </a:moveTo>
                  <a:lnTo>
                    <a:pt x="163576" y="79248"/>
                  </a:lnTo>
                  <a:lnTo>
                    <a:pt x="162560" y="80022"/>
                  </a:lnTo>
                  <a:lnTo>
                    <a:pt x="2639580" y="80010"/>
                  </a:lnTo>
                  <a:lnTo>
                    <a:pt x="2639580" y="79248"/>
                  </a:lnTo>
                  <a:close/>
                </a:path>
                <a:path w="2639695" h="214629">
                  <a:moveTo>
                    <a:pt x="2639580" y="76200"/>
                  </a:moveTo>
                  <a:lnTo>
                    <a:pt x="167640" y="76200"/>
                  </a:lnTo>
                  <a:lnTo>
                    <a:pt x="166636" y="76962"/>
                  </a:lnTo>
                  <a:lnTo>
                    <a:pt x="2639580" y="76962"/>
                  </a:lnTo>
                  <a:lnTo>
                    <a:pt x="2639580" y="76200"/>
                  </a:lnTo>
                  <a:close/>
                </a:path>
                <a:path w="2639695" h="214629">
                  <a:moveTo>
                    <a:pt x="2639580" y="73152"/>
                  </a:moveTo>
                  <a:lnTo>
                    <a:pt x="171704" y="73152"/>
                  </a:lnTo>
                  <a:lnTo>
                    <a:pt x="170688" y="73914"/>
                  </a:lnTo>
                  <a:lnTo>
                    <a:pt x="2639580" y="73914"/>
                  </a:lnTo>
                  <a:lnTo>
                    <a:pt x="2639580" y="73152"/>
                  </a:lnTo>
                  <a:close/>
                </a:path>
                <a:path w="2639695" h="214629">
                  <a:moveTo>
                    <a:pt x="2639580" y="70104"/>
                  </a:moveTo>
                  <a:lnTo>
                    <a:pt x="175768" y="70104"/>
                  </a:lnTo>
                  <a:lnTo>
                    <a:pt x="174752" y="70866"/>
                  </a:lnTo>
                  <a:lnTo>
                    <a:pt x="2639580" y="70866"/>
                  </a:lnTo>
                  <a:lnTo>
                    <a:pt x="2639580" y="70104"/>
                  </a:lnTo>
                  <a:close/>
                </a:path>
                <a:path w="2639695" h="214629">
                  <a:moveTo>
                    <a:pt x="2639580" y="67056"/>
                  </a:moveTo>
                  <a:lnTo>
                    <a:pt x="179832" y="67056"/>
                  </a:lnTo>
                  <a:lnTo>
                    <a:pt x="178828" y="67818"/>
                  </a:lnTo>
                  <a:lnTo>
                    <a:pt x="2639580" y="67818"/>
                  </a:lnTo>
                  <a:lnTo>
                    <a:pt x="2639580" y="67056"/>
                  </a:lnTo>
                  <a:close/>
                </a:path>
                <a:path w="2639695" h="214629">
                  <a:moveTo>
                    <a:pt x="2639580" y="64008"/>
                  </a:moveTo>
                  <a:lnTo>
                    <a:pt x="183908" y="64008"/>
                  </a:lnTo>
                  <a:lnTo>
                    <a:pt x="182892" y="64770"/>
                  </a:lnTo>
                  <a:lnTo>
                    <a:pt x="2639580" y="64770"/>
                  </a:lnTo>
                  <a:lnTo>
                    <a:pt x="2639580" y="64008"/>
                  </a:lnTo>
                  <a:close/>
                </a:path>
                <a:path w="2639695" h="214629">
                  <a:moveTo>
                    <a:pt x="2639580" y="60960"/>
                  </a:moveTo>
                  <a:lnTo>
                    <a:pt x="187960" y="60960"/>
                  </a:lnTo>
                  <a:lnTo>
                    <a:pt x="186956" y="61722"/>
                  </a:lnTo>
                  <a:lnTo>
                    <a:pt x="2639580" y="61722"/>
                  </a:lnTo>
                  <a:lnTo>
                    <a:pt x="2639580" y="60960"/>
                  </a:lnTo>
                  <a:close/>
                </a:path>
                <a:path w="2639695" h="214629">
                  <a:moveTo>
                    <a:pt x="2639580" y="57912"/>
                  </a:moveTo>
                  <a:lnTo>
                    <a:pt x="192024" y="57912"/>
                  </a:lnTo>
                  <a:lnTo>
                    <a:pt x="191008" y="58674"/>
                  </a:lnTo>
                  <a:lnTo>
                    <a:pt x="2639580" y="58674"/>
                  </a:lnTo>
                  <a:lnTo>
                    <a:pt x="2639580" y="57912"/>
                  </a:lnTo>
                  <a:close/>
                </a:path>
                <a:path w="2639695" h="214629">
                  <a:moveTo>
                    <a:pt x="2639580" y="54864"/>
                  </a:moveTo>
                  <a:lnTo>
                    <a:pt x="196088" y="54864"/>
                  </a:lnTo>
                  <a:lnTo>
                    <a:pt x="195072" y="55626"/>
                  </a:lnTo>
                  <a:lnTo>
                    <a:pt x="2639580" y="55626"/>
                  </a:lnTo>
                  <a:lnTo>
                    <a:pt x="2639580" y="54864"/>
                  </a:lnTo>
                  <a:close/>
                </a:path>
                <a:path w="2639695" h="214629">
                  <a:moveTo>
                    <a:pt x="2639580" y="51816"/>
                  </a:moveTo>
                  <a:lnTo>
                    <a:pt x="200152" y="51816"/>
                  </a:lnTo>
                  <a:lnTo>
                    <a:pt x="199148" y="52578"/>
                  </a:lnTo>
                  <a:lnTo>
                    <a:pt x="2639580" y="52578"/>
                  </a:lnTo>
                  <a:lnTo>
                    <a:pt x="2639580" y="51816"/>
                  </a:lnTo>
                  <a:close/>
                </a:path>
                <a:path w="2639695" h="214629">
                  <a:moveTo>
                    <a:pt x="2639580" y="48768"/>
                  </a:moveTo>
                  <a:lnTo>
                    <a:pt x="204216" y="48768"/>
                  </a:lnTo>
                  <a:lnTo>
                    <a:pt x="203200" y="49530"/>
                  </a:lnTo>
                  <a:lnTo>
                    <a:pt x="2639580" y="49530"/>
                  </a:lnTo>
                  <a:lnTo>
                    <a:pt x="2639580" y="48768"/>
                  </a:lnTo>
                  <a:close/>
                </a:path>
                <a:path w="2639695" h="214629">
                  <a:moveTo>
                    <a:pt x="2639580" y="45720"/>
                  </a:moveTo>
                  <a:lnTo>
                    <a:pt x="208280" y="45720"/>
                  </a:lnTo>
                  <a:lnTo>
                    <a:pt x="207264" y="46482"/>
                  </a:lnTo>
                  <a:lnTo>
                    <a:pt x="2639580" y="46482"/>
                  </a:lnTo>
                  <a:lnTo>
                    <a:pt x="2639580" y="45720"/>
                  </a:lnTo>
                  <a:close/>
                </a:path>
                <a:path w="2639695" h="214629">
                  <a:moveTo>
                    <a:pt x="2639580" y="42672"/>
                  </a:moveTo>
                  <a:lnTo>
                    <a:pt x="212356" y="42672"/>
                  </a:lnTo>
                  <a:lnTo>
                    <a:pt x="211340" y="43434"/>
                  </a:lnTo>
                  <a:lnTo>
                    <a:pt x="2639580" y="43434"/>
                  </a:lnTo>
                  <a:lnTo>
                    <a:pt x="2639580" y="42672"/>
                  </a:lnTo>
                  <a:close/>
                </a:path>
                <a:path w="2639695" h="214629">
                  <a:moveTo>
                    <a:pt x="2639580" y="39624"/>
                  </a:moveTo>
                  <a:lnTo>
                    <a:pt x="216408" y="39624"/>
                  </a:lnTo>
                  <a:lnTo>
                    <a:pt x="215392" y="40386"/>
                  </a:lnTo>
                  <a:lnTo>
                    <a:pt x="2639580" y="40386"/>
                  </a:lnTo>
                  <a:lnTo>
                    <a:pt x="2639580" y="39624"/>
                  </a:lnTo>
                  <a:close/>
                </a:path>
                <a:path w="2639695" h="214629">
                  <a:moveTo>
                    <a:pt x="2639580" y="36576"/>
                  </a:moveTo>
                  <a:lnTo>
                    <a:pt x="220472" y="36576"/>
                  </a:lnTo>
                  <a:lnTo>
                    <a:pt x="219456" y="37338"/>
                  </a:lnTo>
                  <a:lnTo>
                    <a:pt x="2639580" y="37338"/>
                  </a:lnTo>
                  <a:lnTo>
                    <a:pt x="2639580" y="36576"/>
                  </a:lnTo>
                  <a:close/>
                </a:path>
                <a:path w="2639695" h="214629">
                  <a:moveTo>
                    <a:pt x="2639580" y="33528"/>
                  </a:moveTo>
                  <a:lnTo>
                    <a:pt x="224536" y="33528"/>
                  </a:lnTo>
                  <a:lnTo>
                    <a:pt x="223520" y="34290"/>
                  </a:lnTo>
                  <a:lnTo>
                    <a:pt x="2639580" y="34290"/>
                  </a:lnTo>
                  <a:lnTo>
                    <a:pt x="2639580" y="33528"/>
                  </a:lnTo>
                  <a:close/>
                </a:path>
                <a:path w="2639695" h="214629">
                  <a:moveTo>
                    <a:pt x="2639580" y="30480"/>
                  </a:moveTo>
                  <a:lnTo>
                    <a:pt x="228600" y="30480"/>
                  </a:lnTo>
                  <a:lnTo>
                    <a:pt x="227584" y="31242"/>
                  </a:lnTo>
                  <a:lnTo>
                    <a:pt x="2639580" y="31242"/>
                  </a:lnTo>
                  <a:lnTo>
                    <a:pt x="2639580" y="30480"/>
                  </a:lnTo>
                  <a:close/>
                </a:path>
                <a:path w="2639695" h="214629">
                  <a:moveTo>
                    <a:pt x="2639580" y="27432"/>
                  </a:moveTo>
                  <a:lnTo>
                    <a:pt x="232664" y="27432"/>
                  </a:lnTo>
                  <a:lnTo>
                    <a:pt x="231660" y="28194"/>
                  </a:lnTo>
                  <a:lnTo>
                    <a:pt x="2639580" y="28194"/>
                  </a:lnTo>
                  <a:lnTo>
                    <a:pt x="2639580" y="27432"/>
                  </a:lnTo>
                  <a:close/>
                </a:path>
                <a:path w="2639695" h="214629">
                  <a:moveTo>
                    <a:pt x="2639580" y="24384"/>
                  </a:moveTo>
                  <a:lnTo>
                    <a:pt x="236728" y="24384"/>
                  </a:lnTo>
                  <a:lnTo>
                    <a:pt x="235712" y="25146"/>
                  </a:lnTo>
                  <a:lnTo>
                    <a:pt x="2639580" y="25146"/>
                  </a:lnTo>
                  <a:lnTo>
                    <a:pt x="2639580" y="24384"/>
                  </a:lnTo>
                  <a:close/>
                </a:path>
                <a:path w="2639695" h="214629">
                  <a:moveTo>
                    <a:pt x="2639580" y="21336"/>
                  </a:moveTo>
                  <a:lnTo>
                    <a:pt x="240792" y="21336"/>
                  </a:lnTo>
                  <a:lnTo>
                    <a:pt x="239776" y="22098"/>
                  </a:lnTo>
                  <a:lnTo>
                    <a:pt x="2639580" y="22098"/>
                  </a:lnTo>
                  <a:lnTo>
                    <a:pt x="2639580" y="21336"/>
                  </a:lnTo>
                  <a:close/>
                </a:path>
                <a:path w="2639695" h="214629">
                  <a:moveTo>
                    <a:pt x="2639580" y="18288"/>
                  </a:moveTo>
                  <a:lnTo>
                    <a:pt x="244856" y="18288"/>
                  </a:lnTo>
                  <a:lnTo>
                    <a:pt x="243840" y="19050"/>
                  </a:lnTo>
                  <a:lnTo>
                    <a:pt x="2639580" y="19050"/>
                  </a:lnTo>
                  <a:lnTo>
                    <a:pt x="2639580" y="18288"/>
                  </a:lnTo>
                  <a:close/>
                </a:path>
                <a:path w="2639695" h="214629">
                  <a:moveTo>
                    <a:pt x="2639580" y="15240"/>
                  </a:moveTo>
                  <a:lnTo>
                    <a:pt x="248920" y="15240"/>
                  </a:lnTo>
                  <a:lnTo>
                    <a:pt x="247904" y="16002"/>
                  </a:lnTo>
                  <a:lnTo>
                    <a:pt x="2639580" y="16002"/>
                  </a:lnTo>
                  <a:lnTo>
                    <a:pt x="2639580" y="15240"/>
                  </a:lnTo>
                  <a:close/>
                </a:path>
                <a:path w="2639695" h="214629">
                  <a:moveTo>
                    <a:pt x="2639580" y="12192"/>
                  </a:moveTo>
                  <a:lnTo>
                    <a:pt x="252984" y="12192"/>
                  </a:lnTo>
                  <a:lnTo>
                    <a:pt x="251968" y="12954"/>
                  </a:lnTo>
                  <a:lnTo>
                    <a:pt x="2639580" y="12954"/>
                  </a:lnTo>
                  <a:lnTo>
                    <a:pt x="2639580" y="12192"/>
                  </a:lnTo>
                  <a:close/>
                </a:path>
                <a:path w="2639695" h="214629">
                  <a:moveTo>
                    <a:pt x="2639580" y="9144"/>
                  </a:moveTo>
                  <a:lnTo>
                    <a:pt x="257048" y="9144"/>
                  </a:lnTo>
                  <a:lnTo>
                    <a:pt x="256044" y="9906"/>
                  </a:lnTo>
                  <a:lnTo>
                    <a:pt x="2639580" y="9906"/>
                  </a:lnTo>
                  <a:lnTo>
                    <a:pt x="2639580" y="9144"/>
                  </a:lnTo>
                  <a:close/>
                </a:path>
                <a:path w="2639695" h="214629">
                  <a:moveTo>
                    <a:pt x="2639580" y="6096"/>
                  </a:moveTo>
                  <a:lnTo>
                    <a:pt x="261112" y="6096"/>
                  </a:lnTo>
                  <a:lnTo>
                    <a:pt x="260096" y="6858"/>
                  </a:lnTo>
                  <a:lnTo>
                    <a:pt x="2639580" y="6858"/>
                  </a:lnTo>
                  <a:lnTo>
                    <a:pt x="2639580" y="6096"/>
                  </a:lnTo>
                  <a:close/>
                </a:path>
                <a:path w="2639695" h="214629">
                  <a:moveTo>
                    <a:pt x="2639580" y="3048"/>
                  </a:moveTo>
                  <a:lnTo>
                    <a:pt x="265176" y="3048"/>
                  </a:lnTo>
                  <a:lnTo>
                    <a:pt x="264160" y="3822"/>
                  </a:lnTo>
                  <a:lnTo>
                    <a:pt x="2639580" y="3810"/>
                  </a:lnTo>
                  <a:lnTo>
                    <a:pt x="2639580" y="3048"/>
                  </a:lnTo>
                  <a:close/>
                </a:path>
                <a:path w="2639695" h="214629">
                  <a:moveTo>
                    <a:pt x="2639580" y="0"/>
                  </a:moveTo>
                  <a:lnTo>
                    <a:pt x="269240" y="0"/>
                  </a:lnTo>
                  <a:lnTo>
                    <a:pt x="268236" y="762"/>
                  </a:lnTo>
                  <a:lnTo>
                    <a:pt x="2639580" y="762"/>
                  </a:lnTo>
                  <a:lnTo>
                    <a:pt x="263958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452872" y="3781805"/>
              <a:ext cx="2853055" cy="214629"/>
            </a:xfrm>
            <a:custGeom>
              <a:avLst/>
              <a:gdLst/>
              <a:ahLst/>
              <a:cxnLst/>
              <a:rect l="l" t="t" r="r" b="b"/>
              <a:pathLst>
                <a:path w="2853054" h="214629">
                  <a:moveTo>
                    <a:pt x="2852928" y="213360"/>
                  </a:moveTo>
                  <a:lnTo>
                    <a:pt x="749" y="213360"/>
                  </a:lnTo>
                  <a:lnTo>
                    <a:pt x="0" y="214122"/>
                  </a:lnTo>
                  <a:lnTo>
                    <a:pt x="2852928" y="214122"/>
                  </a:lnTo>
                  <a:lnTo>
                    <a:pt x="2852928" y="213360"/>
                  </a:lnTo>
                  <a:close/>
                </a:path>
                <a:path w="2853054" h="214629">
                  <a:moveTo>
                    <a:pt x="2852928" y="210312"/>
                  </a:moveTo>
                  <a:lnTo>
                    <a:pt x="3797" y="210312"/>
                  </a:lnTo>
                  <a:lnTo>
                    <a:pt x="3035" y="211074"/>
                  </a:lnTo>
                  <a:lnTo>
                    <a:pt x="2852928" y="211074"/>
                  </a:lnTo>
                  <a:lnTo>
                    <a:pt x="2852928" y="210312"/>
                  </a:lnTo>
                  <a:close/>
                </a:path>
                <a:path w="2853054" h="214629">
                  <a:moveTo>
                    <a:pt x="2852928" y="207264"/>
                  </a:moveTo>
                  <a:lnTo>
                    <a:pt x="6845" y="207264"/>
                  </a:lnTo>
                  <a:lnTo>
                    <a:pt x="6083" y="208026"/>
                  </a:lnTo>
                  <a:lnTo>
                    <a:pt x="2852928" y="208026"/>
                  </a:lnTo>
                  <a:lnTo>
                    <a:pt x="2852928" y="207264"/>
                  </a:lnTo>
                  <a:close/>
                </a:path>
                <a:path w="2853054" h="214629">
                  <a:moveTo>
                    <a:pt x="2852928" y="204216"/>
                  </a:moveTo>
                  <a:lnTo>
                    <a:pt x="9893" y="204216"/>
                  </a:lnTo>
                  <a:lnTo>
                    <a:pt x="9131" y="204978"/>
                  </a:lnTo>
                  <a:lnTo>
                    <a:pt x="2852928" y="204978"/>
                  </a:lnTo>
                  <a:lnTo>
                    <a:pt x="2852928" y="204216"/>
                  </a:lnTo>
                  <a:close/>
                </a:path>
                <a:path w="2853054" h="214629">
                  <a:moveTo>
                    <a:pt x="2852928" y="201168"/>
                  </a:moveTo>
                  <a:lnTo>
                    <a:pt x="12941" y="201168"/>
                  </a:lnTo>
                  <a:lnTo>
                    <a:pt x="12192" y="201930"/>
                  </a:lnTo>
                  <a:lnTo>
                    <a:pt x="2852928" y="201930"/>
                  </a:lnTo>
                  <a:lnTo>
                    <a:pt x="2852928" y="201168"/>
                  </a:lnTo>
                  <a:close/>
                </a:path>
                <a:path w="2853054" h="214629">
                  <a:moveTo>
                    <a:pt x="2852928" y="198120"/>
                  </a:moveTo>
                  <a:lnTo>
                    <a:pt x="15989" y="198120"/>
                  </a:lnTo>
                  <a:lnTo>
                    <a:pt x="15227" y="198882"/>
                  </a:lnTo>
                  <a:lnTo>
                    <a:pt x="2852928" y="198882"/>
                  </a:lnTo>
                  <a:lnTo>
                    <a:pt x="2852928" y="198120"/>
                  </a:lnTo>
                  <a:close/>
                </a:path>
                <a:path w="2853054" h="214629">
                  <a:moveTo>
                    <a:pt x="2852928" y="195072"/>
                  </a:moveTo>
                  <a:lnTo>
                    <a:pt x="19037" y="195072"/>
                  </a:lnTo>
                  <a:lnTo>
                    <a:pt x="18275" y="195834"/>
                  </a:lnTo>
                  <a:lnTo>
                    <a:pt x="2852928" y="195834"/>
                  </a:lnTo>
                  <a:lnTo>
                    <a:pt x="2852928" y="195072"/>
                  </a:lnTo>
                  <a:close/>
                </a:path>
                <a:path w="2853054" h="214629">
                  <a:moveTo>
                    <a:pt x="2852928" y="192024"/>
                  </a:moveTo>
                  <a:lnTo>
                    <a:pt x="22085" y="192024"/>
                  </a:lnTo>
                  <a:lnTo>
                    <a:pt x="21323" y="192786"/>
                  </a:lnTo>
                  <a:lnTo>
                    <a:pt x="2852928" y="192786"/>
                  </a:lnTo>
                  <a:lnTo>
                    <a:pt x="2852928" y="192024"/>
                  </a:lnTo>
                  <a:close/>
                </a:path>
                <a:path w="2853054" h="214629">
                  <a:moveTo>
                    <a:pt x="2852928" y="188976"/>
                  </a:moveTo>
                  <a:lnTo>
                    <a:pt x="25133" y="188976"/>
                  </a:lnTo>
                  <a:lnTo>
                    <a:pt x="24384" y="189738"/>
                  </a:lnTo>
                  <a:lnTo>
                    <a:pt x="2852928" y="189738"/>
                  </a:lnTo>
                  <a:lnTo>
                    <a:pt x="2852928" y="188976"/>
                  </a:lnTo>
                  <a:close/>
                </a:path>
                <a:path w="2853054" h="214629">
                  <a:moveTo>
                    <a:pt x="2852928" y="185928"/>
                  </a:moveTo>
                  <a:lnTo>
                    <a:pt x="28181" y="185928"/>
                  </a:lnTo>
                  <a:lnTo>
                    <a:pt x="27419" y="186690"/>
                  </a:lnTo>
                  <a:lnTo>
                    <a:pt x="2852928" y="186690"/>
                  </a:lnTo>
                  <a:lnTo>
                    <a:pt x="2852928" y="185928"/>
                  </a:lnTo>
                  <a:close/>
                </a:path>
                <a:path w="2853054" h="214629">
                  <a:moveTo>
                    <a:pt x="2852928" y="182880"/>
                  </a:moveTo>
                  <a:lnTo>
                    <a:pt x="31229" y="182880"/>
                  </a:lnTo>
                  <a:lnTo>
                    <a:pt x="30467" y="183642"/>
                  </a:lnTo>
                  <a:lnTo>
                    <a:pt x="2852928" y="183642"/>
                  </a:lnTo>
                  <a:lnTo>
                    <a:pt x="2852928" y="182880"/>
                  </a:lnTo>
                  <a:close/>
                </a:path>
                <a:path w="2853054" h="214629">
                  <a:moveTo>
                    <a:pt x="2852928" y="179832"/>
                  </a:moveTo>
                  <a:lnTo>
                    <a:pt x="34277" y="179832"/>
                  </a:lnTo>
                  <a:lnTo>
                    <a:pt x="33515" y="180594"/>
                  </a:lnTo>
                  <a:lnTo>
                    <a:pt x="2852928" y="180594"/>
                  </a:lnTo>
                  <a:lnTo>
                    <a:pt x="2852928" y="179832"/>
                  </a:lnTo>
                  <a:close/>
                </a:path>
                <a:path w="2853054" h="214629">
                  <a:moveTo>
                    <a:pt x="2852928" y="176784"/>
                  </a:moveTo>
                  <a:lnTo>
                    <a:pt x="37325" y="176784"/>
                  </a:lnTo>
                  <a:lnTo>
                    <a:pt x="36563" y="177546"/>
                  </a:lnTo>
                  <a:lnTo>
                    <a:pt x="2852928" y="177546"/>
                  </a:lnTo>
                  <a:lnTo>
                    <a:pt x="2852928" y="176784"/>
                  </a:lnTo>
                  <a:close/>
                </a:path>
                <a:path w="2853054" h="214629">
                  <a:moveTo>
                    <a:pt x="2852928" y="173736"/>
                  </a:moveTo>
                  <a:lnTo>
                    <a:pt x="40373" y="173736"/>
                  </a:lnTo>
                  <a:lnTo>
                    <a:pt x="39611" y="174498"/>
                  </a:lnTo>
                  <a:lnTo>
                    <a:pt x="2852928" y="174498"/>
                  </a:lnTo>
                  <a:lnTo>
                    <a:pt x="2852928" y="173736"/>
                  </a:lnTo>
                  <a:close/>
                </a:path>
                <a:path w="2853054" h="214629">
                  <a:moveTo>
                    <a:pt x="2852928" y="170688"/>
                  </a:moveTo>
                  <a:lnTo>
                    <a:pt x="43421" y="170688"/>
                  </a:lnTo>
                  <a:lnTo>
                    <a:pt x="42659" y="171462"/>
                  </a:lnTo>
                  <a:lnTo>
                    <a:pt x="2852928" y="171450"/>
                  </a:lnTo>
                  <a:lnTo>
                    <a:pt x="2852928" y="170688"/>
                  </a:lnTo>
                  <a:close/>
                </a:path>
                <a:path w="2853054" h="214629">
                  <a:moveTo>
                    <a:pt x="2852928" y="167640"/>
                  </a:moveTo>
                  <a:lnTo>
                    <a:pt x="46469" y="167640"/>
                  </a:lnTo>
                  <a:lnTo>
                    <a:pt x="45707" y="168402"/>
                  </a:lnTo>
                  <a:lnTo>
                    <a:pt x="2852928" y="168402"/>
                  </a:lnTo>
                  <a:lnTo>
                    <a:pt x="2852928" y="167640"/>
                  </a:lnTo>
                  <a:close/>
                </a:path>
                <a:path w="2853054" h="214629">
                  <a:moveTo>
                    <a:pt x="2852928" y="164592"/>
                  </a:moveTo>
                  <a:lnTo>
                    <a:pt x="49517" y="164592"/>
                  </a:lnTo>
                  <a:lnTo>
                    <a:pt x="48755" y="165354"/>
                  </a:lnTo>
                  <a:lnTo>
                    <a:pt x="2852928" y="165354"/>
                  </a:lnTo>
                  <a:lnTo>
                    <a:pt x="2852928" y="164592"/>
                  </a:lnTo>
                  <a:close/>
                </a:path>
                <a:path w="2853054" h="214629">
                  <a:moveTo>
                    <a:pt x="2852928" y="161544"/>
                  </a:moveTo>
                  <a:lnTo>
                    <a:pt x="52565" y="161544"/>
                  </a:lnTo>
                  <a:lnTo>
                    <a:pt x="51803" y="162306"/>
                  </a:lnTo>
                  <a:lnTo>
                    <a:pt x="2852928" y="162306"/>
                  </a:lnTo>
                  <a:lnTo>
                    <a:pt x="2852928" y="161544"/>
                  </a:lnTo>
                  <a:close/>
                </a:path>
                <a:path w="2853054" h="214629">
                  <a:moveTo>
                    <a:pt x="2852928" y="158496"/>
                  </a:moveTo>
                  <a:lnTo>
                    <a:pt x="55613" y="158496"/>
                  </a:lnTo>
                  <a:lnTo>
                    <a:pt x="54851" y="159258"/>
                  </a:lnTo>
                  <a:lnTo>
                    <a:pt x="2852928" y="159258"/>
                  </a:lnTo>
                  <a:lnTo>
                    <a:pt x="2852928" y="158496"/>
                  </a:lnTo>
                  <a:close/>
                </a:path>
                <a:path w="2853054" h="214629">
                  <a:moveTo>
                    <a:pt x="2852928" y="155448"/>
                  </a:moveTo>
                  <a:lnTo>
                    <a:pt x="58661" y="155448"/>
                  </a:lnTo>
                  <a:lnTo>
                    <a:pt x="57899" y="156210"/>
                  </a:lnTo>
                  <a:lnTo>
                    <a:pt x="2852928" y="156210"/>
                  </a:lnTo>
                  <a:lnTo>
                    <a:pt x="2852928" y="155448"/>
                  </a:lnTo>
                  <a:close/>
                </a:path>
                <a:path w="2853054" h="214629">
                  <a:moveTo>
                    <a:pt x="2852928" y="152400"/>
                  </a:moveTo>
                  <a:lnTo>
                    <a:pt x="61709" y="152400"/>
                  </a:lnTo>
                  <a:lnTo>
                    <a:pt x="60947" y="153162"/>
                  </a:lnTo>
                  <a:lnTo>
                    <a:pt x="2852928" y="153162"/>
                  </a:lnTo>
                  <a:lnTo>
                    <a:pt x="2852928" y="152400"/>
                  </a:lnTo>
                  <a:close/>
                </a:path>
                <a:path w="2853054" h="214629">
                  <a:moveTo>
                    <a:pt x="2852928" y="149352"/>
                  </a:moveTo>
                  <a:lnTo>
                    <a:pt x="64757" y="149352"/>
                  </a:lnTo>
                  <a:lnTo>
                    <a:pt x="63995" y="150114"/>
                  </a:lnTo>
                  <a:lnTo>
                    <a:pt x="2852928" y="150114"/>
                  </a:lnTo>
                  <a:lnTo>
                    <a:pt x="2852928" y="149352"/>
                  </a:lnTo>
                  <a:close/>
                </a:path>
                <a:path w="2853054" h="214629">
                  <a:moveTo>
                    <a:pt x="2852928" y="146304"/>
                  </a:moveTo>
                  <a:lnTo>
                    <a:pt x="67805" y="146304"/>
                  </a:lnTo>
                  <a:lnTo>
                    <a:pt x="67043" y="147066"/>
                  </a:lnTo>
                  <a:lnTo>
                    <a:pt x="2852928" y="147066"/>
                  </a:lnTo>
                  <a:lnTo>
                    <a:pt x="2852928" y="146304"/>
                  </a:lnTo>
                  <a:close/>
                </a:path>
                <a:path w="2853054" h="214629">
                  <a:moveTo>
                    <a:pt x="2852928" y="143256"/>
                  </a:moveTo>
                  <a:lnTo>
                    <a:pt x="70853" y="143256"/>
                  </a:lnTo>
                  <a:lnTo>
                    <a:pt x="70091" y="144018"/>
                  </a:lnTo>
                  <a:lnTo>
                    <a:pt x="2852928" y="144018"/>
                  </a:lnTo>
                  <a:lnTo>
                    <a:pt x="2852928" y="143256"/>
                  </a:lnTo>
                  <a:close/>
                </a:path>
                <a:path w="2853054" h="214629">
                  <a:moveTo>
                    <a:pt x="2852928" y="140208"/>
                  </a:moveTo>
                  <a:lnTo>
                    <a:pt x="73901" y="140208"/>
                  </a:lnTo>
                  <a:lnTo>
                    <a:pt x="73139" y="140970"/>
                  </a:lnTo>
                  <a:lnTo>
                    <a:pt x="2852928" y="140970"/>
                  </a:lnTo>
                  <a:lnTo>
                    <a:pt x="2852928" y="140208"/>
                  </a:lnTo>
                  <a:close/>
                </a:path>
                <a:path w="2853054" h="214629">
                  <a:moveTo>
                    <a:pt x="2852928" y="137160"/>
                  </a:moveTo>
                  <a:lnTo>
                    <a:pt x="76949" y="137160"/>
                  </a:lnTo>
                  <a:lnTo>
                    <a:pt x="76187" y="137922"/>
                  </a:lnTo>
                  <a:lnTo>
                    <a:pt x="2852928" y="137922"/>
                  </a:lnTo>
                  <a:lnTo>
                    <a:pt x="2852928" y="137160"/>
                  </a:lnTo>
                  <a:close/>
                </a:path>
                <a:path w="2853054" h="214629">
                  <a:moveTo>
                    <a:pt x="2852928" y="134112"/>
                  </a:moveTo>
                  <a:lnTo>
                    <a:pt x="79997" y="134112"/>
                  </a:lnTo>
                  <a:lnTo>
                    <a:pt x="79235" y="134874"/>
                  </a:lnTo>
                  <a:lnTo>
                    <a:pt x="2852928" y="134874"/>
                  </a:lnTo>
                  <a:lnTo>
                    <a:pt x="2852928" y="134112"/>
                  </a:lnTo>
                  <a:close/>
                </a:path>
                <a:path w="2853054" h="214629">
                  <a:moveTo>
                    <a:pt x="2852928" y="131064"/>
                  </a:moveTo>
                  <a:lnTo>
                    <a:pt x="83045" y="131064"/>
                  </a:lnTo>
                  <a:lnTo>
                    <a:pt x="82283" y="131826"/>
                  </a:lnTo>
                  <a:lnTo>
                    <a:pt x="2852928" y="131826"/>
                  </a:lnTo>
                  <a:lnTo>
                    <a:pt x="2852928" y="131064"/>
                  </a:lnTo>
                  <a:close/>
                </a:path>
                <a:path w="2853054" h="214629">
                  <a:moveTo>
                    <a:pt x="2852928" y="128016"/>
                  </a:moveTo>
                  <a:lnTo>
                    <a:pt x="86093" y="128016"/>
                  </a:lnTo>
                  <a:lnTo>
                    <a:pt x="85331" y="128778"/>
                  </a:lnTo>
                  <a:lnTo>
                    <a:pt x="2852928" y="128778"/>
                  </a:lnTo>
                  <a:lnTo>
                    <a:pt x="2852928" y="128016"/>
                  </a:lnTo>
                  <a:close/>
                </a:path>
                <a:path w="2853054" h="214629">
                  <a:moveTo>
                    <a:pt x="2852928" y="124968"/>
                  </a:moveTo>
                  <a:lnTo>
                    <a:pt x="89141" y="124968"/>
                  </a:lnTo>
                  <a:lnTo>
                    <a:pt x="88379" y="125730"/>
                  </a:lnTo>
                  <a:lnTo>
                    <a:pt x="2852928" y="125730"/>
                  </a:lnTo>
                  <a:lnTo>
                    <a:pt x="2852928" y="124968"/>
                  </a:lnTo>
                  <a:close/>
                </a:path>
                <a:path w="2853054" h="214629">
                  <a:moveTo>
                    <a:pt x="2852928" y="121920"/>
                  </a:moveTo>
                  <a:lnTo>
                    <a:pt x="92189" y="121920"/>
                  </a:lnTo>
                  <a:lnTo>
                    <a:pt x="91427" y="122682"/>
                  </a:lnTo>
                  <a:lnTo>
                    <a:pt x="2852928" y="122682"/>
                  </a:lnTo>
                  <a:lnTo>
                    <a:pt x="2852928" y="121920"/>
                  </a:lnTo>
                  <a:close/>
                </a:path>
                <a:path w="2853054" h="214629">
                  <a:moveTo>
                    <a:pt x="2852928" y="118872"/>
                  </a:moveTo>
                  <a:lnTo>
                    <a:pt x="95237" y="118872"/>
                  </a:lnTo>
                  <a:lnTo>
                    <a:pt x="94475" y="119634"/>
                  </a:lnTo>
                  <a:lnTo>
                    <a:pt x="2852928" y="119634"/>
                  </a:lnTo>
                  <a:lnTo>
                    <a:pt x="2852928" y="118872"/>
                  </a:lnTo>
                  <a:close/>
                </a:path>
                <a:path w="2853054" h="214629">
                  <a:moveTo>
                    <a:pt x="2852928" y="115824"/>
                  </a:moveTo>
                  <a:lnTo>
                    <a:pt x="98285" y="115824"/>
                  </a:lnTo>
                  <a:lnTo>
                    <a:pt x="97523" y="116586"/>
                  </a:lnTo>
                  <a:lnTo>
                    <a:pt x="2852928" y="116586"/>
                  </a:lnTo>
                  <a:lnTo>
                    <a:pt x="2852928" y="115824"/>
                  </a:lnTo>
                  <a:close/>
                </a:path>
                <a:path w="2853054" h="214629">
                  <a:moveTo>
                    <a:pt x="2852928" y="112776"/>
                  </a:moveTo>
                  <a:lnTo>
                    <a:pt x="101333" y="112776"/>
                  </a:lnTo>
                  <a:lnTo>
                    <a:pt x="100571" y="113538"/>
                  </a:lnTo>
                  <a:lnTo>
                    <a:pt x="2852928" y="113538"/>
                  </a:lnTo>
                  <a:lnTo>
                    <a:pt x="2852928" y="112776"/>
                  </a:lnTo>
                  <a:close/>
                </a:path>
                <a:path w="2853054" h="214629">
                  <a:moveTo>
                    <a:pt x="2852928" y="109728"/>
                  </a:moveTo>
                  <a:lnTo>
                    <a:pt x="104381" y="109728"/>
                  </a:lnTo>
                  <a:lnTo>
                    <a:pt x="103632" y="110490"/>
                  </a:lnTo>
                  <a:lnTo>
                    <a:pt x="2852928" y="110490"/>
                  </a:lnTo>
                  <a:lnTo>
                    <a:pt x="2852928" y="109728"/>
                  </a:lnTo>
                  <a:close/>
                </a:path>
                <a:path w="2853054" h="214629">
                  <a:moveTo>
                    <a:pt x="2852928" y="106680"/>
                  </a:moveTo>
                  <a:lnTo>
                    <a:pt x="107429" y="106680"/>
                  </a:lnTo>
                  <a:lnTo>
                    <a:pt x="106667" y="107442"/>
                  </a:lnTo>
                  <a:lnTo>
                    <a:pt x="2852928" y="107442"/>
                  </a:lnTo>
                  <a:lnTo>
                    <a:pt x="2852928" y="106680"/>
                  </a:lnTo>
                  <a:close/>
                </a:path>
                <a:path w="2853054" h="214629">
                  <a:moveTo>
                    <a:pt x="2852928" y="103632"/>
                  </a:moveTo>
                  <a:lnTo>
                    <a:pt x="110477" y="103632"/>
                  </a:lnTo>
                  <a:lnTo>
                    <a:pt x="109715" y="104394"/>
                  </a:lnTo>
                  <a:lnTo>
                    <a:pt x="2852928" y="104394"/>
                  </a:lnTo>
                  <a:lnTo>
                    <a:pt x="2852928" y="103632"/>
                  </a:lnTo>
                  <a:close/>
                </a:path>
                <a:path w="2853054" h="214629">
                  <a:moveTo>
                    <a:pt x="2852928" y="100584"/>
                  </a:moveTo>
                  <a:lnTo>
                    <a:pt x="113525" y="100584"/>
                  </a:lnTo>
                  <a:lnTo>
                    <a:pt x="112763" y="101346"/>
                  </a:lnTo>
                  <a:lnTo>
                    <a:pt x="2852928" y="101346"/>
                  </a:lnTo>
                  <a:lnTo>
                    <a:pt x="2852928" y="100584"/>
                  </a:lnTo>
                  <a:close/>
                </a:path>
                <a:path w="2853054" h="214629">
                  <a:moveTo>
                    <a:pt x="2852928" y="97536"/>
                  </a:moveTo>
                  <a:lnTo>
                    <a:pt x="116573" y="97536"/>
                  </a:lnTo>
                  <a:lnTo>
                    <a:pt x="115811" y="98298"/>
                  </a:lnTo>
                  <a:lnTo>
                    <a:pt x="2852928" y="98298"/>
                  </a:lnTo>
                  <a:lnTo>
                    <a:pt x="2852928" y="97536"/>
                  </a:lnTo>
                  <a:close/>
                </a:path>
                <a:path w="2853054" h="214629">
                  <a:moveTo>
                    <a:pt x="2852928" y="94488"/>
                  </a:moveTo>
                  <a:lnTo>
                    <a:pt x="119621" y="94488"/>
                  </a:lnTo>
                  <a:lnTo>
                    <a:pt x="118859" y="95262"/>
                  </a:lnTo>
                  <a:lnTo>
                    <a:pt x="2852928" y="95250"/>
                  </a:lnTo>
                  <a:lnTo>
                    <a:pt x="2852928" y="94488"/>
                  </a:lnTo>
                  <a:close/>
                </a:path>
                <a:path w="2853054" h="214629">
                  <a:moveTo>
                    <a:pt x="2852928" y="91440"/>
                  </a:moveTo>
                  <a:lnTo>
                    <a:pt x="122669" y="91440"/>
                  </a:lnTo>
                  <a:lnTo>
                    <a:pt x="121907" y="92202"/>
                  </a:lnTo>
                  <a:lnTo>
                    <a:pt x="2852928" y="92202"/>
                  </a:lnTo>
                  <a:lnTo>
                    <a:pt x="2852928" y="91440"/>
                  </a:lnTo>
                  <a:close/>
                </a:path>
                <a:path w="2853054" h="214629">
                  <a:moveTo>
                    <a:pt x="2852928" y="88392"/>
                  </a:moveTo>
                  <a:lnTo>
                    <a:pt x="125717" y="88392"/>
                  </a:lnTo>
                  <a:lnTo>
                    <a:pt x="124955" y="89154"/>
                  </a:lnTo>
                  <a:lnTo>
                    <a:pt x="2852928" y="89154"/>
                  </a:lnTo>
                  <a:lnTo>
                    <a:pt x="2852928" y="88392"/>
                  </a:lnTo>
                  <a:close/>
                </a:path>
                <a:path w="2853054" h="214629">
                  <a:moveTo>
                    <a:pt x="2852928" y="85344"/>
                  </a:moveTo>
                  <a:lnTo>
                    <a:pt x="128765" y="85344"/>
                  </a:lnTo>
                  <a:lnTo>
                    <a:pt x="128003" y="86106"/>
                  </a:lnTo>
                  <a:lnTo>
                    <a:pt x="2852928" y="86106"/>
                  </a:lnTo>
                  <a:lnTo>
                    <a:pt x="2852928" y="85344"/>
                  </a:lnTo>
                  <a:close/>
                </a:path>
                <a:path w="2853054" h="214629">
                  <a:moveTo>
                    <a:pt x="2852928" y="82296"/>
                  </a:moveTo>
                  <a:lnTo>
                    <a:pt x="131813" y="82296"/>
                  </a:lnTo>
                  <a:lnTo>
                    <a:pt x="131051" y="83058"/>
                  </a:lnTo>
                  <a:lnTo>
                    <a:pt x="2852928" y="83058"/>
                  </a:lnTo>
                  <a:lnTo>
                    <a:pt x="2852928" y="82296"/>
                  </a:lnTo>
                  <a:close/>
                </a:path>
                <a:path w="2853054" h="214629">
                  <a:moveTo>
                    <a:pt x="2852928" y="79248"/>
                  </a:moveTo>
                  <a:lnTo>
                    <a:pt x="134861" y="79248"/>
                  </a:lnTo>
                  <a:lnTo>
                    <a:pt x="134099" y="80010"/>
                  </a:lnTo>
                  <a:lnTo>
                    <a:pt x="2852928" y="80010"/>
                  </a:lnTo>
                  <a:lnTo>
                    <a:pt x="2852928" y="79248"/>
                  </a:lnTo>
                  <a:close/>
                </a:path>
                <a:path w="2853054" h="214629">
                  <a:moveTo>
                    <a:pt x="2852928" y="76200"/>
                  </a:moveTo>
                  <a:lnTo>
                    <a:pt x="137909" y="76200"/>
                  </a:lnTo>
                  <a:lnTo>
                    <a:pt x="137147" y="76962"/>
                  </a:lnTo>
                  <a:lnTo>
                    <a:pt x="2852928" y="76962"/>
                  </a:lnTo>
                  <a:lnTo>
                    <a:pt x="2852928" y="76200"/>
                  </a:lnTo>
                  <a:close/>
                </a:path>
                <a:path w="2853054" h="214629">
                  <a:moveTo>
                    <a:pt x="2852928" y="73152"/>
                  </a:moveTo>
                  <a:lnTo>
                    <a:pt x="140957" y="73152"/>
                  </a:lnTo>
                  <a:lnTo>
                    <a:pt x="140195" y="73914"/>
                  </a:lnTo>
                  <a:lnTo>
                    <a:pt x="2852928" y="73914"/>
                  </a:lnTo>
                  <a:lnTo>
                    <a:pt x="2852928" y="73152"/>
                  </a:lnTo>
                  <a:close/>
                </a:path>
                <a:path w="2853054" h="214629">
                  <a:moveTo>
                    <a:pt x="2852928" y="70104"/>
                  </a:moveTo>
                  <a:lnTo>
                    <a:pt x="144005" y="70104"/>
                  </a:lnTo>
                  <a:lnTo>
                    <a:pt x="143243" y="70866"/>
                  </a:lnTo>
                  <a:lnTo>
                    <a:pt x="2852928" y="70866"/>
                  </a:lnTo>
                  <a:lnTo>
                    <a:pt x="2852928" y="70104"/>
                  </a:lnTo>
                  <a:close/>
                </a:path>
                <a:path w="2853054" h="214629">
                  <a:moveTo>
                    <a:pt x="2852928" y="67056"/>
                  </a:moveTo>
                  <a:lnTo>
                    <a:pt x="147053" y="67056"/>
                  </a:lnTo>
                  <a:lnTo>
                    <a:pt x="146291" y="67818"/>
                  </a:lnTo>
                  <a:lnTo>
                    <a:pt x="2852928" y="67818"/>
                  </a:lnTo>
                  <a:lnTo>
                    <a:pt x="2852928" y="67056"/>
                  </a:lnTo>
                  <a:close/>
                </a:path>
                <a:path w="2853054" h="214629">
                  <a:moveTo>
                    <a:pt x="2852928" y="64008"/>
                  </a:moveTo>
                  <a:lnTo>
                    <a:pt x="150101" y="64008"/>
                  </a:lnTo>
                  <a:lnTo>
                    <a:pt x="149339" y="64770"/>
                  </a:lnTo>
                  <a:lnTo>
                    <a:pt x="2852928" y="64770"/>
                  </a:lnTo>
                  <a:lnTo>
                    <a:pt x="2852928" y="64008"/>
                  </a:lnTo>
                  <a:close/>
                </a:path>
                <a:path w="2853054" h="214629">
                  <a:moveTo>
                    <a:pt x="2852928" y="60960"/>
                  </a:moveTo>
                  <a:lnTo>
                    <a:pt x="153149" y="60960"/>
                  </a:lnTo>
                  <a:lnTo>
                    <a:pt x="152387" y="61722"/>
                  </a:lnTo>
                  <a:lnTo>
                    <a:pt x="2852928" y="61722"/>
                  </a:lnTo>
                  <a:lnTo>
                    <a:pt x="2852928" y="60960"/>
                  </a:lnTo>
                  <a:close/>
                </a:path>
                <a:path w="2853054" h="214629">
                  <a:moveTo>
                    <a:pt x="2852928" y="57912"/>
                  </a:moveTo>
                  <a:lnTo>
                    <a:pt x="156197" y="57912"/>
                  </a:lnTo>
                  <a:lnTo>
                    <a:pt x="155435" y="58674"/>
                  </a:lnTo>
                  <a:lnTo>
                    <a:pt x="2852928" y="58674"/>
                  </a:lnTo>
                  <a:lnTo>
                    <a:pt x="2852928" y="57912"/>
                  </a:lnTo>
                  <a:close/>
                </a:path>
                <a:path w="2853054" h="214629">
                  <a:moveTo>
                    <a:pt x="2852928" y="54864"/>
                  </a:moveTo>
                  <a:lnTo>
                    <a:pt x="159245" y="54864"/>
                  </a:lnTo>
                  <a:lnTo>
                    <a:pt x="158483" y="55626"/>
                  </a:lnTo>
                  <a:lnTo>
                    <a:pt x="2852928" y="55626"/>
                  </a:lnTo>
                  <a:lnTo>
                    <a:pt x="2852928" y="54864"/>
                  </a:lnTo>
                  <a:close/>
                </a:path>
                <a:path w="2853054" h="214629">
                  <a:moveTo>
                    <a:pt x="2852928" y="51816"/>
                  </a:moveTo>
                  <a:lnTo>
                    <a:pt x="162293" y="51816"/>
                  </a:lnTo>
                  <a:lnTo>
                    <a:pt x="161531" y="52578"/>
                  </a:lnTo>
                  <a:lnTo>
                    <a:pt x="2852928" y="52578"/>
                  </a:lnTo>
                  <a:lnTo>
                    <a:pt x="2852928" y="51816"/>
                  </a:lnTo>
                  <a:close/>
                </a:path>
                <a:path w="2853054" h="214629">
                  <a:moveTo>
                    <a:pt x="2852928" y="48768"/>
                  </a:moveTo>
                  <a:lnTo>
                    <a:pt x="165341" y="48768"/>
                  </a:lnTo>
                  <a:lnTo>
                    <a:pt x="164579" y="49530"/>
                  </a:lnTo>
                  <a:lnTo>
                    <a:pt x="2852928" y="49530"/>
                  </a:lnTo>
                  <a:lnTo>
                    <a:pt x="2852928" y="48768"/>
                  </a:lnTo>
                  <a:close/>
                </a:path>
                <a:path w="2853054" h="214629">
                  <a:moveTo>
                    <a:pt x="2852928" y="45720"/>
                  </a:moveTo>
                  <a:lnTo>
                    <a:pt x="168389" y="45720"/>
                  </a:lnTo>
                  <a:lnTo>
                    <a:pt x="167627" y="46482"/>
                  </a:lnTo>
                  <a:lnTo>
                    <a:pt x="2852928" y="46482"/>
                  </a:lnTo>
                  <a:lnTo>
                    <a:pt x="2852928" y="45720"/>
                  </a:lnTo>
                  <a:close/>
                </a:path>
                <a:path w="2853054" h="214629">
                  <a:moveTo>
                    <a:pt x="2852928" y="42672"/>
                  </a:moveTo>
                  <a:lnTo>
                    <a:pt x="171437" y="42672"/>
                  </a:lnTo>
                  <a:lnTo>
                    <a:pt x="170675" y="43434"/>
                  </a:lnTo>
                  <a:lnTo>
                    <a:pt x="2852928" y="43434"/>
                  </a:lnTo>
                  <a:lnTo>
                    <a:pt x="2852928" y="42672"/>
                  </a:lnTo>
                  <a:close/>
                </a:path>
                <a:path w="2853054" h="214629">
                  <a:moveTo>
                    <a:pt x="2852928" y="39624"/>
                  </a:moveTo>
                  <a:lnTo>
                    <a:pt x="174485" y="39624"/>
                  </a:lnTo>
                  <a:lnTo>
                    <a:pt x="173723" y="40386"/>
                  </a:lnTo>
                  <a:lnTo>
                    <a:pt x="2852928" y="40386"/>
                  </a:lnTo>
                  <a:lnTo>
                    <a:pt x="2852928" y="39624"/>
                  </a:lnTo>
                  <a:close/>
                </a:path>
                <a:path w="2853054" h="214629">
                  <a:moveTo>
                    <a:pt x="2852928" y="36576"/>
                  </a:moveTo>
                  <a:lnTo>
                    <a:pt x="177533" y="36576"/>
                  </a:lnTo>
                  <a:lnTo>
                    <a:pt x="176771" y="37338"/>
                  </a:lnTo>
                  <a:lnTo>
                    <a:pt x="2852928" y="37338"/>
                  </a:lnTo>
                  <a:lnTo>
                    <a:pt x="2852928" y="36576"/>
                  </a:lnTo>
                  <a:close/>
                </a:path>
                <a:path w="2853054" h="214629">
                  <a:moveTo>
                    <a:pt x="2852928" y="33528"/>
                  </a:moveTo>
                  <a:lnTo>
                    <a:pt x="180581" y="33528"/>
                  </a:lnTo>
                  <a:lnTo>
                    <a:pt x="179819" y="34290"/>
                  </a:lnTo>
                  <a:lnTo>
                    <a:pt x="2852928" y="34290"/>
                  </a:lnTo>
                  <a:lnTo>
                    <a:pt x="2852928" y="33528"/>
                  </a:lnTo>
                  <a:close/>
                </a:path>
                <a:path w="2853054" h="214629">
                  <a:moveTo>
                    <a:pt x="2852928" y="30480"/>
                  </a:moveTo>
                  <a:lnTo>
                    <a:pt x="183629" y="30480"/>
                  </a:lnTo>
                  <a:lnTo>
                    <a:pt x="182867" y="31242"/>
                  </a:lnTo>
                  <a:lnTo>
                    <a:pt x="2852928" y="31242"/>
                  </a:lnTo>
                  <a:lnTo>
                    <a:pt x="2852928" y="30480"/>
                  </a:lnTo>
                  <a:close/>
                </a:path>
                <a:path w="2853054" h="214629">
                  <a:moveTo>
                    <a:pt x="2852928" y="27432"/>
                  </a:moveTo>
                  <a:lnTo>
                    <a:pt x="186677" y="27432"/>
                  </a:lnTo>
                  <a:lnTo>
                    <a:pt x="185915" y="28194"/>
                  </a:lnTo>
                  <a:lnTo>
                    <a:pt x="2852928" y="28194"/>
                  </a:lnTo>
                  <a:lnTo>
                    <a:pt x="2852928" y="27432"/>
                  </a:lnTo>
                  <a:close/>
                </a:path>
                <a:path w="2853054" h="214629">
                  <a:moveTo>
                    <a:pt x="2852928" y="24384"/>
                  </a:moveTo>
                  <a:lnTo>
                    <a:pt x="189725" y="24384"/>
                  </a:lnTo>
                  <a:lnTo>
                    <a:pt x="188963" y="25146"/>
                  </a:lnTo>
                  <a:lnTo>
                    <a:pt x="2852928" y="25146"/>
                  </a:lnTo>
                  <a:lnTo>
                    <a:pt x="2852928" y="24384"/>
                  </a:lnTo>
                  <a:close/>
                </a:path>
                <a:path w="2853054" h="214629">
                  <a:moveTo>
                    <a:pt x="2852928" y="21336"/>
                  </a:moveTo>
                  <a:lnTo>
                    <a:pt x="192773" y="21336"/>
                  </a:lnTo>
                  <a:lnTo>
                    <a:pt x="192011" y="22098"/>
                  </a:lnTo>
                  <a:lnTo>
                    <a:pt x="2852928" y="22098"/>
                  </a:lnTo>
                  <a:lnTo>
                    <a:pt x="2852928" y="21336"/>
                  </a:lnTo>
                  <a:close/>
                </a:path>
                <a:path w="2853054" h="214629">
                  <a:moveTo>
                    <a:pt x="2852928" y="18288"/>
                  </a:moveTo>
                  <a:lnTo>
                    <a:pt x="195834" y="18288"/>
                  </a:lnTo>
                  <a:lnTo>
                    <a:pt x="195059" y="19062"/>
                  </a:lnTo>
                  <a:lnTo>
                    <a:pt x="2852928" y="19050"/>
                  </a:lnTo>
                  <a:lnTo>
                    <a:pt x="2852928" y="18288"/>
                  </a:lnTo>
                  <a:close/>
                </a:path>
                <a:path w="2853054" h="214629">
                  <a:moveTo>
                    <a:pt x="2852928" y="15240"/>
                  </a:moveTo>
                  <a:lnTo>
                    <a:pt x="198869" y="15240"/>
                  </a:lnTo>
                  <a:lnTo>
                    <a:pt x="198107" y="16002"/>
                  </a:lnTo>
                  <a:lnTo>
                    <a:pt x="2852928" y="16002"/>
                  </a:lnTo>
                  <a:lnTo>
                    <a:pt x="2852928" y="15240"/>
                  </a:lnTo>
                  <a:close/>
                </a:path>
                <a:path w="2853054" h="214629">
                  <a:moveTo>
                    <a:pt x="2852928" y="12192"/>
                  </a:moveTo>
                  <a:lnTo>
                    <a:pt x="201917" y="12192"/>
                  </a:lnTo>
                  <a:lnTo>
                    <a:pt x="201155" y="12954"/>
                  </a:lnTo>
                  <a:lnTo>
                    <a:pt x="2852928" y="12954"/>
                  </a:lnTo>
                  <a:lnTo>
                    <a:pt x="2852928" y="12192"/>
                  </a:lnTo>
                  <a:close/>
                </a:path>
                <a:path w="2853054" h="214629">
                  <a:moveTo>
                    <a:pt x="2852928" y="9144"/>
                  </a:moveTo>
                  <a:lnTo>
                    <a:pt x="204965" y="9144"/>
                  </a:lnTo>
                  <a:lnTo>
                    <a:pt x="204203" y="9906"/>
                  </a:lnTo>
                  <a:lnTo>
                    <a:pt x="2852928" y="9906"/>
                  </a:lnTo>
                  <a:lnTo>
                    <a:pt x="2852928" y="9144"/>
                  </a:lnTo>
                  <a:close/>
                </a:path>
                <a:path w="2853054" h="214629">
                  <a:moveTo>
                    <a:pt x="2852928" y="6096"/>
                  </a:moveTo>
                  <a:lnTo>
                    <a:pt x="208026" y="6096"/>
                  </a:lnTo>
                  <a:lnTo>
                    <a:pt x="207251" y="6858"/>
                  </a:lnTo>
                  <a:lnTo>
                    <a:pt x="2852928" y="6858"/>
                  </a:lnTo>
                  <a:lnTo>
                    <a:pt x="2852928" y="6096"/>
                  </a:lnTo>
                  <a:close/>
                </a:path>
                <a:path w="2853054" h="214629">
                  <a:moveTo>
                    <a:pt x="2852928" y="3048"/>
                  </a:moveTo>
                  <a:lnTo>
                    <a:pt x="211061" y="3048"/>
                  </a:lnTo>
                  <a:lnTo>
                    <a:pt x="210299" y="3810"/>
                  </a:lnTo>
                  <a:lnTo>
                    <a:pt x="2852928" y="3810"/>
                  </a:lnTo>
                  <a:lnTo>
                    <a:pt x="2852928" y="3048"/>
                  </a:lnTo>
                  <a:close/>
                </a:path>
                <a:path w="2853054" h="214629">
                  <a:moveTo>
                    <a:pt x="2852928" y="0"/>
                  </a:moveTo>
                  <a:lnTo>
                    <a:pt x="214109" y="0"/>
                  </a:lnTo>
                  <a:lnTo>
                    <a:pt x="213347" y="762"/>
                  </a:lnTo>
                  <a:lnTo>
                    <a:pt x="2852928" y="762"/>
                  </a:lnTo>
                  <a:lnTo>
                    <a:pt x="285292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286743" y="3995165"/>
              <a:ext cx="3019425" cy="214629"/>
            </a:xfrm>
            <a:custGeom>
              <a:avLst/>
              <a:gdLst/>
              <a:ahLst/>
              <a:cxnLst/>
              <a:rect l="l" t="t" r="r" b="b"/>
              <a:pathLst>
                <a:path w="3019425" h="214629">
                  <a:moveTo>
                    <a:pt x="3019056" y="213360"/>
                  </a:moveTo>
                  <a:lnTo>
                    <a:pt x="393" y="213360"/>
                  </a:lnTo>
                  <a:lnTo>
                    <a:pt x="0" y="214122"/>
                  </a:lnTo>
                  <a:lnTo>
                    <a:pt x="3019056" y="214122"/>
                  </a:lnTo>
                  <a:lnTo>
                    <a:pt x="3019056" y="213360"/>
                  </a:lnTo>
                  <a:close/>
                </a:path>
                <a:path w="3019425" h="214629">
                  <a:moveTo>
                    <a:pt x="3019056" y="210312"/>
                  </a:moveTo>
                  <a:lnTo>
                    <a:pt x="1905" y="210312"/>
                  </a:lnTo>
                  <a:lnTo>
                    <a:pt x="1524" y="211074"/>
                  </a:lnTo>
                  <a:lnTo>
                    <a:pt x="3019056" y="211074"/>
                  </a:lnTo>
                  <a:lnTo>
                    <a:pt x="3019056" y="210312"/>
                  </a:lnTo>
                  <a:close/>
                </a:path>
                <a:path w="3019425" h="214629">
                  <a:moveTo>
                    <a:pt x="3019056" y="207264"/>
                  </a:moveTo>
                  <a:lnTo>
                    <a:pt x="3441" y="207264"/>
                  </a:lnTo>
                  <a:lnTo>
                    <a:pt x="3048" y="208026"/>
                  </a:lnTo>
                  <a:lnTo>
                    <a:pt x="3019056" y="208026"/>
                  </a:lnTo>
                  <a:lnTo>
                    <a:pt x="3019056" y="207264"/>
                  </a:lnTo>
                  <a:close/>
                </a:path>
                <a:path w="3019425" h="214629">
                  <a:moveTo>
                    <a:pt x="3019056" y="204216"/>
                  </a:moveTo>
                  <a:lnTo>
                    <a:pt x="4953" y="204216"/>
                  </a:lnTo>
                  <a:lnTo>
                    <a:pt x="4572" y="204978"/>
                  </a:lnTo>
                  <a:lnTo>
                    <a:pt x="3019056" y="204978"/>
                  </a:lnTo>
                  <a:lnTo>
                    <a:pt x="3019056" y="204216"/>
                  </a:lnTo>
                  <a:close/>
                </a:path>
                <a:path w="3019425" h="214629">
                  <a:moveTo>
                    <a:pt x="3019056" y="201168"/>
                  </a:moveTo>
                  <a:lnTo>
                    <a:pt x="6477" y="201168"/>
                  </a:lnTo>
                  <a:lnTo>
                    <a:pt x="6096" y="201930"/>
                  </a:lnTo>
                  <a:lnTo>
                    <a:pt x="3019056" y="201930"/>
                  </a:lnTo>
                  <a:lnTo>
                    <a:pt x="3019056" y="201168"/>
                  </a:lnTo>
                  <a:close/>
                </a:path>
                <a:path w="3019425" h="214629">
                  <a:moveTo>
                    <a:pt x="3019056" y="198120"/>
                  </a:moveTo>
                  <a:lnTo>
                    <a:pt x="8001" y="198120"/>
                  </a:lnTo>
                  <a:lnTo>
                    <a:pt x="7620" y="198882"/>
                  </a:lnTo>
                  <a:lnTo>
                    <a:pt x="3019056" y="198882"/>
                  </a:lnTo>
                  <a:lnTo>
                    <a:pt x="3019056" y="198120"/>
                  </a:lnTo>
                  <a:close/>
                </a:path>
                <a:path w="3019425" h="214629">
                  <a:moveTo>
                    <a:pt x="3019056" y="195072"/>
                  </a:moveTo>
                  <a:lnTo>
                    <a:pt x="9537" y="195072"/>
                  </a:lnTo>
                  <a:lnTo>
                    <a:pt x="9144" y="195834"/>
                  </a:lnTo>
                  <a:lnTo>
                    <a:pt x="3019056" y="195834"/>
                  </a:lnTo>
                  <a:lnTo>
                    <a:pt x="3019056" y="195072"/>
                  </a:lnTo>
                  <a:close/>
                </a:path>
                <a:path w="3019425" h="214629">
                  <a:moveTo>
                    <a:pt x="3019056" y="192024"/>
                  </a:moveTo>
                  <a:lnTo>
                    <a:pt x="11061" y="192024"/>
                  </a:lnTo>
                  <a:lnTo>
                    <a:pt x="10668" y="192786"/>
                  </a:lnTo>
                  <a:lnTo>
                    <a:pt x="3019056" y="192786"/>
                  </a:lnTo>
                  <a:lnTo>
                    <a:pt x="3019056" y="192024"/>
                  </a:lnTo>
                  <a:close/>
                </a:path>
                <a:path w="3019425" h="214629">
                  <a:moveTo>
                    <a:pt x="3019056" y="188976"/>
                  </a:moveTo>
                  <a:lnTo>
                    <a:pt x="12585" y="188976"/>
                  </a:lnTo>
                  <a:lnTo>
                    <a:pt x="12192" y="189738"/>
                  </a:lnTo>
                  <a:lnTo>
                    <a:pt x="3019056" y="189738"/>
                  </a:lnTo>
                  <a:lnTo>
                    <a:pt x="3019056" y="188976"/>
                  </a:lnTo>
                  <a:close/>
                </a:path>
                <a:path w="3019425" h="214629">
                  <a:moveTo>
                    <a:pt x="3019056" y="185928"/>
                  </a:moveTo>
                  <a:lnTo>
                    <a:pt x="14109" y="185928"/>
                  </a:lnTo>
                  <a:lnTo>
                    <a:pt x="13716" y="186702"/>
                  </a:lnTo>
                  <a:lnTo>
                    <a:pt x="3019056" y="186690"/>
                  </a:lnTo>
                  <a:lnTo>
                    <a:pt x="3019056" y="185928"/>
                  </a:lnTo>
                  <a:close/>
                </a:path>
                <a:path w="3019425" h="214629">
                  <a:moveTo>
                    <a:pt x="3019056" y="182880"/>
                  </a:moveTo>
                  <a:lnTo>
                    <a:pt x="15633" y="182880"/>
                  </a:lnTo>
                  <a:lnTo>
                    <a:pt x="15240" y="183642"/>
                  </a:lnTo>
                  <a:lnTo>
                    <a:pt x="3019056" y="183642"/>
                  </a:lnTo>
                  <a:lnTo>
                    <a:pt x="3019056" y="182880"/>
                  </a:lnTo>
                  <a:close/>
                </a:path>
                <a:path w="3019425" h="214629">
                  <a:moveTo>
                    <a:pt x="3019056" y="179832"/>
                  </a:moveTo>
                  <a:lnTo>
                    <a:pt x="17157" y="179832"/>
                  </a:lnTo>
                  <a:lnTo>
                    <a:pt x="16764" y="180594"/>
                  </a:lnTo>
                  <a:lnTo>
                    <a:pt x="3019056" y="180594"/>
                  </a:lnTo>
                  <a:lnTo>
                    <a:pt x="3019056" y="179832"/>
                  </a:lnTo>
                  <a:close/>
                </a:path>
                <a:path w="3019425" h="214629">
                  <a:moveTo>
                    <a:pt x="3019056" y="176784"/>
                  </a:moveTo>
                  <a:lnTo>
                    <a:pt x="18681" y="176784"/>
                  </a:lnTo>
                  <a:lnTo>
                    <a:pt x="18288" y="177546"/>
                  </a:lnTo>
                  <a:lnTo>
                    <a:pt x="3019056" y="177546"/>
                  </a:lnTo>
                  <a:lnTo>
                    <a:pt x="3019056" y="176784"/>
                  </a:lnTo>
                  <a:close/>
                </a:path>
                <a:path w="3019425" h="214629">
                  <a:moveTo>
                    <a:pt x="3019056" y="173736"/>
                  </a:moveTo>
                  <a:lnTo>
                    <a:pt x="20205" y="173736"/>
                  </a:lnTo>
                  <a:lnTo>
                    <a:pt x="19812" y="174498"/>
                  </a:lnTo>
                  <a:lnTo>
                    <a:pt x="3019056" y="174498"/>
                  </a:lnTo>
                  <a:lnTo>
                    <a:pt x="3019056" y="173736"/>
                  </a:lnTo>
                  <a:close/>
                </a:path>
                <a:path w="3019425" h="214629">
                  <a:moveTo>
                    <a:pt x="3019056" y="170688"/>
                  </a:moveTo>
                  <a:lnTo>
                    <a:pt x="21729" y="170688"/>
                  </a:lnTo>
                  <a:lnTo>
                    <a:pt x="21336" y="171450"/>
                  </a:lnTo>
                  <a:lnTo>
                    <a:pt x="3019056" y="171450"/>
                  </a:lnTo>
                  <a:lnTo>
                    <a:pt x="3019056" y="170688"/>
                  </a:lnTo>
                  <a:close/>
                </a:path>
                <a:path w="3019425" h="214629">
                  <a:moveTo>
                    <a:pt x="3019056" y="167640"/>
                  </a:moveTo>
                  <a:lnTo>
                    <a:pt x="23253" y="167640"/>
                  </a:lnTo>
                  <a:lnTo>
                    <a:pt x="22860" y="168402"/>
                  </a:lnTo>
                  <a:lnTo>
                    <a:pt x="3019056" y="168402"/>
                  </a:lnTo>
                  <a:lnTo>
                    <a:pt x="3019056" y="167640"/>
                  </a:lnTo>
                  <a:close/>
                </a:path>
                <a:path w="3019425" h="214629">
                  <a:moveTo>
                    <a:pt x="3019056" y="164592"/>
                  </a:moveTo>
                  <a:lnTo>
                    <a:pt x="24765" y="164592"/>
                  </a:lnTo>
                  <a:lnTo>
                    <a:pt x="24384" y="165354"/>
                  </a:lnTo>
                  <a:lnTo>
                    <a:pt x="3019056" y="165354"/>
                  </a:lnTo>
                  <a:lnTo>
                    <a:pt x="3019056" y="164592"/>
                  </a:lnTo>
                  <a:close/>
                </a:path>
                <a:path w="3019425" h="214629">
                  <a:moveTo>
                    <a:pt x="3019056" y="161544"/>
                  </a:moveTo>
                  <a:lnTo>
                    <a:pt x="26289" y="161544"/>
                  </a:lnTo>
                  <a:lnTo>
                    <a:pt x="25908" y="162306"/>
                  </a:lnTo>
                  <a:lnTo>
                    <a:pt x="3019056" y="162306"/>
                  </a:lnTo>
                  <a:lnTo>
                    <a:pt x="3019056" y="161544"/>
                  </a:lnTo>
                  <a:close/>
                </a:path>
                <a:path w="3019425" h="214629">
                  <a:moveTo>
                    <a:pt x="3019056" y="158496"/>
                  </a:moveTo>
                  <a:lnTo>
                    <a:pt x="27813" y="158496"/>
                  </a:lnTo>
                  <a:lnTo>
                    <a:pt x="27432" y="159258"/>
                  </a:lnTo>
                  <a:lnTo>
                    <a:pt x="3019056" y="159258"/>
                  </a:lnTo>
                  <a:lnTo>
                    <a:pt x="3019056" y="158496"/>
                  </a:lnTo>
                  <a:close/>
                </a:path>
                <a:path w="3019425" h="214629">
                  <a:moveTo>
                    <a:pt x="3019056" y="155448"/>
                  </a:moveTo>
                  <a:lnTo>
                    <a:pt x="29349" y="155448"/>
                  </a:lnTo>
                  <a:lnTo>
                    <a:pt x="28956" y="156210"/>
                  </a:lnTo>
                  <a:lnTo>
                    <a:pt x="3019056" y="156210"/>
                  </a:lnTo>
                  <a:lnTo>
                    <a:pt x="3019056" y="155448"/>
                  </a:lnTo>
                  <a:close/>
                </a:path>
                <a:path w="3019425" h="214629">
                  <a:moveTo>
                    <a:pt x="3019056" y="152400"/>
                  </a:moveTo>
                  <a:lnTo>
                    <a:pt x="30873" y="152400"/>
                  </a:lnTo>
                  <a:lnTo>
                    <a:pt x="30480" y="153162"/>
                  </a:lnTo>
                  <a:lnTo>
                    <a:pt x="3019056" y="153162"/>
                  </a:lnTo>
                  <a:lnTo>
                    <a:pt x="3019056" y="152400"/>
                  </a:lnTo>
                  <a:close/>
                </a:path>
                <a:path w="3019425" h="214629">
                  <a:moveTo>
                    <a:pt x="3019056" y="149352"/>
                  </a:moveTo>
                  <a:lnTo>
                    <a:pt x="32397" y="149352"/>
                  </a:lnTo>
                  <a:lnTo>
                    <a:pt x="32004" y="150114"/>
                  </a:lnTo>
                  <a:lnTo>
                    <a:pt x="3019056" y="150114"/>
                  </a:lnTo>
                  <a:lnTo>
                    <a:pt x="3019056" y="149352"/>
                  </a:lnTo>
                  <a:close/>
                </a:path>
                <a:path w="3019425" h="214629">
                  <a:moveTo>
                    <a:pt x="3019056" y="146304"/>
                  </a:moveTo>
                  <a:lnTo>
                    <a:pt x="33909" y="146304"/>
                  </a:lnTo>
                  <a:lnTo>
                    <a:pt x="33528" y="147066"/>
                  </a:lnTo>
                  <a:lnTo>
                    <a:pt x="3019056" y="147066"/>
                  </a:lnTo>
                  <a:lnTo>
                    <a:pt x="3019056" y="146304"/>
                  </a:lnTo>
                  <a:close/>
                </a:path>
                <a:path w="3019425" h="214629">
                  <a:moveTo>
                    <a:pt x="3019056" y="143256"/>
                  </a:moveTo>
                  <a:lnTo>
                    <a:pt x="35445" y="143256"/>
                  </a:lnTo>
                  <a:lnTo>
                    <a:pt x="35052" y="144018"/>
                  </a:lnTo>
                  <a:lnTo>
                    <a:pt x="3019056" y="144018"/>
                  </a:lnTo>
                  <a:lnTo>
                    <a:pt x="3019056" y="143256"/>
                  </a:lnTo>
                  <a:close/>
                </a:path>
                <a:path w="3019425" h="214629">
                  <a:moveTo>
                    <a:pt x="3019056" y="140208"/>
                  </a:moveTo>
                  <a:lnTo>
                    <a:pt x="36957" y="140208"/>
                  </a:lnTo>
                  <a:lnTo>
                    <a:pt x="36576" y="140970"/>
                  </a:lnTo>
                  <a:lnTo>
                    <a:pt x="3019056" y="140970"/>
                  </a:lnTo>
                  <a:lnTo>
                    <a:pt x="3019056" y="140208"/>
                  </a:lnTo>
                  <a:close/>
                </a:path>
                <a:path w="3019425" h="214629">
                  <a:moveTo>
                    <a:pt x="3019056" y="137160"/>
                  </a:moveTo>
                  <a:lnTo>
                    <a:pt x="38493" y="137160"/>
                  </a:lnTo>
                  <a:lnTo>
                    <a:pt x="38100" y="137922"/>
                  </a:lnTo>
                  <a:lnTo>
                    <a:pt x="3019056" y="137922"/>
                  </a:lnTo>
                  <a:lnTo>
                    <a:pt x="3019056" y="137160"/>
                  </a:lnTo>
                  <a:close/>
                </a:path>
                <a:path w="3019425" h="214629">
                  <a:moveTo>
                    <a:pt x="3019056" y="134112"/>
                  </a:moveTo>
                  <a:lnTo>
                    <a:pt x="40005" y="134112"/>
                  </a:lnTo>
                  <a:lnTo>
                    <a:pt x="39624" y="134874"/>
                  </a:lnTo>
                  <a:lnTo>
                    <a:pt x="3019056" y="134874"/>
                  </a:lnTo>
                  <a:lnTo>
                    <a:pt x="3019056" y="134112"/>
                  </a:lnTo>
                  <a:close/>
                </a:path>
                <a:path w="3019425" h="214629">
                  <a:moveTo>
                    <a:pt x="3019056" y="131064"/>
                  </a:moveTo>
                  <a:lnTo>
                    <a:pt x="41541" y="131064"/>
                  </a:lnTo>
                  <a:lnTo>
                    <a:pt x="41148" y="131826"/>
                  </a:lnTo>
                  <a:lnTo>
                    <a:pt x="3019056" y="131826"/>
                  </a:lnTo>
                  <a:lnTo>
                    <a:pt x="3019056" y="131064"/>
                  </a:lnTo>
                  <a:close/>
                </a:path>
                <a:path w="3019425" h="214629">
                  <a:moveTo>
                    <a:pt x="3019056" y="128016"/>
                  </a:moveTo>
                  <a:lnTo>
                    <a:pt x="43053" y="128016"/>
                  </a:lnTo>
                  <a:lnTo>
                    <a:pt x="42672" y="128778"/>
                  </a:lnTo>
                  <a:lnTo>
                    <a:pt x="3019056" y="128778"/>
                  </a:lnTo>
                  <a:lnTo>
                    <a:pt x="3019056" y="128016"/>
                  </a:lnTo>
                  <a:close/>
                </a:path>
                <a:path w="3019425" h="214629">
                  <a:moveTo>
                    <a:pt x="3019056" y="124968"/>
                  </a:moveTo>
                  <a:lnTo>
                    <a:pt x="44577" y="124968"/>
                  </a:lnTo>
                  <a:lnTo>
                    <a:pt x="44196" y="125730"/>
                  </a:lnTo>
                  <a:lnTo>
                    <a:pt x="3019056" y="125730"/>
                  </a:lnTo>
                  <a:lnTo>
                    <a:pt x="3019056" y="124968"/>
                  </a:lnTo>
                  <a:close/>
                </a:path>
                <a:path w="3019425" h="214629">
                  <a:moveTo>
                    <a:pt x="3019056" y="121920"/>
                  </a:moveTo>
                  <a:lnTo>
                    <a:pt x="46101" y="121920"/>
                  </a:lnTo>
                  <a:lnTo>
                    <a:pt x="45720" y="122682"/>
                  </a:lnTo>
                  <a:lnTo>
                    <a:pt x="3019056" y="122682"/>
                  </a:lnTo>
                  <a:lnTo>
                    <a:pt x="3019056" y="121920"/>
                  </a:lnTo>
                  <a:close/>
                </a:path>
                <a:path w="3019425" h="214629">
                  <a:moveTo>
                    <a:pt x="3019056" y="118872"/>
                  </a:moveTo>
                  <a:lnTo>
                    <a:pt x="48006" y="118872"/>
                  </a:lnTo>
                  <a:lnTo>
                    <a:pt x="47244" y="119634"/>
                  </a:lnTo>
                  <a:lnTo>
                    <a:pt x="3019056" y="119634"/>
                  </a:lnTo>
                  <a:lnTo>
                    <a:pt x="3019056" y="118872"/>
                  </a:lnTo>
                  <a:close/>
                </a:path>
                <a:path w="3019425" h="214629">
                  <a:moveTo>
                    <a:pt x="3019056" y="115824"/>
                  </a:moveTo>
                  <a:lnTo>
                    <a:pt x="51054" y="115824"/>
                  </a:lnTo>
                  <a:lnTo>
                    <a:pt x="50292" y="116586"/>
                  </a:lnTo>
                  <a:lnTo>
                    <a:pt x="3019056" y="116586"/>
                  </a:lnTo>
                  <a:lnTo>
                    <a:pt x="3019056" y="115824"/>
                  </a:lnTo>
                  <a:close/>
                </a:path>
                <a:path w="3019425" h="214629">
                  <a:moveTo>
                    <a:pt x="3019056" y="112776"/>
                  </a:moveTo>
                  <a:lnTo>
                    <a:pt x="54102" y="112776"/>
                  </a:lnTo>
                  <a:lnTo>
                    <a:pt x="53340" y="113538"/>
                  </a:lnTo>
                  <a:lnTo>
                    <a:pt x="3019056" y="113538"/>
                  </a:lnTo>
                  <a:lnTo>
                    <a:pt x="3019056" y="112776"/>
                  </a:lnTo>
                  <a:close/>
                </a:path>
                <a:path w="3019425" h="214629">
                  <a:moveTo>
                    <a:pt x="3019056" y="109728"/>
                  </a:moveTo>
                  <a:lnTo>
                    <a:pt x="57162" y="109728"/>
                  </a:lnTo>
                  <a:lnTo>
                    <a:pt x="56388" y="110502"/>
                  </a:lnTo>
                  <a:lnTo>
                    <a:pt x="3019056" y="110490"/>
                  </a:lnTo>
                  <a:lnTo>
                    <a:pt x="3019056" y="109728"/>
                  </a:lnTo>
                  <a:close/>
                </a:path>
                <a:path w="3019425" h="214629">
                  <a:moveTo>
                    <a:pt x="3019056" y="106680"/>
                  </a:moveTo>
                  <a:lnTo>
                    <a:pt x="60198" y="106680"/>
                  </a:lnTo>
                  <a:lnTo>
                    <a:pt x="59436" y="107442"/>
                  </a:lnTo>
                  <a:lnTo>
                    <a:pt x="3019056" y="107442"/>
                  </a:lnTo>
                  <a:lnTo>
                    <a:pt x="3019056" y="106680"/>
                  </a:lnTo>
                  <a:close/>
                </a:path>
                <a:path w="3019425" h="214629">
                  <a:moveTo>
                    <a:pt x="3019056" y="103632"/>
                  </a:moveTo>
                  <a:lnTo>
                    <a:pt x="63246" y="103632"/>
                  </a:lnTo>
                  <a:lnTo>
                    <a:pt x="62484" y="104394"/>
                  </a:lnTo>
                  <a:lnTo>
                    <a:pt x="3019056" y="104394"/>
                  </a:lnTo>
                  <a:lnTo>
                    <a:pt x="3019056" y="103632"/>
                  </a:lnTo>
                  <a:close/>
                </a:path>
                <a:path w="3019425" h="214629">
                  <a:moveTo>
                    <a:pt x="3019056" y="100584"/>
                  </a:moveTo>
                  <a:lnTo>
                    <a:pt x="66294" y="100584"/>
                  </a:lnTo>
                  <a:lnTo>
                    <a:pt x="65532" y="101346"/>
                  </a:lnTo>
                  <a:lnTo>
                    <a:pt x="3019056" y="101346"/>
                  </a:lnTo>
                  <a:lnTo>
                    <a:pt x="3019056" y="100584"/>
                  </a:lnTo>
                  <a:close/>
                </a:path>
                <a:path w="3019425" h="214629">
                  <a:moveTo>
                    <a:pt x="3019056" y="97536"/>
                  </a:moveTo>
                  <a:lnTo>
                    <a:pt x="69354" y="97536"/>
                  </a:lnTo>
                  <a:lnTo>
                    <a:pt x="68580" y="98298"/>
                  </a:lnTo>
                  <a:lnTo>
                    <a:pt x="3019056" y="98298"/>
                  </a:lnTo>
                  <a:lnTo>
                    <a:pt x="3019056" y="97536"/>
                  </a:lnTo>
                  <a:close/>
                </a:path>
                <a:path w="3019425" h="214629">
                  <a:moveTo>
                    <a:pt x="3019056" y="94488"/>
                  </a:moveTo>
                  <a:lnTo>
                    <a:pt x="72390" y="94488"/>
                  </a:lnTo>
                  <a:lnTo>
                    <a:pt x="71628" y="95250"/>
                  </a:lnTo>
                  <a:lnTo>
                    <a:pt x="3019056" y="95250"/>
                  </a:lnTo>
                  <a:lnTo>
                    <a:pt x="3019056" y="94488"/>
                  </a:lnTo>
                  <a:close/>
                </a:path>
                <a:path w="3019425" h="214629">
                  <a:moveTo>
                    <a:pt x="3019056" y="91440"/>
                  </a:moveTo>
                  <a:lnTo>
                    <a:pt x="75438" y="91440"/>
                  </a:lnTo>
                  <a:lnTo>
                    <a:pt x="74676" y="92202"/>
                  </a:lnTo>
                  <a:lnTo>
                    <a:pt x="3019056" y="92202"/>
                  </a:lnTo>
                  <a:lnTo>
                    <a:pt x="3019056" y="91440"/>
                  </a:lnTo>
                  <a:close/>
                </a:path>
                <a:path w="3019425" h="214629">
                  <a:moveTo>
                    <a:pt x="3019056" y="88392"/>
                  </a:moveTo>
                  <a:lnTo>
                    <a:pt x="78486" y="88392"/>
                  </a:lnTo>
                  <a:lnTo>
                    <a:pt x="77724" y="89154"/>
                  </a:lnTo>
                  <a:lnTo>
                    <a:pt x="3019056" y="89154"/>
                  </a:lnTo>
                  <a:lnTo>
                    <a:pt x="3019056" y="88392"/>
                  </a:lnTo>
                  <a:close/>
                </a:path>
                <a:path w="3019425" h="214629">
                  <a:moveTo>
                    <a:pt x="3019056" y="85344"/>
                  </a:moveTo>
                  <a:lnTo>
                    <a:pt x="81534" y="85344"/>
                  </a:lnTo>
                  <a:lnTo>
                    <a:pt x="80772" y="86106"/>
                  </a:lnTo>
                  <a:lnTo>
                    <a:pt x="3019056" y="86106"/>
                  </a:lnTo>
                  <a:lnTo>
                    <a:pt x="3019056" y="85344"/>
                  </a:lnTo>
                  <a:close/>
                </a:path>
                <a:path w="3019425" h="214629">
                  <a:moveTo>
                    <a:pt x="3019056" y="82296"/>
                  </a:moveTo>
                  <a:lnTo>
                    <a:pt x="84582" y="82296"/>
                  </a:lnTo>
                  <a:lnTo>
                    <a:pt x="83820" y="83058"/>
                  </a:lnTo>
                  <a:lnTo>
                    <a:pt x="3019056" y="83058"/>
                  </a:lnTo>
                  <a:lnTo>
                    <a:pt x="3019056" y="82296"/>
                  </a:lnTo>
                  <a:close/>
                </a:path>
                <a:path w="3019425" h="214629">
                  <a:moveTo>
                    <a:pt x="3019056" y="79248"/>
                  </a:moveTo>
                  <a:lnTo>
                    <a:pt x="87630" y="79248"/>
                  </a:lnTo>
                  <a:lnTo>
                    <a:pt x="86868" y="80010"/>
                  </a:lnTo>
                  <a:lnTo>
                    <a:pt x="3019056" y="80010"/>
                  </a:lnTo>
                  <a:lnTo>
                    <a:pt x="3019056" y="79248"/>
                  </a:lnTo>
                  <a:close/>
                </a:path>
                <a:path w="3019425" h="214629">
                  <a:moveTo>
                    <a:pt x="3019056" y="76200"/>
                  </a:moveTo>
                  <a:lnTo>
                    <a:pt x="90678" y="76200"/>
                  </a:lnTo>
                  <a:lnTo>
                    <a:pt x="89916" y="76962"/>
                  </a:lnTo>
                  <a:lnTo>
                    <a:pt x="3019056" y="76962"/>
                  </a:lnTo>
                  <a:lnTo>
                    <a:pt x="3019056" y="76200"/>
                  </a:lnTo>
                  <a:close/>
                </a:path>
                <a:path w="3019425" h="214629">
                  <a:moveTo>
                    <a:pt x="3019056" y="73152"/>
                  </a:moveTo>
                  <a:lnTo>
                    <a:pt x="93726" y="73152"/>
                  </a:lnTo>
                  <a:lnTo>
                    <a:pt x="92964" y="73914"/>
                  </a:lnTo>
                  <a:lnTo>
                    <a:pt x="3019056" y="73914"/>
                  </a:lnTo>
                  <a:lnTo>
                    <a:pt x="3019056" y="73152"/>
                  </a:lnTo>
                  <a:close/>
                </a:path>
                <a:path w="3019425" h="214629">
                  <a:moveTo>
                    <a:pt x="3019056" y="70104"/>
                  </a:moveTo>
                  <a:lnTo>
                    <a:pt x="96774" y="70104"/>
                  </a:lnTo>
                  <a:lnTo>
                    <a:pt x="96012" y="70866"/>
                  </a:lnTo>
                  <a:lnTo>
                    <a:pt x="3019056" y="70866"/>
                  </a:lnTo>
                  <a:lnTo>
                    <a:pt x="3019056" y="70104"/>
                  </a:lnTo>
                  <a:close/>
                </a:path>
                <a:path w="3019425" h="214629">
                  <a:moveTo>
                    <a:pt x="3019056" y="67056"/>
                  </a:moveTo>
                  <a:lnTo>
                    <a:pt x="99822" y="67056"/>
                  </a:lnTo>
                  <a:lnTo>
                    <a:pt x="99060" y="67818"/>
                  </a:lnTo>
                  <a:lnTo>
                    <a:pt x="3019056" y="67818"/>
                  </a:lnTo>
                  <a:lnTo>
                    <a:pt x="3019056" y="67056"/>
                  </a:lnTo>
                  <a:close/>
                </a:path>
                <a:path w="3019425" h="214629">
                  <a:moveTo>
                    <a:pt x="3019056" y="64008"/>
                  </a:moveTo>
                  <a:lnTo>
                    <a:pt x="102870" y="64008"/>
                  </a:lnTo>
                  <a:lnTo>
                    <a:pt x="102108" y="64770"/>
                  </a:lnTo>
                  <a:lnTo>
                    <a:pt x="3019056" y="64770"/>
                  </a:lnTo>
                  <a:lnTo>
                    <a:pt x="3019056" y="64008"/>
                  </a:lnTo>
                  <a:close/>
                </a:path>
                <a:path w="3019425" h="214629">
                  <a:moveTo>
                    <a:pt x="3019056" y="60960"/>
                  </a:moveTo>
                  <a:lnTo>
                    <a:pt x="105918" y="60960"/>
                  </a:lnTo>
                  <a:lnTo>
                    <a:pt x="105156" y="61722"/>
                  </a:lnTo>
                  <a:lnTo>
                    <a:pt x="3019056" y="61722"/>
                  </a:lnTo>
                  <a:lnTo>
                    <a:pt x="3019056" y="60960"/>
                  </a:lnTo>
                  <a:close/>
                </a:path>
                <a:path w="3019425" h="214629">
                  <a:moveTo>
                    <a:pt x="3019056" y="57912"/>
                  </a:moveTo>
                  <a:lnTo>
                    <a:pt x="108966" y="57912"/>
                  </a:lnTo>
                  <a:lnTo>
                    <a:pt x="108204" y="58674"/>
                  </a:lnTo>
                  <a:lnTo>
                    <a:pt x="3019056" y="58674"/>
                  </a:lnTo>
                  <a:lnTo>
                    <a:pt x="3019056" y="57912"/>
                  </a:lnTo>
                  <a:close/>
                </a:path>
                <a:path w="3019425" h="214629">
                  <a:moveTo>
                    <a:pt x="3019056" y="54864"/>
                  </a:moveTo>
                  <a:lnTo>
                    <a:pt x="112014" y="54864"/>
                  </a:lnTo>
                  <a:lnTo>
                    <a:pt x="111252" y="55626"/>
                  </a:lnTo>
                  <a:lnTo>
                    <a:pt x="3019056" y="55626"/>
                  </a:lnTo>
                  <a:lnTo>
                    <a:pt x="3019056" y="54864"/>
                  </a:lnTo>
                  <a:close/>
                </a:path>
                <a:path w="3019425" h="214629">
                  <a:moveTo>
                    <a:pt x="3019056" y="51816"/>
                  </a:moveTo>
                  <a:lnTo>
                    <a:pt x="115062" y="51816"/>
                  </a:lnTo>
                  <a:lnTo>
                    <a:pt x="114300" y="52578"/>
                  </a:lnTo>
                  <a:lnTo>
                    <a:pt x="3019056" y="52578"/>
                  </a:lnTo>
                  <a:lnTo>
                    <a:pt x="3019056" y="51816"/>
                  </a:lnTo>
                  <a:close/>
                </a:path>
                <a:path w="3019425" h="214629">
                  <a:moveTo>
                    <a:pt x="3019056" y="48768"/>
                  </a:moveTo>
                  <a:lnTo>
                    <a:pt x="118110" y="48768"/>
                  </a:lnTo>
                  <a:lnTo>
                    <a:pt x="117360" y="49530"/>
                  </a:lnTo>
                  <a:lnTo>
                    <a:pt x="3019056" y="49530"/>
                  </a:lnTo>
                  <a:lnTo>
                    <a:pt x="3019056" y="48768"/>
                  </a:lnTo>
                  <a:close/>
                </a:path>
                <a:path w="3019425" h="214629">
                  <a:moveTo>
                    <a:pt x="3019056" y="45720"/>
                  </a:moveTo>
                  <a:lnTo>
                    <a:pt x="121158" y="45720"/>
                  </a:lnTo>
                  <a:lnTo>
                    <a:pt x="120396" y="46482"/>
                  </a:lnTo>
                  <a:lnTo>
                    <a:pt x="3019056" y="46482"/>
                  </a:lnTo>
                  <a:lnTo>
                    <a:pt x="3019056" y="45720"/>
                  </a:lnTo>
                  <a:close/>
                </a:path>
                <a:path w="3019425" h="214629">
                  <a:moveTo>
                    <a:pt x="3019056" y="42672"/>
                  </a:moveTo>
                  <a:lnTo>
                    <a:pt x="124206" y="42672"/>
                  </a:lnTo>
                  <a:lnTo>
                    <a:pt x="123444" y="43434"/>
                  </a:lnTo>
                  <a:lnTo>
                    <a:pt x="3019056" y="43434"/>
                  </a:lnTo>
                  <a:lnTo>
                    <a:pt x="3019056" y="42672"/>
                  </a:lnTo>
                  <a:close/>
                </a:path>
                <a:path w="3019425" h="214629">
                  <a:moveTo>
                    <a:pt x="3019056" y="39624"/>
                  </a:moveTo>
                  <a:lnTo>
                    <a:pt x="127254" y="39624"/>
                  </a:lnTo>
                  <a:lnTo>
                    <a:pt x="126492" y="40386"/>
                  </a:lnTo>
                  <a:lnTo>
                    <a:pt x="3019056" y="40386"/>
                  </a:lnTo>
                  <a:lnTo>
                    <a:pt x="3019056" y="39624"/>
                  </a:lnTo>
                  <a:close/>
                </a:path>
                <a:path w="3019425" h="214629">
                  <a:moveTo>
                    <a:pt x="3019056" y="36576"/>
                  </a:moveTo>
                  <a:lnTo>
                    <a:pt x="130302" y="36576"/>
                  </a:lnTo>
                  <a:lnTo>
                    <a:pt x="129540" y="37338"/>
                  </a:lnTo>
                  <a:lnTo>
                    <a:pt x="3019056" y="37338"/>
                  </a:lnTo>
                  <a:lnTo>
                    <a:pt x="3019056" y="36576"/>
                  </a:lnTo>
                  <a:close/>
                </a:path>
                <a:path w="3019425" h="214629">
                  <a:moveTo>
                    <a:pt x="3019056" y="33528"/>
                  </a:moveTo>
                  <a:lnTo>
                    <a:pt x="133350" y="33528"/>
                  </a:lnTo>
                  <a:lnTo>
                    <a:pt x="132588" y="34302"/>
                  </a:lnTo>
                  <a:lnTo>
                    <a:pt x="3019056" y="34290"/>
                  </a:lnTo>
                  <a:lnTo>
                    <a:pt x="3019056" y="33528"/>
                  </a:lnTo>
                  <a:close/>
                </a:path>
                <a:path w="3019425" h="214629">
                  <a:moveTo>
                    <a:pt x="3019056" y="30480"/>
                  </a:moveTo>
                  <a:lnTo>
                    <a:pt x="136398" y="30480"/>
                  </a:lnTo>
                  <a:lnTo>
                    <a:pt x="135636" y="31242"/>
                  </a:lnTo>
                  <a:lnTo>
                    <a:pt x="3019056" y="31242"/>
                  </a:lnTo>
                  <a:lnTo>
                    <a:pt x="3019056" y="30480"/>
                  </a:lnTo>
                  <a:close/>
                </a:path>
                <a:path w="3019425" h="214629">
                  <a:moveTo>
                    <a:pt x="3019056" y="27432"/>
                  </a:moveTo>
                  <a:lnTo>
                    <a:pt x="139446" y="27432"/>
                  </a:lnTo>
                  <a:lnTo>
                    <a:pt x="138684" y="28194"/>
                  </a:lnTo>
                  <a:lnTo>
                    <a:pt x="3019056" y="28194"/>
                  </a:lnTo>
                  <a:lnTo>
                    <a:pt x="3019056" y="27432"/>
                  </a:lnTo>
                  <a:close/>
                </a:path>
                <a:path w="3019425" h="214629">
                  <a:moveTo>
                    <a:pt x="3019056" y="24384"/>
                  </a:moveTo>
                  <a:lnTo>
                    <a:pt x="142494" y="24384"/>
                  </a:lnTo>
                  <a:lnTo>
                    <a:pt x="141744" y="25146"/>
                  </a:lnTo>
                  <a:lnTo>
                    <a:pt x="3019056" y="25146"/>
                  </a:lnTo>
                  <a:lnTo>
                    <a:pt x="3019056" y="24384"/>
                  </a:lnTo>
                  <a:close/>
                </a:path>
                <a:path w="3019425" h="214629">
                  <a:moveTo>
                    <a:pt x="3019056" y="21336"/>
                  </a:moveTo>
                  <a:lnTo>
                    <a:pt x="145542" y="21336"/>
                  </a:lnTo>
                  <a:lnTo>
                    <a:pt x="144780" y="22098"/>
                  </a:lnTo>
                  <a:lnTo>
                    <a:pt x="3019056" y="22098"/>
                  </a:lnTo>
                  <a:lnTo>
                    <a:pt x="3019056" y="21336"/>
                  </a:lnTo>
                  <a:close/>
                </a:path>
                <a:path w="3019425" h="214629">
                  <a:moveTo>
                    <a:pt x="3019056" y="18288"/>
                  </a:moveTo>
                  <a:lnTo>
                    <a:pt x="148590" y="18288"/>
                  </a:lnTo>
                  <a:lnTo>
                    <a:pt x="147828" y="19050"/>
                  </a:lnTo>
                  <a:lnTo>
                    <a:pt x="3019056" y="19050"/>
                  </a:lnTo>
                  <a:lnTo>
                    <a:pt x="3019056" y="18288"/>
                  </a:lnTo>
                  <a:close/>
                </a:path>
                <a:path w="3019425" h="214629">
                  <a:moveTo>
                    <a:pt x="3019056" y="15240"/>
                  </a:moveTo>
                  <a:lnTo>
                    <a:pt x="151638" y="15240"/>
                  </a:lnTo>
                  <a:lnTo>
                    <a:pt x="150876" y="16002"/>
                  </a:lnTo>
                  <a:lnTo>
                    <a:pt x="3019056" y="16002"/>
                  </a:lnTo>
                  <a:lnTo>
                    <a:pt x="3019056" y="15240"/>
                  </a:lnTo>
                  <a:close/>
                </a:path>
                <a:path w="3019425" h="214629">
                  <a:moveTo>
                    <a:pt x="3019056" y="12192"/>
                  </a:moveTo>
                  <a:lnTo>
                    <a:pt x="154686" y="12192"/>
                  </a:lnTo>
                  <a:lnTo>
                    <a:pt x="153936" y="12954"/>
                  </a:lnTo>
                  <a:lnTo>
                    <a:pt x="3019056" y="12954"/>
                  </a:lnTo>
                  <a:lnTo>
                    <a:pt x="3019056" y="12192"/>
                  </a:lnTo>
                  <a:close/>
                </a:path>
                <a:path w="3019425" h="214629">
                  <a:moveTo>
                    <a:pt x="3019056" y="9144"/>
                  </a:moveTo>
                  <a:lnTo>
                    <a:pt x="157734" y="9144"/>
                  </a:lnTo>
                  <a:lnTo>
                    <a:pt x="156972" y="9906"/>
                  </a:lnTo>
                  <a:lnTo>
                    <a:pt x="3019056" y="9906"/>
                  </a:lnTo>
                  <a:lnTo>
                    <a:pt x="3019056" y="9144"/>
                  </a:lnTo>
                  <a:close/>
                </a:path>
                <a:path w="3019425" h="214629">
                  <a:moveTo>
                    <a:pt x="3019056" y="6096"/>
                  </a:moveTo>
                  <a:lnTo>
                    <a:pt x="160782" y="6096"/>
                  </a:lnTo>
                  <a:lnTo>
                    <a:pt x="160020" y="6858"/>
                  </a:lnTo>
                  <a:lnTo>
                    <a:pt x="3019056" y="6858"/>
                  </a:lnTo>
                  <a:lnTo>
                    <a:pt x="3019056" y="6096"/>
                  </a:lnTo>
                  <a:close/>
                </a:path>
                <a:path w="3019425" h="214629">
                  <a:moveTo>
                    <a:pt x="3019056" y="3048"/>
                  </a:moveTo>
                  <a:lnTo>
                    <a:pt x="163830" y="3048"/>
                  </a:lnTo>
                  <a:lnTo>
                    <a:pt x="163068" y="3810"/>
                  </a:lnTo>
                  <a:lnTo>
                    <a:pt x="3019056" y="3810"/>
                  </a:lnTo>
                  <a:lnTo>
                    <a:pt x="3019056" y="3048"/>
                  </a:lnTo>
                  <a:close/>
                </a:path>
                <a:path w="3019425" h="214629">
                  <a:moveTo>
                    <a:pt x="3019056" y="0"/>
                  </a:moveTo>
                  <a:lnTo>
                    <a:pt x="166878" y="0"/>
                  </a:lnTo>
                  <a:lnTo>
                    <a:pt x="166128" y="762"/>
                  </a:lnTo>
                  <a:lnTo>
                    <a:pt x="3019056" y="762"/>
                  </a:lnTo>
                  <a:lnTo>
                    <a:pt x="301905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102339" y="4208525"/>
              <a:ext cx="3203575" cy="214629"/>
            </a:xfrm>
            <a:custGeom>
              <a:avLst/>
              <a:gdLst/>
              <a:ahLst/>
              <a:cxnLst/>
              <a:rect l="l" t="t" r="r" b="b"/>
              <a:pathLst>
                <a:path w="3203575" h="214629">
                  <a:moveTo>
                    <a:pt x="3203460" y="213360"/>
                  </a:moveTo>
                  <a:lnTo>
                    <a:pt x="762" y="213360"/>
                  </a:lnTo>
                  <a:lnTo>
                    <a:pt x="0" y="214122"/>
                  </a:lnTo>
                  <a:lnTo>
                    <a:pt x="3203460" y="214122"/>
                  </a:lnTo>
                  <a:lnTo>
                    <a:pt x="3203460" y="213360"/>
                  </a:lnTo>
                  <a:close/>
                </a:path>
                <a:path w="3203575" h="214629">
                  <a:moveTo>
                    <a:pt x="3203460" y="210312"/>
                  </a:moveTo>
                  <a:lnTo>
                    <a:pt x="3810" y="210312"/>
                  </a:lnTo>
                  <a:lnTo>
                    <a:pt x="3060" y="211074"/>
                  </a:lnTo>
                  <a:lnTo>
                    <a:pt x="3203460" y="211074"/>
                  </a:lnTo>
                  <a:lnTo>
                    <a:pt x="3203460" y="210312"/>
                  </a:lnTo>
                  <a:close/>
                </a:path>
                <a:path w="3203575" h="214629">
                  <a:moveTo>
                    <a:pt x="3203460" y="207264"/>
                  </a:moveTo>
                  <a:lnTo>
                    <a:pt x="6858" y="207264"/>
                  </a:lnTo>
                  <a:lnTo>
                    <a:pt x="6108" y="208026"/>
                  </a:lnTo>
                  <a:lnTo>
                    <a:pt x="3203460" y="208026"/>
                  </a:lnTo>
                  <a:lnTo>
                    <a:pt x="3203460" y="207264"/>
                  </a:lnTo>
                  <a:close/>
                </a:path>
                <a:path w="3203575" h="214629">
                  <a:moveTo>
                    <a:pt x="3203460" y="204216"/>
                  </a:moveTo>
                  <a:lnTo>
                    <a:pt x="9906" y="204216"/>
                  </a:lnTo>
                  <a:lnTo>
                    <a:pt x="9156" y="204978"/>
                  </a:lnTo>
                  <a:lnTo>
                    <a:pt x="3203460" y="204978"/>
                  </a:lnTo>
                  <a:lnTo>
                    <a:pt x="3203460" y="204216"/>
                  </a:lnTo>
                  <a:close/>
                </a:path>
                <a:path w="3203575" h="214629">
                  <a:moveTo>
                    <a:pt x="3203460" y="201168"/>
                  </a:moveTo>
                  <a:lnTo>
                    <a:pt x="12966" y="201168"/>
                  </a:lnTo>
                  <a:lnTo>
                    <a:pt x="12192" y="201942"/>
                  </a:lnTo>
                  <a:lnTo>
                    <a:pt x="3203460" y="201930"/>
                  </a:lnTo>
                  <a:lnTo>
                    <a:pt x="3203460" y="201168"/>
                  </a:lnTo>
                  <a:close/>
                </a:path>
                <a:path w="3203575" h="214629">
                  <a:moveTo>
                    <a:pt x="3203460" y="198120"/>
                  </a:moveTo>
                  <a:lnTo>
                    <a:pt x="16014" y="198120"/>
                  </a:lnTo>
                  <a:lnTo>
                    <a:pt x="15252" y="198882"/>
                  </a:lnTo>
                  <a:lnTo>
                    <a:pt x="3203460" y="198882"/>
                  </a:lnTo>
                  <a:lnTo>
                    <a:pt x="3203460" y="198120"/>
                  </a:lnTo>
                  <a:close/>
                </a:path>
                <a:path w="3203575" h="214629">
                  <a:moveTo>
                    <a:pt x="3203460" y="195072"/>
                  </a:moveTo>
                  <a:lnTo>
                    <a:pt x="19050" y="195072"/>
                  </a:lnTo>
                  <a:lnTo>
                    <a:pt x="18288" y="195834"/>
                  </a:lnTo>
                  <a:lnTo>
                    <a:pt x="3203460" y="195834"/>
                  </a:lnTo>
                  <a:lnTo>
                    <a:pt x="3203460" y="195072"/>
                  </a:lnTo>
                  <a:close/>
                </a:path>
                <a:path w="3203575" h="214629">
                  <a:moveTo>
                    <a:pt x="3203460" y="192024"/>
                  </a:moveTo>
                  <a:lnTo>
                    <a:pt x="22110" y="192024"/>
                  </a:lnTo>
                  <a:lnTo>
                    <a:pt x="21336" y="192786"/>
                  </a:lnTo>
                  <a:lnTo>
                    <a:pt x="3203460" y="192786"/>
                  </a:lnTo>
                  <a:lnTo>
                    <a:pt x="3203460" y="192024"/>
                  </a:lnTo>
                  <a:close/>
                </a:path>
                <a:path w="3203575" h="214629">
                  <a:moveTo>
                    <a:pt x="3203460" y="188976"/>
                  </a:moveTo>
                  <a:lnTo>
                    <a:pt x="25158" y="188976"/>
                  </a:lnTo>
                  <a:lnTo>
                    <a:pt x="24384" y="189738"/>
                  </a:lnTo>
                  <a:lnTo>
                    <a:pt x="3203460" y="189738"/>
                  </a:lnTo>
                  <a:lnTo>
                    <a:pt x="3203460" y="188976"/>
                  </a:lnTo>
                  <a:close/>
                </a:path>
                <a:path w="3203575" h="214629">
                  <a:moveTo>
                    <a:pt x="3203460" y="185928"/>
                  </a:moveTo>
                  <a:lnTo>
                    <a:pt x="28206" y="185928"/>
                  </a:lnTo>
                  <a:lnTo>
                    <a:pt x="27432" y="186690"/>
                  </a:lnTo>
                  <a:lnTo>
                    <a:pt x="3203460" y="186690"/>
                  </a:lnTo>
                  <a:lnTo>
                    <a:pt x="3203460" y="185928"/>
                  </a:lnTo>
                  <a:close/>
                </a:path>
                <a:path w="3203575" h="214629">
                  <a:moveTo>
                    <a:pt x="3203460" y="182880"/>
                  </a:moveTo>
                  <a:lnTo>
                    <a:pt x="31242" y="182880"/>
                  </a:lnTo>
                  <a:lnTo>
                    <a:pt x="30480" y="183642"/>
                  </a:lnTo>
                  <a:lnTo>
                    <a:pt x="3203460" y="183642"/>
                  </a:lnTo>
                  <a:lnTo>
                    <a:pt x="3203460" y="182880"/>
                  </a:lnTo>
                  <a:close/>
                </a:path>
                <a:path w="3203575" h="214629">
                  <a:moveTo>
                    <a:pt x="3203460" y="179832"/>
                  </a:moveTo>
                  <a:lnTo>
                    <a:pt x="34290" y="179832"/>
                  </a:lnTo>
                  <a:lnTo>
                    <a:pt x="33528" y="180594"/>
                  </a:lnTo>
                  <a:lnTo>
                    <a:pt x="3203460" y="180594"/>
                  </a:lnTo>
                  <a:lnTo>
                    <a:pt x="3203460" y="179832"/>
                  </a:lnTo>
                  <a:close/>
                </a:path>
                <a:path w="3203575" h="214629">
                  <a:moveTo>
                    <a:pt x="3203460" y="176784"/>
                  </a:moveTo>
                  <a:lnTo>
                    <a:pt x="37338" y="176784"/>
                  </a:lnTo>
                  <a:lnTo>
                    <a:pt x="36576" y="177546"/>
                  </a:lnTo>
                  <a:lnTo>
                    <a:pt x="3203460" y="177546"/>
                  </a:lnTo>
                  <a:lnTo>
                    <a:pt x="3203460" y="176784"/>
                  </a:lnTo>
                  <a:close/>
                </a:path>
                <a:path w="3203575" h="214629">
                  <a:moveTo>
                    <a:pt x="3203460" y="173736"/>
                  </a:moveTo>
                  <a:lnTo>
                    <a:pt x="40386" y="173736"/>
                  </a:lnTo>
                  <a:lnTo>
                    <a:pt x="39636" y="174498"/>
                  </a:lnTo>
                  <a:lnTo>
                    <a:pt x="3203460" y="174498"/>
                  </a:lnTo>
                  <a:lnTo>
                    <a:pt x="3203460" y="173736"/>
                  </a:lnTo>
                  <a:close/>
                </a:path>
                <a:path w="3203575" h="214629">
                  <a:moveTo>
                    <a:pt x="3203460" y="170688"/>
                  </a:moveTo>
                  <a:lnTo>
                    <a:pt x="43434" y="170688"/>
                  </a:lnTo>
                  <a:lnTo>
                    <a:pt x="42684" y="171450"/>
                  </a:lnTo>
                  <a:lnTo>
                    <a:pt x="3203460" y="171450"/>
                  </a:lnTo>
                  <a:lnTo>
                    <a:pt x="3203460" y="170688"/>
                  </a:lnTo>
                  <a:close/>
                </a:path>
                <a:path w="3203575" h="214629">
                  <a:moveTo>
                    <a:pt x="3203460" y="167640"/>
                  </a:moveTo>
                  <a:lnTo>
                    <a:pt x="46482" y="167640"/>
                  </a:lnTo>
                  <a:lnTo>
                    <a:pt x="45720" y="168402"/>
                  </a:lnTo>
                  <a:lnTo>
                    <a:pt x="3203460" y="168402"/>
                  </a:lnTo>
                  <a:lnTo>
                    <a:pt x="3203460" y="167640"/>
                  </a:lnTo>
                  <a:close/>
                </a:path>
                <a:path w="3203575" h="214629">
                  <a:moveTo>
                    <a:pt x="3203460" y="164592"/>
                  </a:moveTo>
                  <a:lnTo>
                    <a:pt x="49530" y="164592"/>
                  </a:lnTo>
                  <a:lnTo>
                    <a:pt x="48768" y="165354"/>
                  </a:lnTo>
                  <a:lnTo>
                    <a:pt x="3203460" y="165354"/>
                  </a:lnTo>
                  <a:lnTo>
                    <a:pt x="3203460" y="164592"/>
                  </a:lnTo>
                  <a:close/>
                </a:path>
                <a:path w="3203575" h="214629">
                  <a:moveTo>
                    <a:pt x="3203460" y="161544"/>
                  </a:moveTo>
                  <a:lnTo>
                    <a:pt x="52590" y="161544"/>
                  </a:lnTo>
                  <a:lnTo>
                    <a:pt x="51816" y="162306"/>
                  </a:lnTo>
                  <a:lnTo>
                    <a:pt x="3203460" y="162306"/>
                  </a:lnTo>
                  <a:lnTo>
                    <a:pt x="3203460" y="161544"/>
                  </a:lnTo>
                  <a:close/>
                </a:path>
                <a:path w="3203575" h="214629">
                  <a:moveTo>
                    <a:pt x="3203460" y="158496"/>
                  </a:moveTo>
                  <a:lnTo>
                    <a:pt x="55626" y="158496"/>
                  </a:lnTo>
                  <a:lnTo>
                    <a:pt x="54864" y="159258"/>
                  </a:lnTo>
                  <a:lnTo>
                    <a:pt x="3203460" y="159258"/>
                  </a:lnTo>
                  <a:lnTo>
                    <a:pt x="3203460" y="158496"/>
                  </a:lnTo>
                  <a:close/>
                </a:path>
                <a:path w="3203575" h="214629">
                  <a:moveTo>
                    <a:pt x="3203460" y="155448"/>
                  </a:moveTo>
                  <a:lnTo>
                    <a:pt x="58674" y="155448"/>
                  </a:lnTo>
                  <a:lnTo>
                    <a:pt x="57924" y="156210"/>
                  </a:lnTo>
                  <a:lnTo>
                    <a:pt x="3203460" y="156210"/>
                  </a:lnTo>
                  <a:lnTo>
                    <a:pt x="3203460" y="155448"/>
                  </a:lnTo>
                  <a:close/>
                </a:path>
                <a:path w="3203575" h="214629">
                  <a:moveTo>
                    <a:pt x="3203460" y="152400"/>
                  </a:moveTo>
                  <a:lnTo>
                    <a:pt x="61722" y="152400"/>
                  </a:lnTo>
                  <a:lnTo>
                    <a:pt x="60960" y="153162"/>
                  </a:lnTo>
                  <a:lnTo>
                    <a:pt x="3203460" y="153162"/>
                  </a:lnTo>
                  <a:lnTo>
                    <a:pt x="3203460" y="152400"/>
                  </a:lnTo>
                  <a:close/>
                </a:path>
                <a:path w="3203575" h="214629">
                  <a:moveTo>
                    <a:pt x="3203460" y="149352"/>
                  </a:moveTo>
                  <a:lnTo>
                    <a:pt x="64770" y="149352"/>
                  </a:lnTo>
                  <a:lnTo>
                    <a:pt x="64020" y="150114"/>
                  </a:lnTo>
                  <a:lnTo>
                    <a:pt x="3203460" y="150114"/>
                  </a:lnTo>
                  <a:lnTo>
                    <a:pt x="3203460" y="149352"/>
                  </a:lnTo>
                  <a:close/>
                </a:path>
                <a:path w="3203575" h="214629">
                  <a:moveTo>
                    <a:pt x="3203460" y="146304"/>
                  </a:moveTo>
                  <a:lnTo>
                    <a:pt x="67818" y="146304"/>
                  </a:lnTo>
                  <a:lnTo>
                    <a:pt x="67056" y="147066"/>
                  </a:lnTo>
                  <a:lnTo>
                    <a:pt x="3203460" y="147066"/>
                  </a:lnTo>
                  <a:lnTo>
                    <a:pt x="3203460" y="146304"/>
                  </a:lnTo>
                  <a:close/>
                </a:path>
                <a:path w="3203575" h="214629">
                  <a:moveTo>
                    <a:pt x="3203460" y="143256"/>
                  </a:moveTo>
                  <a:lnTo>
                    <a:pt x="70866" y="143256"/>
                  </a:lnTo>
                  <a:lnTo>
                    <a:pt x="70116" y="144018"/>
                  </a:lnTo>
                  <a:lnTo>
                    <a:pt x="3203460" y="144018"/>
                  </a:lnTo>
                  <a:lnTo>
                    <a:pt x="3203460" y="143256"/>
                  </a:lnTo>
                  <a:close/>
                </a:path>
                <a:path w="3203575" h="214629">
                  <a:moveTo>
                    <a:pt x="3203460" y="140208"/>
                  </a:moveTo>
                  <a:lnTo>
                    <a:pt x="73914" y="140208"/>
                  </a:lnTo>
                  <a:lnTo>
                    <a:pt x="73152" y="140970"/>
                  </a:lnTo>
                  <a:lnTo>
                    <a:pt x="3203460" y="140970"/>
                  </a:lnTo>
                  <a:lnTo>
                    <a:pt x="3203460" y="140208"/>
                  </a:lnTo>
                  <a:close/>
                </a:path>
                <a:path w="3203575" h="214629">
                  <a:moveTo>
                    <a:pt x="3203460" y="137160"/>
                  </a:moveTo>
                  <a:lnTo>
                    <a:pt x="76962" y="137160"/>
                  </a:lnTo>
                  <a:lnTo>
                    <a:pt x="76200" y="137922"/>
                  </a:lnTo>
                  <a:lnTo>
                    <a:pt x="3203460" y="137922"/>
                  </a:lnTo>
                  <a:lnTo>
                    <a:pt x="3203460" y="137160"/>
                  </a:lnTo>
                  <a:close/>
                </a:path>
                <a:path w="3203575" h="214629">
                  <a:moveTo>
                    <a:pt x="3203460" y="134112"/>
                  </a:moveTo>
                  <a:lnTo>
                    <a:pt x="80010" y="134112"/>
                  </a:lnTo>
                  <a:lnTo>
                    <a:pt x="79248" y="134874"/>
                  </a:lnTo>
                  <a:lnTo>
                    <a:pt x="3203460" y="134874"/>
                  </a:lnTo>
                  <a:lnTo>
                    <a:pt x="3203460" y="134112"/>
                  </a:lnTo>
                  <a:close/>
                </a:path>
                <a:path w="3203575" h="214629">
                  <a:moveTo>
                    <a:pt x="3203460" y="131064"/>
                  </a:moveTo>
                  <a:lnTo>
                    <a:pt x="83058" y="131064"/>
                  </a:lnTo>
                  <a:lnTo>
                    <a:pt x="82308" y="131826"/>
                  </a:lnTo>
                  <a:lnTo>
                    <a:pt x="3203460" y="131826"/>
                  </a:lnTo>
                  <a:lnTo>
                    <a:pt x="3203460" y="131064"/>
                  </a:lnTo>
                  <a:close/>
                </a:path>
                <a:path w="3203575" h="214629">
                  <a:moveTo>
                    <a:pt x="3203460" y="128016"/>
                  </a:moveTo>
                  <a:lnTo>
                    <a:pt x="86106" y="128016"/>
                  </a:lnTo>
                  <a:lnTo>
                    <a:pt x="85356" y="128778"/>
                  </a:lnTo>
                  <a:lnTo>
                    <a:pt x="3203460" y="128778"/>
                  </a:lnTo>
                  <a:lnTo>
                    <a:pt x="3203460" y="128016"/>
                  </a:lnTo>
                  <a:close/>
                </a:path>
                <a:path w="3203575" h="214629">
                  <a:moveTo>
                    <a:pt x="3203460" y="124968"/>
                  </a:moveTo>
                  <a:lnTo>
                    <a:pt x="89166" y="124968"/>
                  </a:lnTo>
                  <a:lnTo>
                    <a:pt x="88392" y="125742"/>
                  </a:lnTo>
                  <a:lnTo>
                    <a:pt x="3203460" y="125730"/>
                  </a:lnTo>
                  <a:lnTo>
                    <a:pt x="3203460" y="124968"/>
                  </a:lnTo>
                  <a:close/>
                </a:path>
                <a:path w="3203575" h="214629">
                  <a:moveTo>
                    <a:pt x="3203460" y="121920"/>
                  </a:moveTo>
                  <a:lnTo>
                    <a:pt x="92214" y="121920"/>
                  </a:lnTo>
                  <a:lnTo>
                    <a:pt x="91440" y="122682"/>
                  </a:lnTo>
                  <a:lnTo>
                    <a:pt x="3203460" y="122682"/>
                  </a:lnTo>
                  <a:lnTo>
                    <a:pt x="3203460" y="121920"/>
                  </a:lnTo>
                  <a:close/>
                </a:path>
                <a:path w="3203575" h="214629">
                  <a:moveTo>
                    <a:pt x="3203460" y="118872"/>
                  </a:moveTo>
                  <a:lnTo>
                    <a:pt x="95250" y="118872"/>
                  </a:lnTo>
                  <a:lnTo>
                    <a:pt x="94488" y="119634"/>
                  </a:lnTo>
                  <a:lnTo>
                    <a:pt x="3203460" y="119634"/>
                  </a:lnTo>
                  <a:lnTo>
                    <a:pt x="3203460" y="118872"/>
                  </a:lnTo>
                  <a:close/>
                </a:path>
                <a:path w="3203575" h="214629">
                  <a:moveTo>
                    <a:pt x="3203460" y="115824"/>
                  </a:moveTo>
                  <a:lnTo>
                    <a:pt x="98310" y="115824"/>
                  </a:lnTo>
                  <a:lnTo>
                    <a:pt x="97548" y="116586"/>
                  </a:lnTo>
                  <a:lnTo>
                    <a:pt x="3203460" y="116586"/>
                  </a:lnTo>
                  <a:lnTo>
                    <a:pt x="3203460" y="115824"/>
                  </a:lnTo>
                  <a:close/>
                </a:path>
                <a:path w="3203575" h="214629">
                  <a:moveTo>
                    <a:pt x="3203460" y="112776"/>
                  </a:moveTo>
                  <a:lnTo>
                    <a:pt x="101358" y="112776"/>
                  </a:lnTo>
                  <a:lnTo>
                    <a:pt x="100584" y="113538"/>
                  </a:lnTo>
                  <a:lnTo>
                    <a:pt x="3203460" y="113538"/>
                  </a:lnTo>
                  <a:lnTo>
                    <a:pt x="3203460" y="112776"/>
                  </a:lnTo>
                  <a:close/>
                </a:path>
                <a:path w="3203575" h="214629">
                  <a:moveTo>
                    <a:pt x="3203460" y="109728"/>
                  </a:moveTo>
                  <a:lnTo>
                    <a:pt x="104406" y="109728"/>
                  </a:lnTo>
                  <a:lnTo>
                    <a:pt x="103632" y="110490"/>
                  </a:lnTo>
                  <a:lnTo>
                    <a:pt x="3203460" y="110490"/>
                  </a:lnTo>
                  <a:lnTo>
                    <a:pt x="3203460" y="109728"/>
                  </a:lnTo>
                  <a:close/>
                </a:path>
                <a:path w="3203575" h="214629">
                  <a:moveTo>
                    <a:pt x="3203460" y="106680"/>
                  </a:moveTo>
                  <a:lnTo>
                    <a:pt x="107442" y="106680"/>
                  </a:lnTo>
                  <a:lnTo>
                    <a:pt x="106680" y="107442"/>
                  </a:lnTo>
                  <a:lnTo>
                    <a:pt x="3203460" y="107442"/>
                  </a:lnTo>
                  <a:lnTo>
                    <a:pt x="3203460" y="106680"/>
                  </a:lnTo>
                  <a:close/>
                </a:path>
                <a:path w="3203575" h="214629">
                  <a:moveTo>
                    <a:pt x="3203460" y="103632"/>
                  </a:moveTo>
                  <a:lnTo>
                    <a:pt x="110490" y="103632"/>
                  </a:lnTo>
                  <a:lnTo>
                    <a:pt x="109740" y="104394"/>
                  </a:lnTo>
                  <a:lnTo>
                    <a:pt x="3203460" y="104394"/>
                  </a:lnTo>
                  <a:lnTo>
                    <a:pt x="3203460" y="103632"/>
                  </a:lnTo>
                  <a:close/>
                </a:path>
                <a:path w="3203575" h="214629">
                  <a:moveTo>
                    <a:pt x="3203460" y="100584"/>
                  </a:moveTo>
                  <a:lnTo>
                    <a:pt x="113538" y="100584"/>
                  </a:lnTo>
                  <a:lnTo>
                    <a:pt x="112776" y="101346"/>
                  </a:lnTo>
                  <a:lnTo>
                    <a:pt x="3203460" y="101346"/>
                  </a:lnTo>
                  <a:lnTo>
                    <a:pt x="3203460" y="100584"/>
                  </a:lnTo>
                  <a:close/>
                </a:path>
                <a:path w="3203575" h="214629">
                  <a:moveTo>
                    <a:pt x="3203460" y="97536"/>
                  </a:moveTo>
                  <a:lnTo>
                    <a:pt x="116586" y="97536"/>
                  </a:lnTo>
                  <a:lnTo>
                    <a:pt x="115824" y="98298"/>
                  </a:lnTo>
                  <a:lnTo>
                    <a:pt x="3203460" y="98298"/>
                  </a:lnTo>
                  <a:lnTo>
                    <a:pt x="3203460" y="97536"/>
                  </a:lnTo>
                  <a:close/>
                </a:path>
                <a:path w="3203575" h="214629">
                  <a:moveTo>
                    <a:pt x="3203460" y="94488"/>
                  </a:moveTo>
                  <a:lnTo>
                    <a:pt x="119634" y="94488"/>
                  </a:lnTo>
                  <a:lnTo>
                    <a:pt x="118872" y="95250"/>
                  </a:lnTo>
                  <a:lnTo>
                    <a:pt x="3203460" y="95250"/>
                  </a:lnTo>
                  <a:lnTo>
                    <a:pt x="3203460" y="94488"/>
                  </a:lnTo>
                  <a:close/>
                </a:path>
                <a:path w="3203575" h="214629">
                  <a:moveTo>
                    <a:pt x="3203460" y="91440"/>
                  </a:moveTo>
                  <a:lnTo>
                    <a:pt x="122682" y="91440"/>
                  </a:lnTo>
                  <a:lnTo>
                    <a:pt x="121920" y="92202"/>
                  </a:lnTo>
                  <a:lnTo>
                    <a:pt x="3203460" y="92202"/>
                  </a:lnTo>
                  <a:lnTo>
                    <a:pt x="3203460" y="91440"/>
                  </a:lnTo>
                  <a:close/>
                </a:path>
                <a:path w="3203575" h="214629">
                  <a:moveTo>
                    <a:pt x="3203460" y="88392"/>
                  </a:moveTo>
                  <a:lnTo>
                    <a:pt x="125730" y="88392"/>
                  </a:lnTo>
                  <a:lnTo>
                    <a:pt x="124968" y="89154"/>
                  </a:lnTo>
                  <a:lnTo>
                    <a:pt x="3203460" y="89154"/>
                  </a:lnTo>
                  <a:lnTo>
                    <a:pt x="3203460" y="88392"/>
                  </a:lnTo>
                  <a:close/>
                </a:path>
                <a:path w="3203575" h="214629">
                  <a:moveTo>
                    <a:pt x="3203460" y="85344"/>
                  </a:moveTo>
                  <a:lnTo>
                    <a:pt x="128790" y="85344"/>
                  </a:lnTo>
                  <a:lnTo>
                    <a:pt x="128028" y="86106"/>
                  </a:lnTo>
                  <a:lnTo>
                    <a:pt x="3203460" y="86106"/>
                  </a:lnTo>
                  <a:lnTo>
                    <a:pt x="3203460" y="85344"/>
                  </a:lnTo>
                  <a:close/>
                </a:path>
                <a:path w="3203575" h="214629">
                  <a:moveTo>
                    <a:pt x="3203460" y="82296"/>
                  </a:moveTo>
                  <a:lnTo>
                    <a:pt x="131826" y="82296"/>
                  </a:lnTo>
                  <a:lnTo>
                    <a:pt x="131064" y="83058"/>
                  </a:lnTo>
                  <a:lnTo>
                    <a:pt x="3203460" y="83058"/>
                  </a:lnTo>
                  <a:lnTo>
                    <a:pt x="3203460" y="82296"/>
                  </a:lnTo>
                  <a:close/>
                </a:path>
                <a:path w="3203575" h="214629">
                  <a:moveTo>
                    <a:pt x="3203460" y="79248"/>
                  </a:moveTo>
                  <a:lnTo>
                    <a:pt x="134886" y="79248"/>
                  </a:lnTo>
                  <a:lnTo>
                    <a:pt x="134112" y="80010"/>
                  </a:lnTo>
                  <a:lnTo>
                    <a:pt x="3203460" y="80010"/>
                  </a:lnTo>
                  <a:lnTo>
                    <a:pt x="3203460" y="79248"/>
                  </a:lnTo>
                  <a:close/>
                </a:path>
                <a:path w="3203575" h="214629">
                  <a:moveTo>
                    <a:pt x="3203460" y="76200"/>
                  </a:moveTo>
                  <a:lnTo>
                    <a:pt x="137922" y="76200"/>
                  </a:lnTo>
                  <a:lnTo>
                    <a:pt x="137160" y="76962"/>
                  </a:lnTo>
                  <a:lnTo>
                    <a:pt x="3203460" y="76962"/>
                  </a:lnTo>
                  <a:lnTo>
                    <a:pt x="3203460" y="76200"/>
                  </a:lnTo>
                  <a:close/>
                </a:path>
                <a:path w="3203575" h="214629">
                  <a:moveTo>
                    <a:pt x="3203460" y="73152"/>
                  </a:moveTo>
                  <a:lnTo>
                    <a:pt x="140982" y="73152"/>
                  </a:lnTo>
                  <a:lnTo>
                    <a:pt x="140220" y="73914"/>
                  </a:lnTo>
                  <a:lnTo>
                    <a:pt x="3203460" y="73914"/>
                  </a:lnTo>
                  <a:lnTo>
                    <a:pt x="3203460" y="73152"/>
                  </a:lnTo>
                  <a:close/>
                </a:path>
                <a:path w="3203575" h="214629">
                  <a:moveTo>
                    <a:pt x="3203460" y="70104"/>
                  </a:moveTo>
                  <a:lnTo>
                    <a:pt x="144018" y="70104"/>
                  </a:lnTo>
                  <a:lnTo>
                    <a:pt x="143256" y="70866"/>
                  </a:lnTo>
                  <a:lnTo>
                    <a:pt x="3203460" y="70866"/>
                  </a:lnTo>
                  <a:lnTo>
                    <a:pt x="3203460" y="70104"/>
                  </a:lnTo>
                  <a:close/>
                </a:path>
                <a:path w="3203575" h="214629">
                  <a:moveTo>
                    <a:pt x="3203460" y="67056"/>
                  </a:moveTo>
                  <a:lnTo>
                    <a:pt x="147066" y="67056"/>
                  </a:lnTo>
                  <a:lnTo>
                    <a:pt x="146304" y="67818"/>
                  </a:lnTo>
                  <a:lnTo>
                    <a:pt x="3203460" y="67818"/>
                  </a:lnTo>
                  <a:lnTo>
                    <a:pt x="3203460" y="67056"/>
                  </a:lnTo>
                  <a:close/>
                </a:path>
                <a:path w="3203575" h="214629">
                  <a:moveTo>
                    <a:pt x="3203460" y="64008"/>
                  </a:moveTo>
                  <a:lnTo>
                    <a:pt x="150114" y="64008"/>
                  </a:lnTo>
                  <a:lnTo>
                    <a:pt x="149352" y="64770"/>
                  </a:lnTo>
                  <a:lnTo>
                    <a:pt x="3203460" y="64770"/>
                  </a:lnTo>
                  <a:lnTo>
                    <a:pt x="3203460" y="64008"/>
                  </a:lnTo>
                  <a:close/>
                </a:path>
                <a:path w="3203575" h="214629">
                  <a:moveTo>
                    <a:pt x="3203460" y="60960"/>
                  </a:moveTo>
                  <a:lnTo>
                    <a:pt x="153162" y="60960"/>
                  </a:lnTo>
                  <a:lnTo>
                    <a:pt x="152400" y="61722"/>
                  </a:lnTo>
                  <a:lnTo>
                    <a:pt x="3203460" y="61722"/>
                  </a:lnTo>
                  <a:lnTo>
                    <a:pt x="3203460" y="60960"/>
                  </a:lnTo>
                  <a:close/>
                </a:path>
                <a:path w="3203575" h="214629">
                  <a:moveTo>
                    <a:pt x="3203460" y="57912"/>
                  </a:moveTo>
                  <a:lnTo>
                    <a:pt x="155841" y="57912"/>
                  </a:lnTo>
                  <a:lnTo>
                    <a:pt x="155448" y="58674"/>
                  </a:lnTo>
                  <a:lnTo>
                    <a:pt x="3203460" y="58674"/>
                  </a:lnTo>
                  <a:lnTo>
                    <a:pt x="3203460" y="57912"/>
                  </a:lnTo>
                  <a:close/>
                </a:path>
                <a:path w="3203575" h="214629">
                  <a:moveTo>
                    <a:pt x="3203460" y="54864"/>
                  </a:moveTo>
                  <a:lnTo>
                    <a:pt x="157365" y="54864"/>
                  </a:lnTo>
                  <a:lnTo>
                    <a:pt x="156972" y="55626"/>
                  </a:lnTo>
                  <a:lnTo>
                    <a:pt x="3203460" y="55626"/>
                  </a:lnTo>
                  <a:lnTo>
                    <a:pt x="3203460" y="54864"/>
                  </a:lnTo>
                  <a:close/>
                </a:path>
                <a:path w="3203575" h="214629">
                  <a:moveTo>
                    <a:pt x="3203460" y="51816"/>
                  </a:moveTo>
                  <a:lnTo>
                    <a:pt x="158889" y="51816"/>
                  </a:lnTo>
                  <a:lnTo>
                    <a:pt x="158496" y="52578"/>
                  </a:lnTo>
                  <a:lnTo>
                    <a:pt x="3203460" y="52578"/>
                  </a:lnTo>
                  <a:lnTo>
                    <a:pt x="3203460" y="51816"/>
                  </a:lnTo>
                  <a:close/>
                </a:path>
                <a:path w="3203575" h="214629">
                  <a:moveTo>
                    <a:pt x="3203460" y="48768"/>
                  </a:moveTo>
                  <a:lnTo>
                    <a:pt x="160413" y="48768"/>
                  </a:lnTo>
                  <a:lnTo>
                    <a:pt x="160020" y="49542"/>
                  </a:lnTo>
                  <a:lnTo>
                    <a:pt x="3203460" y="49530"/>
                  </a:lnTo>
                  <a:lnTo>
                    <a:pt x="3203460" y="48768"/>
                  </a:lnTo>
                  <a:close/>
                </a:path>
                <a:path w="3203575" h="214629">
                  <a:moveTo>
                    <a:pt x="3203460" y="45720"/>
                  </a:moveTo>
                  <a:lnTo>
                    <a:pt x="161937" y="45720"/>
                  </a:lnTo>
                  <a:lnTo>
                    <a:pt x="161544" y="46482"/>
                  </a:lnTo>
                  <a:lnTo>
                    <a:pt x="3203460" y="46482"/>
                  </a:lnTo>
                  <a:lnTo>
                    <a:pt x="3203460" y="45720"/>
                  </a:lnTo>
                  <a:close/>
                </a:path>
                <a:path w="3203575" h="214629">
                  <a:moveTo>
                    <a:pt x="3203460" y="42672"/>
                  </a:moveTo>
                  <a:lnTo>
                    <a:pt x="163461" y="42672"/>
                  </a:lnTo>
                  <a:lnTo>
                    <a:pt x="163068" y="43434"/>
                  </a:lnTo>
                  <a:lnTo>
                    <a:pt x="3203460" y="43434"/>
                  </a:lnTo>
                  <a:lnTo>
                    <a:pt x="3203460" y="42672"/>
                  </a:lnTo>
                  <a:close/>
                </a:path>
                <a:path w="3203575" h="214629">
                  <a:moveTo>
                    <a:pt x="3203460" y="39624"/>
                  </a:moveTo>
                  <a:lnTo>
                    <a:pt x="164985" y="39624"/>
                  </a:lnTo>
                  <a:lnTo>
                    <a:pt x="164592" y="40386"/>
                  </a:lnTo>
                  <a:lnTo>
                    <a:pt x="3203460" y="40386"/>
                  </a:lnTo>
                  <a:lnTo>
                    <a:pt x="3203460" y="39624"/>
                  </a:lnTo>
                  <a:close/>
                </a:path>
                <a:path w="3203575" h="214629">
                  <a:moveTo>
                    <a:pt x="3203460" y="36576"/>
                  </a:moveTo>
                  <a:lnTo>
                    <a:pt x="166509" y="36576"/>
                  </a:lnTo>
                  <a:lnTo>
                    <a:pt x="166116" y="37338"/>
                  </a:lnTo>
                  <a:lnTo>
                    <a:pt x="3203460" y="37338"/>
                  </a:lnTo>
                  <a:lnTo>
                    <a:pt x="3203460" y="36576"/>
                  </a:lnTo>
                  <a:close/>
                </a:path>
                <a:path w="3203575" h="214629">
                  <a:moveTo>
                    <a:pt x="3203460" y="33528"/>
                  </a:moveTo>
                  <a:lnTo>
                    <a:pt x="168033" y="33528"/>
                  </a:lnTo>
                  <a:lnTo>
                    <a:pt x="167640" y="34290"/>
                  </a:lnTo>
                  <a:lnTo>
                    <a:pt x="3203460" y="34290"/>
                  </a:lnTo>
                  <a:lnTo>
                    <a:pt x="3203460" y="33528"/>
                  </a:lnTo>
                  <a:close/>
                </a:path>
                <a:path w="3203575" h="214629">
                  <a:moveTo>
                    <a:pt x="3203460" y="30480"/>
                  </a:moveTo>
                  <a:lnTo>
                    <a:pt x="169557" y="30480"/>
                  </a:lnTo>
                  <a:lnTo>
                    <a:pt x="169164" y="31242"/>
                  </a:lnTo>
                  <a:lnTo>
                    <a:pt x="3203460" y="31242"/>
                  </a:lnTo>
                  <a:lnTo>
                    <a:pt x="3203460" y="30480"/>
                  </a:lnTo>
                  <a:close/>
                </a:path>
                <a:path w="3203575" h="214629">
                  <a:moveTo>
                    <a:pt x="3203460" y="27432"/>
                  </a:moveTo>
                  <a:lnTo>
                    <a:pt x="171069" y="27432"/>
                  </a:lnTo>
                  <a:lnTo>
                    <a:pt x="170688" y="28194"/>
                  </a:lnTo>
                  <a:lnTo>
                    <a:pt x="3203460" y="28194"/>
                  </a:lnTo>
                  <a:lnTo>
                    <a:pt x="3203460" y="27432"/>
                  </a:lnTo>
                  <a:close/>
                </a:path>
                <a:path w="3203575" h="214629">
                  <a:moveTo>
                    <a:pt x="3203460" y="24384"/>
                  </a:moveTo>
                  <a:lnTo>
                    <a:pt x="172593" y="24384"/>
                  </a:lnTo>
                  <a:lnTo>
                    <a:pt x="172212" y="25146"/>
                  </a:lnTo>
                  <a:lnTo>
                    <a:pt x="3203460" y="25146"/>
                  </a:lnTo>
                  <a:lnTo>
                    <a:pt x="3203460" y="24384"/>
                  </a:lnTo>
                  <a:close/>
                </a:path>
                <a:path w="3203575" h="214629">
                  <a:moveTo>
                    <a:pt x="3203460" y="21336"/>
                  </a:moveTo>
                  <a:lnTo>
                    <a:pt x="174117" y="21336"/>
                  </a:lnTo>
                  <a:lnTo>
                    <a:pt x="173736" y="22098"/>
                  </a:lnTo>
                  <a:lnTo>
                    <a:pt x="3203460" y="22098"/>
                  </a:lnTo>
                  <a:lnTo>
                    <a:pt x="3203460" y="21336"/>
                  </a:lnTo>
                  <a:close/>
                </a:path>
                <a:path w="3203575" h="214629">
                  <a:moveTo>
                    <a:pt x="3203460" y="18288"/>
                  </a:moveTo>
                  <a:lnTo>
                    <a:pt x="175653" y="18288"/>
                  </a:lnTo>
                  <a:lnTo>
                    <a:pt x="175260" y="19050"/>
                  </a:lnTo>
                  <a:lnTo>
                    <a:pt x="3203460" y="19050"/>
                  </a:lnTo>
                  <a:lnTo>
                    <a:pt x="3203460" y="18288"/>
                  </a:lnTo>
                  <a:close/>
                </a:path>
                <a:path w="3203575" h="214629">
                  <a:moveTo>
                    <a:pt x="3203460" y="15240"/>
                  </a:moveTo>
                  <a:lnTo>
                    <a:pt x="177177" y="15240"/>
                  </a:lnTo>
                  <a:lnTo>
                    <a:pt x="176784" y="16002"/>
                  </a:lnTo>
                  <a:lnTo>
                    <a:pt x="3203460" y="16002"/>
                  </a:lnTo>
                  <a:lnTo>
                    <a:pt x="3203460" y="15240"/>
                  </a:lnTo>
                  <a:close/>
                </a:path>
                <a:path w="3203575" h="214629">
                  <a:moveTo>
                    <a:pt x="3203460" y="12192"/>
                  </a:moveTo>
                  <a:lnTo>
                    <a:pt x="178701" y="12192"/>
                  </a:lnTo>
                  <a:lnTo>
                    <a:pt x="178308" y="12954"/>
                  </a:lnTo>
                  <a:lnTo>
                    <a:pt x="3203460" y="12954"/>
                  </a:lnTo>
                  <a:lnTo>
                    <a:pt x="3203460" y="12192"/>
                  </a:lnTo>
                  <a:close/>
                </a:path>
                <a:path w="3203575" h="214629">
                  <a:moveTo>
                    <a:pt x="3203460" y="9144"/>
                  </a:moveTo>
                  <a:lnTo>
                    <a:pt x="180213" y="9144"/>
                  </a:lnTo>
                  <a:lnTo>
                    <a:pt x="179832" y="9906"/>
                  </a:lnTo>
                  <a:lnTo>
                    <a:pt x="3203460" y="9906"/>
                  </a:lnTo>
                  <a:lnTo>
                    <a:pt x="3203460" y="9144"/>
                  </a:lnTo>
                  <a:close/>
                </a:path>
                <a:path w="3203575" h="214629">
                  <a:moveTo>
                    <a:pt x="3203460" y="6096"/>
                  </a:moveTo>
                  <a:lnTo>
                    <a:pt x="181749" y="6096"/>
                  </a:lnTo>
                  <a:lnTo>
                    <a:pt x="181356" y="6858"/>
                  </a:lnTo>
                  <a:lnTo>
                    <a:pt x="3203460" y="6858"/>
                  </a:lnTo>
                  <a:lnTo>
                    <a:pt x="3203460" y="6096"/>
                  </a:lnTo>
                  <a:close/>
                </a:path>
                <a:path w="3203575" h="214629">
                  <a:moveTo>
                    <a:pt x="3203460" y="3048"/>
                  </a:moveTo>
                  <a:lnTo>
                    <a:pt x="183261" y="3048"/>
                  </a:lnTo>
                  <a:lnTo>
                    <a:pt x="182880" y="3810"/>
                  </a:lnTo>
                  <a:lnTo>
                    <a:pt x="3203460" y="3810"/>
                  </a:lnTo>
                  <a:lnTo>
                    <a:pt x="3203460" y="3048"/>
                  </a:lnTo>
                  <a:close/>
                </a:path>
                <a:path w="3203575" h="214629">
                  <a:moveTo>
                    <a:pt x="3203460" y="0"/>
                  </a:moveTo>
                  <a:lnTo>
                    <a:pt x="184797" y="0"/>
                  </a:lnTo>
                  <a:lnTo>
                    <a:pt x="184404" y="762"/>
                  </a:lnTo>
                  <a:lnTo>
                    <a:pt x="3203460" y="762"/>
                  </a:lnTo>
                  <a:lnTo>
                    <a:pt x="320346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917020" y="4421885"/>
              <a:ext cx="3388995" cy="214629"/>
            </a:xfrm>
            <a:custGeom>
              <a:avLst/>
              <a:gdLst/>
              <a:ahLst/>
              <a:cxnLst/>
              <a:rect l="l" t="t" r="r" b="b"/>
              <a:pathLst>
                <a:path w="3388995" h="214629">
                  <a:moveTo>
                    <a:pt x="3388779" y="213360"/>
                  </a:moveTo>
                  <a:lnTo>
                    <a:pt x="609" y="213360"/>
                  </a:lnTo>
                  <a:lnTo>
                    <a:pt x="0" y="214122"/>
                  </a:lnTo>
                  <a:lnTo>
                    <a:pt x="3388779" y="214122"/>
                  </a:lnTo>
                  <a:lnTo>
                    <a:pt x="3388779" y="213360"/>
                  </a:lnTo>
                  <a:close/>
                </a:path>
                <a:path w="3388995" h="214629">
                  <a:moveTo>
                    <a:pt x="3388779" y="210312"/>
                  </a:moveTo>
                  <a:lnTo>
                    <a:pt x="3048" y="210312"/>
                  </a:lnTo>
                  <a:lnTo>
                    <a:pt x="2438" y="211074"/>
                  </a:lnTo>
                  <a:lnTo>
                    <a:pt x="3388779" y="211074"/>
                  </a:lnTo>
                  <a:lnTo>
                    <a:pt x="3388779" y="210312"/>
                  </a:lnTo>
                  <a:close/>
                </a:path>
                <a:path w="3388995" h="214629">
                  <a:moveTo>
                    <a:pt x="3388779" y="207264"/>
                  </a:moveTo>
                  <a:lnTo>
                    <a:pt x="5486" y="207264"/>
                  </a:lnTo>
                  <a:lnTo>
                    <a:pt x="4876" y="208026"/>
                  </a:lnTo>
                  <a:lnTo>
                    <a:pt x="3388779" y="208026"/>
                  </a:lnTo>
                  <a:lnTo>
                    <a:pt x="3388779" y="207264"/>
                  </a:lnTo>
                  <a:close/>
                </a:path>
                <a:path w="3388995" h="214629">
                  <a:moveTo>
                    <a:pt x="3388779" y="204216"/>
                  </a:moveTo>
                  <a:lnTo>
                    <a:pt x="7924" y="204216"/>
                  </a:lnTo>
                  <a:lnTo>
                    <a:pt x="7315" y="204978"/>
                  </a:lnTo>
                  <a:lnTo>
                    <a:pt x="3388779" y="204978"/>
                  </a:lnTo>
                  <a:lnTo>
                    <a:pt x="3388779" y="204216"/>
                  </a:lnTo>
                  <a:close/>
                </a:path>
                <a:path w="3388995" h="214629">
                  <a:moveTo>
                    <a:pt x="3388779" y="201168"/>
                  </a:moveTo>
                  <a:lnTo>
                    <a:pt x="10375" y="201168"/>
                  </a:lnTo>
                  <a:lnTo>
                    <a:pt x="9753" y="201930"/>
                  </a:lnTo>
                  <a:lnTo>
                    <a:pt x="3388779" y="201930"/>
                  </a:lnTo>
                  <a:lnTo>
                    <a:pt x="3388779" y="201168"/>
                  </a:lnTo>
                  <a:close/>
                </a:path>
                <a:path w="3388995" h="214629">
                  <a:moveTo>
                    <a:pt x="3388779" y="198120"/>
                  </a:moveTo>
                  <a:lnTo>
                    <a:pt x="12814" y="198120"/>
                  </a:lnTo>
                  <a:lnTo>
                    <a:pt x="12192" y="198882"/>
                  </a:lnTo>
                  <a:lnTo>
                    <a:pt x="3388779" y="198882"/>
                  </a:lnTo>
                  <a:lnTo>
                    <a:pt x="3388779" y="198120"/>
                  </a:lnTo>
                  <a:close/>
                </a:path>
                <a:path w="3388995" h="214629">
                  <a:moveTo>
                    <a:pt x="3388779" y="195072"/>
                  </a:moveTo>
                  <a:lnTo>
                    <a:pt x="15240" y="195072"/>
                  </a:lnTo>
                  <a:lnTo>
                    <a:pt x="14630" y="195834"/>
                  </a:lnTo>
                  <a:lnTo>
                    <a:pt x="3388779" y="195834"/>
                  </a:lnTo>
                  <a:lnTo>
                    <a:pt x="3388779" y="195072"/>
                  </a:lnTo>
                  <a:close/>
                </a:path>
                <a:path w="3388995" h="214629">
                  <a:moveTo>
                    <a:pt x="3388779" y="192024"/>
                  </a:moveTo>
                  <a:lnTo>
                    <a:pt x="17678" y="192024"/>
                  </a:lnTo>
                  <a:lnTo>
                    <a:pt x="17068" y="192786"/>
                  </a:lnTo>
                  <a:lnTo>
                    <a:pt x="3388779" y="192786"/>
                  </a:lnTo>
                  <a:lnTo>
                    <a:pt x="3388779" y="192024"/>
                  </a:lnTo>
                  <a:close/>
                </a:path>
                <a:path w="3388995" h="214629">
                  <a:moveTo>
                    <a:pt x="3388779" y="188976"/>
                  </a:moveTo>
                  <a:lnTo>
                    <a:pt x="20116" y="188976"/>
                  </a:lnTo>
                  <a:lnTo>
                    <a:pt x="19507" y="189738"/>
                  </a:lnTo>
                  <a:lnTo>
                    <a:pt x="3388779" y="189738"/>
                  </a:lnTo>
                  <a:lnTo>
                    <a:pt x="3388779" y="188976"/>
                  </a:lnTo>
                  <a:close/>
                </a:path>
                <a:path w="3388995" h="214629">
                  <a:moveTo>
                    <a:pt x="3388779" y="185928"/>
                  </a:moveTo>
                  <a:lnTo>
                    <a:pt x="22555" y="185928"/>
                  </a:lnTo>
                  <a:lnTo>
                    <a:pt x="21945" y="186690"/>
                  </a:lnTo>
                  <a:lnTo>
                    <a:pt x="3388779" y="186690"/>
                  </a:lnTo>
                  <a:lnTo>
                    <a:pt x="3388779" y="185928"/>
                  </a:lnTo>
                  <a:close/>
                </a:path>
                <a:path w="3388995" h="214629">
                  <a:moveTo>
                    <a:pt x="3388779" y="182880"/>
                  </a:moveTo>
                  <a:lnTo>
                    <a:pt x="24993" y="182880"/>
                  </a:lnTo>
                  <a:lnTo>
                    <a:pt x="24384" y="183642"/>
                  </a:lnTo>
                  <a:lnTo>
                    <a:pt x="3388779" y="183642"/>
                  </a:lnTo>
                  <a:lnTo>
                    <a:pt x="3388779" y="182880"/>
                  </a:lnTo>
                  <a:close/>
                </a:path>
                <a:path w="3388995" h="214629">
                  <a:moveTo>
                    <a:pt x="3388779" y="179832"/>
                  </a:moveTo>
                  <a:lnTo>
                    <a:pt x="27432" y="179832"/>
                  </a:lnTo>
                  <a:lnTo>
                    <a:pt x="26835" y="180594"/>
                  </a:lnTo>
                  <a:lnTo>
                    <a:pt x="3388779" y="180594"/>
                  </a:lnTo>
                  <a:lnTo>
                    <a:pt x="3388779" y="179832"/>
                  </a:lnTo>
                  <a:close/>
                </a:path>
                <a:path w="3388995" h="214629">
                  <a:moveTo>
                    <a:pt x="3388779" y="176784"/>
                  </a:moveTo>
                  <a:lnTo>
                    <a:pt x="29870" y="176784"/>
                  </a:lnTo>
                  <a:lnTo>
                    <a:pt x="29273" y="177546"/>
                  </a:lnTo>
                  <a:lnTo>
                    <a:pt x="3388779" y="177546"/>
                  </a:lnTo>
                  <a:lnTo>
                    <a:pt x="3388779" y="176784"/>
                  </a:lnTo>
                  <a:close/>
                </a:path>
                <a:path w="3388995" h="214629">
                  <a:moveTo>
                    <a:pt x="3388779" y="173736"/>
                  </a:moveTo>
                  <a:lnTo>
                    <a:pt x="32308" y="173736"/>
                  </a:lnTo>
                  <a:lnTo>
                    <a:pt x="31699" y="174498"/>
                  </a:lnTo>
                  <a:lnTo>
                    <a:pt x="3388779" y="174498"/>
                  </a:lnTo>
                  <a:lnTo>
                    <a:pt x="3388779" y="173736"/>
                  </a:lnTo>
                  <a:close/>
                </a:path>
                <a:path w="3388995" h="214629">
                  <a:moveTo>
                    <a:pt x="3388779" y="170688"/>
                  </a:moveTo>
                  <a:lnTo>
                    <a:pt x="34747" y="170688"/>
                  </a:lnTo>
                  <a:lnTo>
                    <a:pt x="34137" y="171450"/>
                  </a:lnTo>
                  <a:lnTo>
                    <a:pt x="3388779" y="171450"/>
                  </a:lnTo>
                  <a:lnTo>
                    <a:pt x="3388779" y="170688"/>
                  </a:lnTo>
                  <a:close/>
                </a:path>
                <a:path w="3388995" h="214629">
                  <a:moveTo>
                    <a:pt x="3388779" y="167640"/>
                  </a:moveTo>
                  <a:lnTo>
                    <a:pt x="37185" y="167640"/>
                  </a:lnTo>
                  <a:lnTo>
                    <a:pt x="36576" y="168402"/>
                  </a:lnTo>
                  <a:lnTo>
                    <a:pt x="3388779" y="168402"/>
                  </a:lnTo>
                  <a:lnTo>
                    <a:pt x="3388779" y="167640"/>
                  </a:lnTo>
                  <a:close/>
                </a:path>
                <a:path w="3388995" h="214629">
                  <a:moveTo>
                    <a:pt x="3388779" y="164592"/>
                  </a:moveTo>
                  <a:lnTo>
                    <a:pt x="39624" y="164592"/>
                  </a:lnTo>
                  <a:lnTo>
                    <a:pt x="39027" y="165354"/>
                  </a:lnTo>
                  <a:lnTo>
                    <a:pt x="3388779" y="165354"/>
                  </a:lnTo>
                  <a:lnTo>
                    <a:pt x="3388779" y="164592"/>
                  </a:lnTo>
                  <a:close/>
                </a:path>
                <a:path w="3388995" h="214629">
                  <a:moveTo>
                    <a:pt x="3388779" y="161544"/>
                  </a:moveTo>
                  <a:lnTo>
                    <a:pt x="42062" y="161544"/>
                  </a:lnTo>
                  <a:lnTo>
                    <a:pt x="41452" y="162306"/>
                  </a:lnTo>
                  <a:lnTo>
                    <a:pt x="3388779" y="162306"/>
                  </a:lnTo>
                  <a:lnTo>
                    <a:pt x="3388779" y="161544"/>
                  </a:lnTo>
                  <a:close/>
                </a:path>
                <a:path w="3388995" h="214629">
                  <a:moveTo>
                    <a:pt x="3388779" y="158496"/>
                  </a:moveTo>
                  <a:lnTo>
                    <a:pt x="44500" y="158496"/>
                  </a:lnTo>
                  <a:lnTo>
                    <a:pt x="43891" y="159258"/>
                  </a:lnTo>
                  <a:lnTo>
                    <a:pt x="3388779" y="159258"/>
                  </a:lnTo>
                  <a:lnTo>
                    <a:pt x="3388779" y="158496"/>
                  </a:lnTo>
                  <a:close/>
                </a:path>
                <a:path w="3388995" h="214629">
                  <a:moveTo>
                    <a:pt x="3388779" y="155448"/>
                  </a:moveTo>
                  <a:lnTo>
                    <a:pt x="46939" y="155448"/>
                  </a:lnTo>
                  <a:lnTo>
                    <a:pt x="46329" y="156210"/>
                  </a:lnTo>
                  <a:lnTo>
                    <a:pt x="3388779" y="156210"/>
                  </a:lnTo>
                  <a:lnTo>
                    <a:pt x="3388779" y="155448"/>
                  </a:lnTo>
                  <a:close/>
                </a:path>
                <a:path w="3388995" h="214629">
                  <a:moveTo>
                    <a:pt x="3388779" y="152400"/>
                  </a:moveTo>
                  <a:lnTo>
                    <a:pt x="49390" y="152400"/>
                  </a:lnTo>
                  <a:lnTo>
                    <a:pt x="48768" y="153162"/>
                  </a:lnTo>
                  <a:lnTo>
                    <a:pt x="3388779" y="153162"/>
                  </a:lnTo>
                  <a:lnTo>
                    <a:pt x="3388779" y="152400"/>
                  </a:lnTo>
                  <a:close/>
                </a:path>
                <a:path w="3388995" h="214629">
                  <a:moveTo>
                    <a:pt x="3388779" y="149352"/>
                  </a:moveTo>
                  <a:lnTo>
                    <a:pt x="51816" y="149352"/>
                  </a:lnTo>
                  <a:lnTo>
                    <a:pt x="51206" y="150114"/>
                  </a:lnTo>
                  <a:lnTo>
                    <a:pt x="3388779" y="150114"/>
                  </a:lnTo>
                  <a:lnTo>
                    <a:pt x="3388779" y="149352"/>
                  </a:lnTo>
                  <a:close/>
                </a:path>
                <a:path w="3388995" h="214629">
                  <a:moveTo>
                    <a:pt x="3388779" y="146304"/>
                  </a:moveTo>
                  <a:lnTo>
                    <a:pt x="54254" y="146304"/>
                  </a:lnTo>
                  <a:lnTo>
                    <a:pt x="53644" y="147066"/>
                  </a:lnTo>
                  <a:lnTo>
                    <a:pt x="3388779" y="147066"/>
                  </a:lnTo>
                  <a:lnTo>
                    <a:pt x="3388779" y="146304"/>
                  </a:lnTo>
                  <a:close/>
                </a:path>
                <a:path w="3388995" h="214629">
                  <a:moveTo>
                    <a:pt x="3388779" y="143256"/>
                  </a:moveTo>
                  <a:lnTo>
                    <a:pt x="56692" y="143256"/>
                  </a:lnTo>
                  <a:lnTo>
                    <a:pt x="56083" y="144018"/>
                  </a:lnTo>
                  <a:lnTo>
                    <a:pt x="3388779" y="144018"/>
                  </a:lnTo>
                  <a:lnTo>
                    <a:pt x="3388779" y="143256"/>
                  </a:lnTo>
                  <a:close/>
                </a:path>
                <a:path w="3388995" h="214629">
                  <a:moveTo>
                    <a:pt x="3388779" y="140208"/>
                  </a:moveTo>
                  <a:lnTo>
                    <a:pt x="59131" y="140208"/>
                  </a:lnTo>
                  <a:lnTo>
                    <a:pt x="58521" y="140982"/>
                  </a:lnTo>
                  <a:lnTo>
                    <a:pt x="3388779" y="140970"/>
                  </a:lnTo>
                  <a:lnTo>
                    <a:pt x="3388779" y="140208"/>
                  </a:lnTo>
                  <a:close/>
                </a:path>
                <a:path w="3388995" h="214629">
                  <a:moveTo>
                    <a:pt x="3388779" y="137160"/>
                  </a:moveTo>
                  <a:lnTo>
                    <a:pt x="61569" y="137160"/>
                  </a:lnTo>
                  <a:lnTo>
                    <a:pt x="60960" y="137922"/>
                  </a:lnTo>
                  <a:lnTo>
                    <a:pt x="3388779" y="137922"/>
                  </a:lnTo>
                  <a:lnTo>
                    <a:pt x="3388779" y="137160"/>
                  </a:lnTo>
                  <a:close/>
                </a:path>
                <a:path w="3388995" h="214629">
                  <a:moveTo>
                    <a:pt x="3388779" y="134112"/>
                  </a:moveTo>
                  <a:lnTo>
                    <a:pt x="64008" y="134112"/>
                  </a:lnTo>
                  <a:lnTo>
                    <a:pt x="63398" y="134874"/>
                  </a:lnTo>
                  <a:lnTo>
                    <a:pt x="3388779" y="134874"/>
                  </a:lnTo>
                  <a:lnTo>
                    <a:pt x="3388779" y="134112"/>
                  </a:lnTo>
                  <a:close/>
                </a:path>
                <a:path w="3388995" h="214629">
                  <a:moveTo>
                    <a:pt x="3388779" y="131064"/>
                  </a:moveTo>
                  <a:lnTo>
                    <a:pt x="66446" y="131064"/>
                  </a:lnTo>
                  <a:lnTo>
                    <a:pt x="65836" y="131826"/>
                  </a:lnTo>
                  <a:lnTo>
                    <a:pt x="3388779" y="131826"/>
                  </a:lnTo>
                  <a:lnTo>
                    <a:pt x="3388779" y="131064"/>
                  </a:lnTo>
                  <a:close/>
                </a:path>
                <a:path w="3388995" h="214629">
                  <a:moveTo>
                    <a:pt x="3388779" y="128016"/>
                  </a:moveTo>
                  <a:lnTo>
                    <a:pt x="68884" y="128016"/>
                  </a:lnTo>
                  <a:lnTo>
                    <a:pt x="68275" y="128778"/>
                  </a:lnTo>
                  <a:lnTo>
                    <a:pt x="3388779" y="128778"/>
                  </a:lnTo>
                  <a:lnTo>
                    <a:pt x="3388779" y="128016"/>
                  </a:lnTo>
                  <a:close/>
                </a:path>
                <a:path w="3388995" h="214629">
                  <a:moveTo>
                    <a:pt x="3388779" y="124968"/>
                  </a:moveTo>
                  <a:lnTo>
                    <a:pt x="71323" y="124968"/>
                  </a:lnTo>
                  <a:lnTo>
                    <a:pt x="70713" y="125730"/>
                  </a:lnTo>
                  <a:lnTo>
                    <a:pt x="3388779" y="125730"/>
                  </a:lnTo>
                  <a:lnTo>
                    <a:pt x="3388779" y="124968"/>
                  </a:lnTo>
                  <a:close/>
                </a:path>
                <a:path w="3388995" h="214629">
                  <a:moveTo>
                    <a:pt x="3388779" y="121920"/>
                  </a:moveTo>
                  <a:lnTo>
                    <a:pt x="73774" y="121920"/>
                  </a:lnTo>
                  <a:lnTo>
                    <a:pt x="73152" y="122682"/>
                  </a:lnTo>
                  <a:lnTo>
                    <a:pt x="3388779" y="122682"/>
                  </a:lnTo>
                  <a:lnTo>
                    <a:pt x="3388779" y="121920"/>
                  </a:lnTo>
                  <a:close/>
                </a:path>
                <a:path w="3388995" h="214629">
                  <a:moveTo>
                    <a:pt x="3388779" y="118872"/>
                  </a:moveTo>
                  <a:lnTo>
                    <a:pt x="76200" y="118872"/>
                  </a:lnTo>
                  <a:lnTo>
                    <a:pt x="75590" y="119634"/>
                  </a:lnTo>
                  <a:lnTo>
                    <a:pt x="3388779" y="119634"/>
                  </a:lnTo>
                  <a:lnTo>
                    <a:pt x="3388779" y="118872"/>
                  </a:lnTo>
                  <a:close/>
                </a:path>
                <a:path w="3388995" h="214629">
                  <a:moveTo>
                    <a:pt x="3388779" y="115824"/>
                  </a:moveTo>
                  <a:lnTo>
                    <a:pt x="78638" y="115824"/>
                  </a:lnTo>
                  <a:lnTo>
                    <a:pt x="78028" y="116586"/>
                  </a:lnTo>
                  <a:lnTo>
                    <a:pt x="3388779" y="116586"/>
                  </a:lnTo>
                  <a:lnTo>
                    <a:pt x="3388779" y="115824"/>
                  </a:lnTo>
                  <a:close/>
                </a:path>
                <a:path w="3388995" h="214629">
                  <a:moveTo>
                    <a:pt x="3388779" y="112776"/>
                  </a:moveTo>
                  <a:lnTo>
                    <a:pt x="81076" y="112776"/>
                  </a:lnTo>
                  <a:lnTo>
                    <a:pt x="80467" y="113538"/>
                  </a:lnTo>
                  <a:lnTo>
                    <a:pt x="3388779" y="113538"/>
                  </a:lnTo>
                  <a:lnTo>
                    <a:pt x="3388779" y="112776"/>
                  </a:lnTo>
                  <a:close/>
                </a:path>
                <a:path w="3388995" h="214629">
                  <a:moveTo>
                    <a:pt x="3388779" y="109728"/>
                  </a:moveTo>
                  <a:lnTo>
                    <a:pt x="83515" y="109728"/>
                  </a:lnTo>
                  <a:lnTo>
                    <a:pt x="82905" y="110490"/>
                  </a:lnTo>
                  <a:lnTo>
                    <a:pt x="3388779" y="110490"/>
                  </a:lnTo>
                  <a:lnTo>
                    <a:pt x="3388779" y="109728"/>
                  </a:lnTo>
                  <a:close/>
                </a:path>
                <a:path w="3388995" h="214629">
                  <a:moveTo>
                    <a:pt x="3388779" y="106680"/>
                  </a:moveTo>
                  <a:lnTo>
                    <a:pt x="85966" y="106680"/>
                  </a:lnTo>
                  <a:lnTo>
                    <a:pt x="85344" y="107442"/>
                  </a:lnTo>
                  <a:lnTo>
                    <a:pt x="3388779" y="107442"/>
                  </a:lnTo>
                  <a:lnTo>
                    <a:pt x="3388779" y="106680"/>
                  </a:lnTo>
                  <a:close/>
                </a:path>
                <a:path w="3388995" h="214629">
                  <a:moveTo>
                    <a:pt x="3388779" y="103632"/>
                  </a:moveTo>
                  <a:lnTo>
                    <a:pt x="88392" y="103632"/>
                  </a:lnTo>
                  <a:lnTo>
                    <a:pt x="87782" y="104394"/>
                  </a:lnTo>
                  <a:lnTo>
                    <a:pt x="3388779" y="104394"/>
                  </a:lnTo>
                  <a:lnTo>
                    <a:pt x="3388779" y="103632"/>
                  </a:lnTo>
                  <a:close/>
                </a:path>
                <a:path w="3388995" h="214629">
                  <a:moveTo>
                    <a:pt x="3388779" y="100584"/>
                  </a:moveTo>
                  <a:lnTo>
                    <a:pt x="90830" y="100584"/>
                  </a:lnTo>
                  <a:lnTo>
                    <a:pt x="90220" y="101346"/>
                  </a:lnTo>
                  <a:lnTo>
                    <a:pt x="3388779" y="101346"/>
                  </a:lnTo>
                  <a:lnTo>
                    <a:pt x="3388779" y="100584"/>
                  </a:lnTo>
                  <a:close/>
                </a:path>
                <a:path w="3388995" h="214629">
                  <a:moveTo>
                    <a:pt x="3388779" y="97536"/>
                  </a:moveTo>
                  <a:lnTo>
                    <a:pt x="93268" y="97536"/>
                  </a:lnTo>
                  <a:lnTo>
                    <a:pt x="92659" y="98298"/>
                  </a:lnTo>
                  <a:lnTo>
                    <a:pt x="3388779" y="98298"/>
                  </a:lnTo>
                  <a:lnTo>
                    <a:pt x="3388779" y="97536"/>
                  </a:lnTo>
                  <a:close/>
                </a:path>
                <a:path w="3388995" h="214629">
                  <a:moveTo>
                    <a:pt x="3388779" y="94488"/>
                  </a:moveTo>
                  <a:lnTo>
                    <a:pt x="95707" y="94488"/>
                  </a:lnTo>
                  <a:lnTo>
                    <a:pt x="95097" y="95250"/>
                  </a:lnTo>
                  <a:lnTo>
                    <a:pt x="3388779" y="95250"/>
                  </a:lnTo>
                  <a:lnTo>
                    <a:pt x="3388779" y="94488"/>
                  </a:lnTo>
                  <a:close/>
                </a:path>
                <a:path w="3388995" h="214629">
                  <a:moveTo>
                    <a:pt x="3388779" y="91440"/>
                  </a:moveTo>
                  <a:lnTo>
                    <a:pt x="98145" y="91440"/>
                  </a:lnTo>
                  <a:lnTo>
                    <a:pt x="97536" y="92202"/>
                  </a:lnTo>
                  <a:lnTo>
                    <a:pt x="3388779" y="92202"/>
                  </a:lnTo>
                  <a:lnTo>
                    <a:pt x="3388779" y="91440"/>
                  </a:lnTo>
                  <a:close/>
                </a:path>
                <a:path w="3388995" h="214629">
                  <a:moveTo>
                    <a:pt x="3388779" y="88392"/>
                  </a:moveTo>
                  <a:lnTo>
                    <a:pt x="100584" y="88392"/>
                  </a:lnTo>
                  <a:lnTo>
                    <a:pt x="99974" y="89154"/>
                  </a:lnTo>
                  <a:lnTo>
                    <a:pt x="3388779" y="89154"/>
                  </a:lnTo>
                  <a:lnTo>
                    <a:pt x="3388779" y="88392"/>
                  </a:lnTo>
                  <a:close/>
                </a:path>
                <a:path w="3388995" h="214629">
                  <a:moveTo>
                    <a:pt x="3388779" y="85344"/>
                  </a:moveTo>
                  <a:lnTo>
                    <a:pt x="103022" y="85344"/>
                  </a:lnTo>
                  <a:lnTo>
                    <a:pt x="102425" y="86106"/>
                  </a:lnTo>
                  <a:lnTo>
                    <a:pt x="3388779" y="86106"/>
                  </a:lnTo>
                  <a:lnTo>
                    <a:pt x="3388779" y="85344"/>
                  </a:lnTo>
                  <a:close/>
                </a:path>
                <a:path w="3388995" h="214629">
                  <a:moveTo>
                    <a:pt x="3388779" y="82296"/>
                  </a:moveTo>
                  <a:lnTo>
                    <a:pt x="105460" y="82296"/>
                  </a:lnTo>
                  <a:lnTo>
                    <a:pt x="104851" y="83058"/>
                  </a:lnTo>
                  <a:lnTo>
                    <a:pt x="3388779" y="83058"/>
                  </a:lnTo>
                  <a:lnTo>
                    <a:pt x="3388779" y="82296"/>
                  </a:lnTo>
                  <a:close/>
                </a:path>
                <a:path w="3388995" h="214629">
                  <a:moveTo>
                    <a:pt x="3388779" y="79248"/>
                  </a:moveTo>
                  <a:lnTo>
                    <a:pt x="107899" y="79248"/>
                  </a:lnTo>
                  <a:lnTo>
                    <a:pt x="107289" y="80010"/>
                  </a:lnTo>
                  <a:lnTo>
                    <a:pt x="3388779" y="80010"/>
                  </a:lnTo>
                  <a:lnTo>
                    <a:pt x="3388779" y="79248"/>
                  </a:lnTo>
                  <a:close/>
                </a:path>
                <a:path w="3388995" h="214629">
                  <a:moveTo>
                    <a:pt x="3388779" y="76200"/>
                  </a:moveTo>
                  <a:lnTo>
                    <a:pt x="110337" y="76200"/>
                  </a:lnTo>
                  <a:lnTo>
                    <a:pt x="109728" y="76962"/>
                  </a:lnTo>
                  <a:lnTo>
                    <a:pt x="3388779" y="76962"/>
                  </a:lnTo>
                  <a:lnTo>
                    <a:pt x="3388779" y="76200"/>
                  </a:lnTo>
                  <a:close/>
                </a:path>
                <a:path w="3388995" h="214629">
                  <a:moveTo>
                    <a:pt x="3388779" y="73152"/>
                  </a:moveTo>
                  <a:lnTo>
                    <a:pt x="112928" y="73152"/>
                  </a:lnTo>
                  <a:lnTo>
                    <a:pt x="112179" y="73914"/>
                  </a:lnTo>
                  <a:lnTo>
                    <a:pt x="3388779" y="73914"/>
                  </a:lnTo>
                  <a:lnTo>
                    <a:pt x="3388779" y="73152"/>
                  </a:lnTo>
                  <a:close/>
                </a:path>
                <a:path w="3388995" h="214629">
                  <a:moveTo>
                    <a:pt x="3388779" y="70104"/>
                  </a:moveTo>
                  <a:lnTo>
                    <a:pt x="115976" y="70104"/>
                  </a:lnTo>
                  <a:lnTo>
                    <a:pt x="115227" y="70866"/>
                  </a:lnTo>
                  <a:lnTo>
                    <a:pt x="3388779" y="70866"/>
                  </a:lnTo>
                  <a:lnTo>
                    <a:pt x="3388779" y="70104"/>
                  </a:lnTo>
                  <a:close/>
                </a:path>
                <a:path w="3388995" h="214629">
                  <a:moveTo>
                    <a:pt x="3388779" y="67056"/>
                  </a:moveTo>
                  <a:lnTo>
                    <a:pt x="119024" y="67056"/>
                  </a:lnTo>
                  <a:lnTo>
                    <a:pt x="118275" y="67818"/>
                  </a:lnTo>
                  <a:lnTo>
                    <a:pt x="3388779" y="67818"/>
                  </a:lnTo>
                  <a:lnTo>
                    <a:pt x="3388779" y="67056"/>
                  </a:lnTo>
                  <a:close/>
                </a:path>
                <a:path w="3388995" h="214629">
                  <a:moveTo>
                    <a:pt x="3388779" y="64008"/>
                  </a:moveTo>
                  <a:lnTo>
                    <a:pt x="122085" y="64008"/>
                  </a:lnTo>
                  <a:lnTo>
                    <a:pt x="121310" y="64782"/>
                  </a:lnTo>
                  <a:lnTo>
                    <a:pt x="3388779" y="64770"/>
                  </a:lnTo>
                  <a:lnTo>
                    <a:pt x="3388779" y="64008"/>
                  </a:lnTo>
                  <a:close/>
                </a:path>
                <a:path w="3388995" h="214629">
                  <a:moveTo>
                    <a:pt x="3388779" y="60960"/>
                  </a:moveTo>
                  <a:lnTo>
                    <a:pt x="125133" y="60960"/>
                  </a:lnTo>
                  <a:lnTo>
                    <a:pt x="124358" y="61722"/>
                  </a:lnTo>
                  <a:lnTo>
                    <a:pt x="3388779" y="61722"/>
                  </a:lnTo>
                  <a:lnTo>
                    <a:pt x="3388779" y="60960"/>
                  </a:lnTo>
                  <a:close/>
                </a:path>
                <a:path w="3388995" h="214629">
                  <a:moveTo>
                    <a:pt x="3388779" y="57912"/>
                  </a:moveTo>
                  <a:lnTo>
                    <a:pt x="128168" y="57912"/>
                  </a:lnTo>
                  <a:lnTo>
                    <a:pt x="127406" y="58674"/>
                  </a:lnTo>
                  <a:lnTo>
                    <a:pt x="3388779" y="58674"/>
                  </a:lnTo>
                  <a:lnTo>
                    <a:pt x="3388779" y="57912"/>
                  </a:lnTo>
                  <a:close/>
                </a:path>
                <a:path w="3388995" h="214629">
                  <a:moveTo>
                    <a:pt x="3388779" y="54864"/>
                  </a:moveTo>
                  <a:lnTo>
                    <a:pt x="131216" y="54864"/>
                  </a:lnTo>
                  <a:lnTo>
                    <a:pt x="130454" y="55626"/>
                  </a:lnTo>
                  <a:lnTo>
                    <a:pt x="3388779" y="55626"/>
                  </a:lnTo>
                  <a:lnTo>
                    <a:pt x="3388779" y="54864"/>
                  </a:lnTo>
                  <a:close/>
                </a:path>
                <a:path w="3388995" h="214629">
                  <a:moveTo>
                    <a:pt x="3388779" y="51816"/>
                  </a:moveTo>
                  <a:lnTo>
                    <a:pt x="134277" y="51816"/>
                  </a:lnTo>
                  <a:lnTo>
                    <a:pt x="133502" y="52578"/>
                  </a:lnTo>
                  <a:lnTo>
                    <a:pt x="3388779" y="52578"/>
                  </a:lnTo>
                  <a:lnTo>
                    <a:pt x="3388779" y="51816"/>
                  </a:lnTo>
                  <a:close/>
                </a:path>
                <a:path w="3388995" h="214629">
                  <a:moveTo>
                    <a:pt x="3388779" y="48768"/>
                  </a:moveTo>
                  <a:lnTo>
                    <a:pt x="137325" y="48768"/>
                  </a:lnTo>
                  <a:lnTo>
                    <a:pt x="136550" y="49530"/>
                  </a:lnTo>
                  <a:lnTo>
                    <a:pt x="3388779" y="49530"/>
                  </a:lnTo>
                  <a:lnTo>
                    <a:pt x="3388779" y="48768"/>
                  </a:lnTo>
                  <a:close/>
                </a:path>
                <a:path w="3388995" h="214629">
                  <a:moveTo>
                    <a:pt x="3388779" y="45720"/>
                  </a:moveTo>
                  <a:lnTo>
                    <a:pt x="140360" y="45720"/>
                  </a:lnTo>
                  <a:lnTo>
                    <a:pt x="139598" y="46482"/>
                  </a:lnTo>
                  <a:lnTo>
                    <a:pt x="3388779" y="46482"/>
                  </a:lnTo>
                  <a:lnTo>
                    <a:pt x="3388779" y="45720"/>
                  </a:lnTo>
                  <a:close/>
                </a:path>
                <a:path w="3388995" h="214629">
                  <a:moveTo>
                    <a:pt x="3388779" y="42672"/>
                  </a:moveTo>
                  <a:lnTo>
                    <a:pt x="143408" y="42672"/>
                  </a:lnTo>
                  <a:lnTo>
                    <a:pt x="142659" y="43434"/>
                  </a:lnTo>
                  <a:lnTo>
                    <a:pt x="3388779" y="43434"/>
                  </a:lnTo>
                  <a:lnTo>
                    <a:pt x="3388779" y="42672"/>
                  </a:lnTo>
                  <a:close/>
                </a:path>
                <a:path w="3388995" h="214629">
                  <a:moveTo>
                    <a:pt x="3388779" y="39624"/>
                  </a:moveTo>
                  <a:lnTo>
                    <a:pt x="146456" y="39624"/>
                  </a:lnTo>
                  <a:lnTo>
                    <a:pt x="145694" y="40386"/>
                  </a:lnTo>
                  <a:lnTo>
                    <a:pt x="3388779" y="40386"/>
                  </a:lnTo>
                  <a:lnTo>
                    <a:pt x="3388779" y="39624"/>
                  </a:lnTo>
                  <a:close/>
                </a:path>
                <a:path w="3388995" h="214629">
                  <a:moveTo>
                    <a:pt x="3388779" y="36576"/>
                  </a:moveTo>
                  <a:lnTo>
                    <a:pt x="149504" y="36576"/>
                  </a:lnTo>
                  <a:lnTo>
                    <a:pt x="148755" y="37338"/>
                  </a:lnTo>
                  <a:lnTo>
                    <a:pt x="3388779" y="37338"/>
                  </a:lnTo>
                  <a:lnTo>
                    <a:pt x="3388779" y="36576"/>
                  </a:lnTo>
                  <a:close/>
                </a:path>
                <a:path w="3388995" h="214629">
                  <a:moveTo>
                    <a:pt x="3388779" y="33528"/>
                  </a:moveTo>
                  <a:lnTo>
                    <a:pt x="152552" y="33528"/>
                  </a:lnTo>
                  <a:lnTo>
                    <a:pt x="151790" y="34290"/>
                  </a:lnTo>
                  <a:lnTo>
                    <a:pt x="3388779" y="34290"/>
                  </a:lnTo>
                  <a:lnTo>
                    <a:pt x="3388779" y="33528"/>
                  </a:lnTo>
                  <a:close/>
                </a:path>
                <a:path w="3388995" h="214629">
                  <a:moveTo>
                    <a:pt x="3388779" y="30480"/>
                  </a:moveTo>
                  <a:lnTo>
                    <a:pt x="155600" y="30480"/>
                  </a:lnTo>
                  <a:lnTo>
                    <a:pt x="154838" y="31242"/>
                  </a:lnTo>
                  <a:lnTo>
                    <a:pt x="3388779" y="31242"/>
                  </a:lnTo>
                  <a:lnTo>
                    <a:pt x="3388779" y="30480"/>
                  </a:lnTo>
                  <a:close/>
                </a:path>
                <a:path w="3388995" h="214629">
                  <a:moveTo>
                    <a:pt x="3388779" y="27432"/>
                  </a:moveTo>
                  <a:lnTo>
                    <a:pt x="158648" y="27432"/>
                  </a:lnTo>
                  <a:lnTo>
                    <a:pt x="157886" y="28194"/>
                  </a:lnTo>
                  <a:lnTo>
                    <a:pt x="3388779" y="28194"/>
                  </a:lnTo>
                  <a:lnTo>
                    <a:pt x="3388779" y="27432"/>
                  </a:lnTo>
                  <a:close/>
                </a:path>
                <a:path w="3388995" h="214629">
                  <a:moveTo>
                    <a:pt x="3388779" y="24384"/>
                  </a:moveTo>
                  <a:lnTo>
                    <a:pt x="161709" y="24384"/>
                  </a:lnTo>
                  <a:lnTo>
                    <a:pt x="160934" y="25146"/>
                  </a:lnTo>
                  <a:lnTo>
                    <a:pt x="3388779" y="25146"/>
                  </a:lnTo>
                  <a:lnTo>
                    <a:pt x="3388779" y="24384"/>
                  </a:lnTo>
                  <a:close/>
                </a:path>
                <a:path w="3388995" h="214629">
                  <a:moveTo>
                    <a:pt x="3388779" y="21336"/>
                  </a:moveTo>
                  <a:lnTo>
                    <a:pt x="164744" y="21336"/>
                  </a:lnTo>
                  <a:lnTo>
                    <a:pt x="163982" y="22098"/>
                  </a:lnTo>
                  <a:lnTo>
                    <a:pt x="3388779" y="22098"/>
                  </a:lnTo>
                  <a:lnTo>
                    <a:pt x="3388779" y="21336"/>
                  </a:lnTo>
                  <a:close/>
                </a:path>
                <a:path w="3388995" h="214629">
                  <a:moveTo>
                    <a:pt x="3388779" y="18288"/>
                  </a:moveTo>
                  <a:lnTo>
                    <a:pt x="167805" y="18288"/>
                  </a:lnTo>
                  <a:lnTo>
                    <a:pt x="167030" y="19050"/>
                  </a:lnTo>
                  <a:lnTo>
                    <a:pt x="3388779" y="19050"/>
                  </a:lnTo>
                  <a:lnTo>
                    <a:pt x="3388779" y="18288"/>
                  </a:lnTo>
                  <a:close/>
                </a:path>
                <a:path w="3388995" h="214629">
                  <a:moveTo>
                    <a:pt x="3388779" y="15240"/>
                  </a:moveTo>
                  <a:lnTo>
                    <a:pt x="170840" y="15240"/>
                  </a:lnTo>
                  <a:lnTo>
                    <a:pt x="170078" y="16002"/>
                  </a:lnTo>
                  <a:lnTo>
                    <a:pt x="3388779" y="16002"/>
                  </a:lnTo>
                  <a:lnTo>
                    <a:pt x="3388779" y="15240"/>
                  </a:lnTo>
                  <a:close/>
                </a:path>
                <a:path w="3388995" h="214629">
                  <a:moveTo>
                    <a:pt x="3388779" y="12192"/>
                  </a:moveTo>
                  <a:lnTo>
                    <a:pt x="173901" y="12192"/>
                  </a:lnTo>
                  <a:lnTo>
                    <a:pt x="173126" y="12954"/>
                  </a:lnTo>
                  <a:lnTo>
                    <a:pt x="3388779" y="12954"/>
                  </a:lnTo>
                  <a:lnTo>
                    <a:pt x="3388779" y="12192"/>
                  </a:lnTo>
                  <a:close/>
                </a:path>
                <a:path w="3388995" h="214629">
                  <a:moveTo>
                    <a:pt x="3388779" y="9144"/>
                  </a:moveTo>
                  <a:lnTo>
                    <a:pt x="176936" y="9144"/>
                  </a:lnTo>
                  <a:lnTo>
                    <a:pt x="176174" y="9906"/>
                  </a:lnTo>
                  <a:lnTo>
                    <a:pt x="3388779" y="9906"/>
                  </a:lnTo>
                  <a:lnTo>
                    <a:pt x="3388779" y="9144"/>
                  </a:lnTo>
                  <a:close/>
                </a:path>
                <a:path w="3388995" h="214629">
                  <a:moveTo>
                    <a:pt x="3388779" y="6096"/>
                  </a:moveTo>
                  <a:lnTo>
                    <a:pt x="179997" y="6096"/>
                  </a:lnTo>
                  <a:lnTo>
                    <a:pt x="179235" y="6858"/>
                  </a:lnTo>
                  <a:lnTo>
                    <a:pt x="3388779" y="6858"/>
                  </a:lnTo>
                  <a:lnTo>
                    <a:pt x="3388779" y="6096"/>
                  </a:lnTo>
                  <a:close/>
                </a:path>
                <a:path w="3388995" h="214629">
                  <a:moveTo>
                    <a:pt x="3388779" y="3048"/>
                  </a:moveTo>
                  <a:lnTo>
                    <a:pt x="183032" y="3048"/>
                  </a:lnTo>
                  <a:lnTo>
                    <a:pt x="182283" y="3810"/>
                  </a:lnTo>
                  <a:lnTo>
                    <a:pt x="3388779" y="3810"/>
                  </a:lnTo>
                  <a:lnTo>
                    <a:pt x="3388779" y="3048"/>
                  </a:lnTo>
                  <a:close/>
                </a:path>
                <a:path w="3388995" h="214629">
                  <a:moveTo>
                    <a:pt x="3388779" y="0"/>
                  </a:moveTo>
                  <a:lnTo>
                    <a:pt x="186080" y="0"/>
                  </a:lnTo>
                  <a:lnTo>
                    <a:pt x="185318" y="762"/>
                  </a:lnTo>
                  <a:lnTo>
                    <a:pt x="3388779" y="762"/>
                  </a:lnTo>
                  <a:lnTo>
                    <a:pt x="338877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746333" y="4635245"/>
              <a:ext cx="3559810" cy="214629"/>
            </a:xfrm>
            <a:custGeom>
              <a:avLst/>
              <a:gdLst/>
              <a:ahLst/>
              <a:cxnLst/>
              <a:rect l="l" t="t" r="r" b="b"/>
              <a:pathLst>
                <a:path w="3559809" h="214629">
                  <a:moveTo>
                    <a:pt x="3559467" y="213360"/>
                  </a:moveTo>
                  <a:lnTo>
                    <a:pt x="609" y="213360"/>
                  </a:lnTo>
                  <a:lnTo>
                    <a:pt x="0" y="214122"/>
                  </a:lnTo>
                  <a:lnTo>
                    <a:pt x="3559467" y="214122"/>
                  </a:lnTo>
                  <a:lnTo>
                    <a:pt x="3559467" y="213360"/>
                  </a:lnTo>
                  <a:close/>
                </a:path>
                <a:path w="3559809" h="214629">
                  <a:moveTo>
                    <a:pt x="3559467" y="210312"/>
                  </a:moveTo>
                  <a:lnTo>
                    <a:pt x="3048" y="210312"/>
                  </a:lnTo>
                  <a:lnTo>
                    <a:pt x="2438" y="211074"/>
                  </a:lnTo>
                  <a:lnTo>
                    <a:pt x="3559467" y="211074"/>
                  </a:lnTo>
                  <a:lnTo>
                    <a:pt x="3559467" y="210312"/>
                  </a:lnTo>
                  <a:close/>
                </a:path>
                <a:path w="3559809" h="214629">
                  <a:moveTo>
                    <a:pt x="3559467" y="207264"/>
                  </a:moveTo>
                  <a:lnTo>
                    <a:pt x="5486" y="207264"/>
                  </a:lnTo>
                  <a:lnTo>
                    <a:pt x="4876" y="208026"/>
                  </a:lnTo>
                  <a:lnTo>
                    <a:pt x="3559467" y="208026"/>
                  </a:lnTo>
                  <a:lnTo>
                    <a:pt x="3559467" y="207264"/>
                  </a:lnTo>
                  <a:close/>
                </a:path>
                <a:path w="3559809" h="214629">
                  <a:moveTo>
                    <a:pt x="3559467" y="204216"/>
                  </a:moveTo>
                  <a:lnTo>
                    <a:pt x="7924" y="204216"/>
                  </a:lnTo>
                  <a:lnTo>
                    <a:pt x="7315" y="204978"/>
                  </a:lnTo>
                  <a:lnTo>
                    <a:pt x="3559467" y="204978"/>
                  </a:lnTo>
                  <a:lnTo>
                    <a:pt x="3559467" y="204216"/>
                  </a:lnTo>
                  <a:close/>
                </a:path>
                <a:path w="3559809" h="214629">
                  <a:moveTo>
                    <a:pt x="3559467" y="201168"/>
                  </a:moveTo>
                  <a:lnTo>
                    <a:pt x="10363" y="201168"/>
                  </a:lnTo>
                  <a:lnTo>
                    <a:pt x="9766" y="201930"/>
                  </a:lnTo>
                  <a:lnTo>
                    <a:pt x="3559467" y="201930"/>
                  </a:lnTo>
                  <a:lnTo>
                    <a:pt x="3559467" y="201168"/>
                  </a:lnTo>
                  <a:close/>
                </a:path>
                <a:path w="3559809" h="214629">
                  <a:moveTo>
                    <a:pt x="3559467" y="198120"/>
                  </a:moveTo>
                  <a:lnTo>
                    <a:pt x="12801" y="198120"/>
                  </a:lnTo>
                  <a:lnTo>
                    <a:pt x="12204" y="198882"/>
                  </a:lnTo>
                  <a:lnTo>
                    <a:pt x="3559467" y="198882"/>
                  </a:lnTo>
                  <a:lnTo>
                    <a:pt x="3559467" y="198120"/>
                  </a:lnTo>
                  <a:close/>
                </a:path>
                <a:path w="3559809" h="214629">
                  <a:moveTo>
                    <a:pt x="3559467" y="195072"/>
                  </a:moveTo>
                  <a:lnTo>
                    <a:pt x="15240" y="195072"/>
                  </a:lnTo>
                  <a:lnTo>
                    <a:pt x="14643" y="195834"/>
                  </a:lnTo>
                  <a:lnTo>
                    <a:pt x="3559467" y="195834"/>
                  </a:lnTo>
                  <a:lnTo>
                    <a:pt x="3559467" y="195072"/>
                  </a:lnTo>
                  <a:close/>
                </a:path>
                <a:path w="3559809" h="214629">
                  <a:moveTo>
                    <a:pt x="3559467" y="192024"/>
                  </a:moveTo>
                  <a:lnTo>
                    <a:pt x="17678" y="192024"/>
                  </a:lnTo>
                  <a:lnTo>
                    <a:pt x="17068" y="192786"/>
                  </a:lnTo>
                  <a:lnTo>
                    <a:pt x="3559467" y="192786"/>
                  </a:lnTo>
                  <a:lnTo>
                    <a:pt x="3559467" y="192024"/>
                  </a:lnTo>
                  <a:close/>
                </a:path>
                <a:path w="3559809" h="214629">
                  <a:moveTo>
                    <a:pt x="3559467" y="188976"/>
                  </a:moveTo>
                  <a:lnTo>
                    <a:pt x="20116" y="188976"/>
                  </a:lnTo>
                  <a:lnTo>
                    <a:pt x="19507" y="189738"/>
                  </a:lnTo>
                  <a:lnTo>
                    <a:pt x="3559467" y="189738"/>
                  </a:lnTo>
                  <a:lnTo>
                    <a:pt x="3559467" y="188976"/>
                  </a:lnTo>
                  <a:close/>
                </a:path>
                <a:path w="3559809" h="214629">
                  <a:moveTo>
                    <a:pt x="3559467" y="185928"/>
                  </a:moveTo>
                  <a:lnTo>
                    <a:pt x="22555" y="185928"/>
                  </a:lnTo>
                  <a:lnTo>
                    <a:pt x="21945" y="186690"/>
                  </a:lnTo>
                  <a:lnTo>
                    <a:pt x="3559467" y="186690"/>
                  </a:lnTo>
                  <a:lnTo>
                    <a:pt x="3559467" y="185928"/>
                  </a:lnTo>
                  <a:close/>
                </a:path>
                <a:path w="3559809" h="214629">
                  <a:moveTo>
                    <a:pt x="3559467" y="182880"/>
                  </a:moveTo>
                  <a:lnTo>
                    <a:pt x="24993" y="182880"/>
                  </a:lnTo>
                  <a:lnTo>
                    <a:pt x="24384" y="183642"/>
                  </a:lnTo>
                  <a:lnTo>
                    <a:pt x="3559467" y="183642"/>
                  </a:lnTo>
                  <a:lnTo>
                    <a:pt x="3559467" y="182880"/>
                  </a:lnTo>
                  <a:close/>
                </a:path>
                <a:path w="3559809" h="214629">
                  <a:moveTo>
                    <a:pt x="3559467" y="179832"/>
                  </a:moveTo>
                  <a:lnTo>
                    <a:pt x="27432" y="179832"/>
                  </a:lnTo>
                  <a:lnTo>
                    <a:pt x="26822" y="180594"/>
                  </a:lnTo>
                  <a:lnTo>
                    <a:pt x="3559467" y="180594"/>
                  </a:lnTo>
                  <a:lnTo>
                    <a:pt x="3559467" y="179832"/>
                  </a:lnTo>
                  <a:close/>
                </a:path>
                <a:path w="3559809" h="214629">
                  <a:moveTo>
                    <a:pt x="3559467" y="176784"/>
                  </a:moveTo>
                  <a:lnTo>
                    <a:pt x="29883" y="176784"/>
                  </a:lnTo>
                  <a:lnTo>
                    <a:pt x="29260" y="177546"/>
                  </a:lnTo>
                  <a:lnTo>
                    <a:pt x="3559467" y="177546"/>
                  </a:lnTo>
                  <a:lnTo>
                    <a:pt x="3559467" y="176784"/>
                  </a:lnTo>
                  <a:close/>
                </a:path>
                <a:path w="3559809" h="214629">
                  <a:moveTo>
                    <a:pt x="3559467" y="173736"/>
                  </a:moveTo>
                  <a:lnTo>
                    <a:pt x="32308" y="173736"/>
                  </a:lnTo>
                  <a:lnTo>
                    <a:pt x="31699" y="174498"/>
                  </a:lnTo>
                  <a:lnTo>
                    <a:pt x="3559467" y="174498"/>
                  </a:lnTo>
                  <a:lnTo>
                    <a:pt x="3559467" y="173736"/>
                  </a:lnTo>
                  <a:close/>
                </a:path>
                <a:path w="3559809" h="214629">
                  <a:moveTo>
                    <a:pt x="3559467" y="170688"/>
                  </a:moveTo>
                  <a:lnTo>
                    <a:pt x="34747" y="170688"/>
                  </a:lnTo>
                  <a:lnTo>
                    <a:pt x="34137" y="171450"/>
                  </a:lnTo>
                  <a:lnTo>
                    <a:pt x="3559467" y="171450"/>
                  </a:lnTo>
                  <a:lnTo>
                    <a:pt x="3559467" y="170688"/>
                  </a:lnTo>
                  <a:close/>
                </a:path>
                <a:path w="3559809" h="214629">
                  <a:moveTo>
                    <a:pt x="3559467" y="167640"/>
                  </a:moveTo>
                  <a:lnTo>
                    <a:pt x="37185" y="167640"/>
                  </a:lnTo>
                  <a:lnTo>
                    <a:pt x="36576" y="168402"/>
                  </a:lnTo>
                  <a:lnTo>
                    <a:pt x="3559467" y="168402"/>
                  </a:lnTo>
                  <a:lnTo>
                    <a:pt x="3559467" y="167640"/>
                  </a:lnTo>
                  <a:close/>
                </a:path>
                <a:path w="3559809" h="214629">
                  <a:moveTo>
                    <a:pt x="3559467" y="164592"/>
                  </a:moveTo>
                  <a:lnTo>
                    <a:pt x="39624" y="164592"/>
                  </a:lnTo>
                  <a:lnTo>
                    <a:pt x="39014" y="165354"/>
                  </a:lnTo>
                  <a:lnTo>
                    <a:pt x="3559467" y="165354"/>
                  </a:lnTo>
                  <a:lnTo>
                    <a:pt x="3559467" y="164592"/>
                  </a:lnTo>
                  <a:close/>
                </a:path>
                <a:path w="3559809" h="214629">
                  <a:moveTo>
                    <a:pt x="3559467" y="161544"/>
                  </a:moveTo>
                  <a:lnTo>
                    <a:pt x="42062" y="161544"/>
                  </a:lnTo>
                  <a:lnTo>
                    <a:pt x="41452" y="162306"/>
                  </a:lnTo>
                  <a:lnTo>
                    <a:pt x="3559467" y="162306"/>
                  </a:lnTo>
                  <a:lnTo>
                    <a:pt x="3559467" y="161544"/>
                  </a:lnTo>
                  <a:close/>
                </a:path>
                <a:path w="3559809" h="214629">
                  <a:moveTo>
                    <a:pt x="3559467" y="158496"/>
                  </a:moveTo>
                  <a:lnTo>
                    <a:pt x="44513" y="158496"/>
                  </a:lnTo>
                  <a:lnTo>
                    <a:pt x="43891" y="159258"/>
                  </a:lnTo>
                  <a:lnTo>
                    <a:pt x="3559467" y="159258"/>
                  </a:lnTo>
                  <a:lnTo>
                    <a:pt x="3559467" y="158496"/>
                  </a:lnTo>
                  <a:close/>
                </a:path>
                <a:path w="3559809" h="214629">
                  <a:moveTo>
                    <a:pt x="3559467" y="155448"/>
                  </a:moveTo>
                  <a:lnTo>
                    <a:pt x="46939" y="155448"/>
                  </a:lnTo>
                  <a:lnTo>
                    <a:pt x="46329" y="156222"/>
                  </a:lnTo>
                  <a:lnTo>
                    <a:pt x="3559467" y="156210"/>
                  </a:lnTo>
                  <a:lnTo>
                    <a:pt x="3559467" y="155448"/>
                  </a:lnTo>
                  <a:close/>
                </a:path>
                <a:path w="3559809" h="214629">
                  <a:moveTo>
                    <a:pt x="3559467" y="152400"/>
                  </a:moveTo>
                  <a:lnTo>
                    <a:pt x="49377" y="152400"/>
                  </a:lnTo>
                  <a:lnTo>
                    <a:pt x="48768" y="153162"/>
                  </a:lnTo>
                  <a:lnTo>
                    <a:pt x="3559467" y="153162"/>
                  </a:lnTo>
                  <a:lnTo>
                    <a:pt x="3559467" y="152400"/>
                  </a:lnTo>
                  <a:close/>
                </a:path>
                <a:path w="3559809" h="214629">
                  <a:moveTo>
                    <a:pt x="3559467" y="149352"/>
                  </a:moveTo>
                  <a:lnTo>
                    <a:pt x="51816" y="149352"/>
                  </a:lnTo>
                  <a:lnTo>
                    <a:pt x="51206" y="150114"/>
                  </a:lnTo>
                  <a:lnTo>
                    <a:pt x="3559467" y="150114"/>
                  </a:lnTo>
                  <a:lnTo>
                    <a:pt x="3559467" y="149352"/>
                  </a:lnTo>
                  <a:close/>
                </a:path>
                <a:path w="3559809" h="214629">
                  <a:moveTo>
                    <a:pt x="3559467" y="146304"/>
                  </a:moveTo>
                  <a:lnTo>
                    <a:pt x="54254" y="146304"/>
                  </a:lnTo>
                  <a:lnTo>
                    <a:pt x="53644" y="147066"/>
                  </a:lnTo>
                  <a:lnTo>
                    <a:pt x="3559467" y="147066"/>
                  </a:lnTo>
                  <a:lnTo>
                    <a:pt x="3559467" y="146304"/>
                  </a:lnTo>
                  <a:close/>
                </a:path>
                <a:path w="3559809" h="214629">
                  <a:moveTo>
                    <a:pt x="3559467" y="143256"/>
                  </a:moveTo>
                  <a:lnTo>
                    <a:pt x="56692" y="143256"/>
                  </a:lnTo>
                  <a:lnTo>
                    <a:pt x="56083" y="144018"/>
                  </a:lnTo>
                  <a:lnTo>
                    <a:pt x="3559467" y="144018"/>
                  </a:lnTo>
                  <a:lnTo>
                    <a:pt x="3559467" y="143256"/>
                  </a:lnTo>
                  <a:close/>
                </a:path>
                <a:path w="3559809" h="214629">
                  <a:moveTo>
                    <a:pt x="3559467" y="140208"/>
                  </a:moveTo>
                  <a:lnTo>
                    <a:pt x="59131" y="140208"/>
                  </a:lnTo>
                  <a:lnTo>
                    <a:pt x="58521" y="140970"/>
                  </a:lnTo>
                  <a:lnTo>
                    <a:pt x="3559467" y="140970"/>
                  </a:lnTo>
                  <a:lnTo>
                    <a:pt x="3559467" y="140208"/>
                  </a:lnTo>
                  <a:close/>
                </a:path>
                <a:path w="3559809" h="214629">
                  <a:moveTo>
                    <a:pt x="3559467" y="137160"/>
                  </a:moveTo>
                  <a:lnTo>
                    <a:pt x="61569" y="137160"/>
                  </a:lnTo>
                  <a:lnTo>
                    <a:pt x="60960" y="137922"/>
                  </a:lnTo>
                  <a:lnTo>
                    <a:pt x="3559467" y="137922"/>
                  </a:lnTo>
                  <a:lnTo>
                    <a:pt x="3559467" y="137160"/>
                  </a:lnTo>
                  <a:close/>
                </a:path>
                <a:path w="3559809" h="214629">
                  <a:moveTo>
                    <a:pt x="3559467" y="134112"/>
                  </a:moveTo>
                  <a:lnTo>
                    <a:pt x="64008" y="134112"/>
                  </a:lnTo>
                  <a:lnTo>
                    <a:pt x="63398" y="134874"/>
                  </a:lnTo>
                  <a:lnTo>
                    <a:pt x="3559467" y="134874"/>
                  </a:lnTo>
                  <a:lnTo>
                    <a:pt x="3559467" y="134112"/>
                  </a:lnTo>
                  <a:close/>
                </a:path>
                <a:path w="3559809" h="214629">
                  <a:moveTo>
                    <a:pt x="3559467" y="131064"/>
                  </a:moveTo>
                  <a:lnTo>
                    <a:pt x="66446" y="131064"/>
                  </a:lnTo>
                  <a:lnTo>
                    <a:pt x="65836" y="131826"/>
                  </a:lnTo>
                  <a:lnTo>
                    <a:pt x="3559467" y="131826"/>
                  </a:lnTo>
                  <a:lnTo>
                    <a:pt x="3559467" y="131064"/>
                  </a:lnTo>
                  <a:close/>
                </a:path>
                <a:path w="3559809" h="214629">
                  <a:moveTo>
                    <a:pt x="3559467" y="128016"/>
                  </a:moveTo>
                  <a:lnTo>
                    <a:pt x="68884" y="128016"/>
                  </a:lnTo>
                  <a:lnTo>
                    <a:pt x="68275" y="128778"/>
                  </a:lnTo>
                  <a:lnTo>
                    <a:pt x="3559467" y="128778"/>
                  </a:lnTo>
                  <a:lnTo>
                    <a:pt x="3559467" y="128016"/>
                  </a:lnTo>
                  <a:close/>
                </a:path>
                <a:path w="3559809" h="214629">
                  <a:moveTo>
                    <a:pt x="3559467" y="124968"/>
                  </a:moveTo>
                  <a:lnTo>
                    <a:pt x="71323" y="124968"/>
                  </a:lnTo>
                  <a:lnTo>
                    <a:pt x="70713" y="125730"/>
                  </a:lnTo>
                  <a:lnTo>
                    <a:pt x="3559467" y="125730"/>
                  </a:lnTo>
                  <a:lnTo>
                    <a:pt x="3559467" y="124968"/>
                  </a:lnTo>
                  <a:close/>
                </a:path>
                <a:path w="3559809" h="214629">
                  <a:moveTo>
                    <a:pt x="3559467" y="121920"/>
                  </a:moveTo>
                  <a:lnTo>
                    <a:pt x="73761" y="121920"/>
                  </a:lnTo>
                  <a:lnTo>
                    <a:pt x="73152" y="122682"/>
                  </a:lnTo>
                  <a:lnTo>
                    <a:pt x="3559467" y="122682"/>
                  </a:lnTo>
                  <a:lnTo>
                    <a:pt x="3559467" y="121920"/>
                  </a:lnTo>
                  <a:close/>
                </a:path>
                <a:path w="3559809" h="214629">
                  <a:moveTo>
                    <a:pt x="3559467" y="118872"/>
                  </a:moveTo>
                  <a:lnTo>
                    <a:pt x="76200" y="118872"/>
                  </a:lnTo>
                  <a:lnTo>
                    <a:pt x="75590" y="119634"/>
                  </a:lnTo>
                  <a:lnTo>
                    <a:pt x="3559467" y="119634"/>
                  </a:lnTo>
                  <a:lnTo>
                    <a:pt x="3559467" y="118872"/>
                  </a:lnTo>
                  <a:close/>
                </a:path>
                <a:path w="3559809" h="214629">
                  <a:moveTo>
                    <a:pt x="3559467" y="115824"/>
                  </a:moveTo>
                  <a:lnTo>
                    <a:pt x="78638" y="115824"/>
                  </a:lnTo>
                  <a:lnTo>
                    <a:pt x="78028" y="116586"/>
                  </a:lnTo>
                  <a:lnTo>
                    <a:pt x="3559467" y="116586"/>
                  </a:lnTo>
                  <a:lnTo>
                    <a:pt x="3559467" y="115824"/>
                  </a:lnTo>
                  <a:close/>
                </a:path>
                <a:path w="3559809" h="214629">
                  <a:moveTo>
                    <a:pt x="3559467" y="112776"/>
                  </a:moveTo>
                  <a:lnTo>
                    <a:pt x="81076" y="112776"/>
                  </a:lnTo>
                  <a:lnTo>
                    <a:pt x="80467" y="113538"/>
                  </a:lnTo>
                  <a:lnTo>
                    <a:pt x="3559467" y="113538"/>
                  </a:lnTo>
                  <a:lnTo>
                    <a:pt x="3559467" y="112776"/>
                  </a:lnTo>
                  <a:close/>
                </a:path>
                <a:path w="3559809" h="214629">
                  <a:moveTo>
                    <a:pt x="3559467" y="109728"/>
                  </a:moveTo>
                  <a:lnTo>
                    <a:pt x="83515" y="109728"/>
                  </a:lnTo>
                  <a:lnTo>
                    <a:pt x="82918" y="110490"/>
                  </a:lnTo>
                  <a:lnTo>
                    <a:pt x="3559467" y="110490"/>
                  </a:lnTo>
                  <a:lnTo>
                    <a:pt x="3559467" y="109728"/>
                  </a:lnTo>
                  <a:close/>
                </a:path>
                <a:path w="3559809" h="214629">
                  <a:moveTo>
                    <a:pt x="3559467" y="106680"/>
                  </a:moveTo>
                  <a:lnTo>
                    <a:pt x="85953" y="106680"/>
                  </a:lnTo>
                  <a:lnTo>
                    <a:pt x="85356" y="107442"/>
                  </a:lnTo>
                  <a:lnTo>
                    <a:pt x="3559467" y="107442"/>
                  </a:lnTo>
                  <a:lnTo>
                    <a:pt x="3559467" y="106680"/>
                  </a:lnTo>
                  <a:close/>
                </a:path>
                <a:path w="3559809" h="214629">
                  <a:moveTo>
                    <a:pt x="3559467" y="103632"/>
                  </a:moveTo>
                  <a:lnTo>
                    <a:pt x="88392" y="103632"/>
                  </a:lnTo>
                  <a:lnTo>
                    <a:pt x="87795" y="104394"/>
                  </a:lnTo>
                  <a:lnTo>
                    <a:pt x="3559467" y="104394"/>
                  </a:lnTo>
                  <a:lnTo>
                    <a:pt x="3559467" y="103632"/>
                  </a:lnTo>
                  <a:close/>
                </a:path>
                <a:path w="3559809" h="214629">
                  <a:moveTo>
                    <a:pt x="3559467" y="100584"/>
                  </a:moveTo>
                  <a:lnTo>
                    <a:pt x="90843" y="100584"/>
                  </a:lnTo>
                  <a:lnTo>
                    <a:pt x="90233" y="101346"/>
                  </a:lnTo>
                  <a:lnTo>
                    <a:pt x="3559467" y="101346"/>
                  </a:lnTo>
                  <a:lnTo>
                    <a:pt x="3559467" y="100584"/>
                  </a:lnTo>
                  <a:close/>
                </a:path>
                <a:path w="3559809" h="214629">
                  <a:moveTo>
                    <a:pt x="3559467" y="97536"/>
                  </a:moveTo>
                  <a:lnTo>
                    <a:pt x="93268" y="97536"/>
                  </a:lnTo>
                  <a:lnTo>
                    <a:pt x="92659" y="98298"/>
                  </a:lnTo>
                  <a:lnTo>
                    <a:pt x="3559467" y="98298"/>
                  </a:lnTo>
                  <a:lnTo>
                    <a:pt x="3559467" y="97536"/>
                  </a:lnTo>
                  <a:close/>
                </a:path>
                <a:path w="3559809" h="214629">
                  <a:moveTo>
                    <a:pt x="3559467" y="94488"/>
                  </a:moveTo>
                  <a:lnTo>
                    <a:pt x="95707" y="94488"/>
                  </a:lnTo>
                  <a:lnTo>
                    <a:pt x="95097" y="95250"/>
                  </a:lnTo>
                  <a:lnTo>
                    <a:pt x="3559467" y="95250"/>
                  </a:lnTo>
                  <a:lnTo>
                    <a:pt x="3559467" y="94488"/>
                  </a:lnTo>
                  <a:close/>
                </a:path>
                <a:path w="3559809" h="214629">
                  <a:moveTo>
                    <a:pt x="3559467" y="91440"/>
                  </a:moveTo>
                  <a:lnTo>
                    <a:pt x="98145" y="91440"/>
                  </a:lnTo>
                  <a:lnTo>
                    <a:pt x="97536" y="92202"/>
                  </a:lnTo>
                  <a:lnTo>
                    <a:pt x="3559467" y="92202"/>
                  </a:lnTo>
                  <a:lnTo>
                    <a:pt x="3559467" y="91440"/>
                  </a:lnTo>
                  <a:close/>
                </a:path>
                <a:path w="3559809" h="214629">
                  <a:moveTo>
                    <a:pt x="3559467" y="88392"/>
                  </a:moveTo>
                  <a:lnTo>
                    <a:pt x="100584" y="88392"/>
                  </a:lnTo>
                  <a:lnTo>
                    <a:pt x="99974" y="89154"/>
                  </a:lnTo>
                  <a:lnTo>
                    <a:pt x="3559467" y="89154"/>
                  </a:lnTo>
                  <a:lnTo>
                    <a:pt x="3559467" y="88392"/>
                  </a:lnTo>
                  <a:close/>
                </a:path>
                <a:path w="3559809" h="214629">
                  <a:moveTo>
                    <a:pt x="3559467" y="85344"/>
                  </a:moveTo>
                  <a:lnTo>
                    <a:pt x="103035" y="85344"/>
                  </a:lnTo>
                  <a:lnTo>
                    <a:pt x="102412" y="86106"/>
                  </a:lnTo>
                  <a:lnTo>
                    <a:pt x="3559467" y="86106"/>
                  </a:lnTo>
                  <a:lnTo>
                    <a:pt x="3559467" y="85344"/>
                  </a:lnTo>
                  <a:close/>
                </a:path>
                <a:path w="3559809" h="214629">
                  <a:moveTo>
                    <a:pt x="3559467" y="82296"/>
                  </a:moveTo>
                  <a:lnTo>
                    <a:pt x="105460" y="82296"/>
                  </a:lnTo>
                  <a:lnTo>
                    <a:pt x="104851" y="83058"/>
                  </a:lnTo>
                  <a:lnTo>
                    <a:pt x="3559467" y="83058"/>
                  </a:lnTo>
                  <a:lnTo>
                    <a:pt x="3559467" y="82296"/>
                  </a:lnTo>
                  <a:close/>
                </a:path>
                <a:path w="3559809" h="214629">
                  <a:moveTo>
                    <a:pt x="3559467" y="79248"/>
                  </a:moveTo>
                  <a:lnTo>
                    <a:pt x="107899" y="79248"/>
                  </a:lnTo>
                  <a:lnTo>
                    <a:pt x="107289" y="80022"/>
                  </a:lnTo>
                  <a:lnTo>
                    <a:pt x="3559467" y="80010"/>
                  </a:lnTo>
                  <a:lnTo>
                    <a:pt x="3559467" y="79248"/>
                  </a:lnTo>
                  <a:close/>
                </a:path>
                <a:path w="3559809" h="214629">
                  <a:moveTo>
                    <a:pt x="3559467" y="76200"/>
                  </a:moveTo>
                  <a:lnTo>
                    <a:pt x="110337" y="76200"/>
                  </a:lnTo>
                  <a:lnTo>
                    <a:pt x="109728" y="76962"/>
                  </a:lnTo>
                  <a:lnTo>
                    <a:pt x="3559467" y="76962"/>
                  </a:lnTo>
                  <a:lnTo>
                    <a:pt x="3559467" y="76200"/>
                  </a:lnTo>
                  <a:close/>
                </a:path>
                <a:path w="3559809" h="214629">
                  <a:moveTo>
                    <a:pt x="3559467" y="73152"/>
                  </a:moveTo>
                  <a:lnTo>
                    <a:pt x="112776" y="73152"/>
                  </a:lnTo>
                  <a:lnTo>
                    <a:pt x="112166" y="73914"/>
                  </a:lnTo>
                  <a:lnTo>
                    <a:pt x="3559467" y="73914"/>
                  </a:lnTo>
                  <a:lnTo>
                    <a:pt x="3559467" y="73152"/>
                  </a:lnTo>
                  <a:close/>
                </a:path>
                <a:path w="3559809" h="214629">
                  <a:moveTo>
                    <a:pt x="3559467" y="70104"/>
                  </a:moveTo>
                  <a:lnTo>
                    <a:pt x="115214" y="70104"/>
                  </a:lnTo>
                  <a:lnTo>
                    <a:pt x="114604" y="70866"/>
                  </a:lnTo>
                  <a:lnTo>
                    <a:pt x="3559467" y="70866"/>
                  </a:lnTo>
                  <a:lnTo>
                    <a:pt x="3559467" y="70104"/>
                  </a:lnTo>
                  <a:close/>
                </a:path>
                <a:path w="3559809" h="214629">
                  <a:moveTo>
                    <a:pt x="3559467" y="67056"/>
                  </a:moveTo>
                  <a:lnTo>
                    <a:pt x="117652" y="67056"/>
                  </a:lnTo>
                  <a:lnTo>
                    <a:pt x="117043" y="67818"/>
                  </a:lnTo>
                  <a:lnTo>
                    <a:pt x="3559467" y="67818"/>
                  </a:lnTo>
                  <a:lnTo>
                    <a:pt x="3559467" y="67056"/>
                  </a:lnTo>
                  <a:close/>
                </a:path>
                <a:path w="3559809" h="214629">
                  <a:moveTo>
                    <a:pt x="3559467" y="64008"/>
                  </a:moveTo>
                  <a:lnTo>
                    <a:pt x="120091" y="64008"/>
                  </a:lnTo>
                  <a:lnTo>
                    <a:pt x="119481" y="64770"/>
                  </a:lnTo>
                  <a:lnTo>
                    <a:pt x="3559467" y="64770"/>
                  </a:lnTo>
                  <a:lnTo>
                    <a:pt x="3559467" y="64008"/>
                  </a:lnTo>
                  <a:close/>
                </a:path>
                <a:path w="3559809" h="214629">
                  <a:moveTo>
                    <a:pt x="3559467" y="60960"/>
                  </a:moveTo>
                  <a:lnTo>
                    <a:pt x="122529" y="60960"/>
                  </a:lnTo>
                  <a:lnTo>
                    <a:pt x="121932" y="61722"/>
                  </a:lnTo>
                  <a:lnTo>
                    <a:pt x="3559467" y="61722"/>
                  </a:lnTo>
                  <a:lnTo>
                    <a:pt x="3559467" y="60960"/>
                  </a:lnTo>
                  <a:close/>
                </a:path>
                <a:path w="3559809" h="214629">
                  <a:moveTo>
                    <a:pt x="3559467" y="57912"/>
                  </a:moveTo>
                  <a:lnTo>
                    <a:pt x="124968" y="57912"/>
                  </a:lnTo>
                  <a:lnTo>
                    <a:pt x="124358" y="58674"/>
                  </a:lnTo>
                  <a:lnTo>
                    <a:pt x="3559467" y="58674"/>
                  </a:lnTo>
                  <a:lnTo>
                    <a:pt x="3559467" y="57912"/>
                  </a:lnTo>
                  <a:close/>
                </a:path>
                <a:path w="3559809" h="214629">
                  <a:moveTo>
                    <a:pt x="3559467" y="54864"/>
                  </a:moveTo>
                  <a:lnTo>
                    <a:pt x="127406" y="54864"/>
                  </a:lnTo>
                  <a:lnTo>
                    <a:pt x="126796" y="55626"/>
                  </a:lnTo>
                  <a:lnTo>
                    <a:pt x="3559467" y="55626"/>
                  </a:lnTo>
                  <a:lnTo>
                    <a:pt x="3559467" y="54864"/>
                  </a:lnTo>
                  <a:close/>
                </a:path>
                <a:path w="3559809" h="214629">
                  <a:moveTo>
                    <a:pt x="3559467" y="51816"/>
                  </a:moveTo>
                  <a:lnTo>
                    <a:pt x="129844" y="51816"/>
                  </a:lnTo>
                  <a:lnTo>
                    <a:pt x="129235" y="52578"/>
                  </a:lnTo>
                  <a:lnTo>
                    <a:pt x="3559467" y="52578"/>
                  </a:lnTo>
                  <a:lnTo>
                    <a:pt x="3559467" y="51816"/>
                  </a:lnTo>
                  <a:close/>
                </a:path>
                <a:path w="3559809" h="214629">
                  <a:moveTo>
                    <a:pt x="3559467" y="48768"/>
                  </a:moveTo>
                  <a:lnTo>
                    <a:pt x="132283" y="48768"/>
                  </a:lnTo>
                  <a:lnTo>
                    <a:pt x="131673" y="49530"/>
                  </a:lnTo>
                  <a:lnTo>
                    <a:pt x="3559467" y="49530"/>
                  </a:lnTo>
                  <a:lnTo>
                    <a:pt x="3559467" y="48768"/>
                  </a:lnTo>
                  <a:close/>
                </a:path>
                <a:path w="3559809" h="214629">
                  <a:moveTo>
                    <a:pt x="3559467" y="45720"/>
                  </a:moveTo>
                  <a:lnTo>
                    <a:pt x="134721" y="45720"/>
                  </a:lnTo>
                  <a:lnTo>
                    <a:pt x="134112" y="46482"/>
                  </a:lnTo>
                  <a:lnTo>
                    <a:pt x="3559467" y="46482"/>
                  </a:lnTo>
                  <a:lnTo>
                    <a:pt x="3559467" y="45720"/>
                  </a:lnTo>
                  <a:close/>
                </a:path>
                <a:path w="3559809" h="214629">
                  <a:moveTo>
                    <a:pt x="3559467" y="42672"/>
                  </a:moveTo>
                  <a:lnTo>
                    <a:pt x="137160" y="42672"/>
                  </a:lnTo>
                  <a:lnTo>
                    <a:pt x="136550" y="43434"/>
                  </a:lnTo>
                  <a:lnTo>
                    <a:pt x="3559467" y="43434"/>
                  </a:lnTo>
                  <a:lnTo>
                    <a:pt x="3559467" y="42672"/>
                  </a:lnTo>
                  <a:close/>
                </a:path>
                <a:path w="3559809" h="214629">
                  <a:moveTo>
                    <a:pt x="3559467" y="39624"/>
                  </a:moveTo>
                  <a:lnTo>
                    <a:pt x="139598" y="39624"/>
                  </a:lnTo>
                  <a:lnTo>
                    <a:pt x="138988" y="40386"/>
                  </a:lnTo>
                  <a:lnTo>
                    <a:pt x="3559467" y="40386"/>
                  </a:lnTo>
                  <a:lnTo>
                    <a:pt x="3559467" y="39624"/>
                  </a:lnTo>
                  <a:close/>
                </a:path>
                <a:path w="3559809" h="214629">
                  <a:moveTo>
                    <a:pt x="3559467" y="36576"/>
                  </a:moveTo>
                  <a:lnTo>
                    <a:pt x="142036" y="36576"/>
                  </a:lnTo>
                  <a:lnTo>
                    <a:pt x="141427" y="37338"/>
                  </a:lnTo>
                  <a:lnTo>
                    <a:pt x="3559467" y="37338"/>
                  </a:lnTo>
                  <a:lnTo>
                    <a:pt x="3559467" y="36576"/>
                  </a:lnTo>
                  <a:close/>
                </a:path>
                <a:path w="3559809" h="214629">
                  <a:moveTo>
                    <a:pt x="3559467" y="33528"/>
                  </a:moveTo>
                  <a:lnTo>
                    <a:pt x="144475" y="33528"/>
                  </a:lnTo>
                  <a:lnTo>
                    <a:pt x="143865" y="34290"/>
                  </a:lnTo>
                  <a:lnTo>
                    <a:pt x="3559467" y="34290"/>
                  </a:lnTo>
                  <a:lnTo>
                    <a:pt x="3559467" y="33528"/>
                  </a:lnTo>
                  <a:close/>
                </a:path>
                <a:path w="3559809" h="214629">
                  <a:moveTo>
                    <a:pt x="3559467" y="30480"/>
                  </a:moveTo>
                  <a:lnTo>
                    <a:pt x="146913" y="30480"/>
                  </a:lnTo>
                  <a:lnTo>
                    <a:pt x="146304" y="31242"/>
                  </a:lnTo>
                  <a:lnTo>
                    <a:pt x="3559467" y="31242"/>
                  </a:lnTo>
                  <a:lnTo>
                    <a:pt x="3559467" y="30480"/>
                  </a:lnTo>
                  <a:close/>
                </a:path>
                <a:path w="3559809" h="214629">
                  <a:moveTo>
                    <a:pt x="3559467" y="27432"/>
                  </a:moveTo>
                  <a:lnTo>
                    <a:pt x="149352" y="27432"/>
                  </a:lnTo>
                  <a:lnTo>
                    <a:pt x="148742" y="28194"/>
                  </a:lnTo>
                  <a:lnTo>
                    <a:pt x="3559467" y="28194"/>
                  </a:lnTo>
                  <a:lnTo>
                    <a:pt x="3559467" y="27432"/>
                  </a:lnTo>
                  <a:close/>
                </a:path>
                <a:path w="3559809" h="214629">
                  <a:moveTo>
                    <a:pt x="3559467" y="24384"/>
                  </a:moveTo>
                  <a:lnTo>
                    <a:pt x="151790" y="24384"/>
                  </a:lnTo>
                  <a:lnTo>
                    <a:pt x="151180" y="25146"/>
                  </a:lnTo>
                  <a:lnTo>
                    <a:pt x="3559467" y="25146"/>
                  </a:lnTo>
                  <a:lnTo>
                    <a:pt x="3559467" y="24384"/>
                  </a:lnTo>
                  <a:close/>
                </a:path>
                <a:path w="3559809" h="214629">
                  <a:moveTo>
                    <a:pt x="3559467" y="21336"/>
                  </a:moveTo>
                  <a:lnTo>
                    <a:pt x="154228" y="21336"/>
                  </a:lnTo>
                  <a:lnTo>
                    <a:pt x="153619" y="22098"/>
                  </a:lnTo>
                  <a:lnTo>
                    <a:pt x="3559467" y="22098"/>
                  </a:lnTo>
                  <a:lnTo>
                    <a:pt x="3559467" y="21336"/>
                  </a:lnTo>
                  <a:close/>
                </a:path>
                <a:path w="3559809" h="214629">
                  <a:moveTo>
                    <a:pt x="3559467" y="18288"/>
                  </a:moveTo>
                  <a:lnTo>
                    <a:pt x="156667" y="18288"/>
                  </a:lnTo>
                  <a:lnTo>
                    <a:pt x="156057" y="19050"/>
                  </a:lnTo>
                  <a:lnTo>
                    <a:pt x="3559467" y="19050"/>
                  </a:lnTo>
                  <a:lnTo>
                    <a:pt x="3559467" y="18288"/>
                  </a:lnTo>
                  <a:close/>
                </a:path>
                <a:path w="3559809" h="214629">
                  <a:moveTo>
                    <a:pt x="3559467" y="15240"/>
                  </a:moveTo>
                  <a:lnTo>
                    <a:pt x="159118" y="15240"/>
                  </a:lnTo>
                  <a:lnTo>
                    <a:pt x="158496" y="16002"/>
                  </a:lnTo>
                  <a:lnTo>
                    <a:pt x="3559467" y="16002"/>
                  </a:lnTo>
                  <a:lnTo>
                    <a:pt x="3559467" y="15240"/>
                  </a:lnTo>
                  <a:close/>
                </a:path>
                <a:path w="3559809" h="214629">
                  <a:moveTo>
                    <a:pt x="3559467" y="12192"/>
                  </a:moveTo>
                  <a:lnTo>
                    <a:pt x="161544" y="12192"/>
                  </a:lnTo>
                  <a:lnTo>
                    <a:pt x="160934" y="12954"/>
                  </a:lnTo>
                  <a:lnTo>
                    <a:pt x="3559467" y="12954"/>
                  </a:lnTo>
                  <a:lnTo>
                    <a:pt x="3559467" y="12192"/>
                  </a:lnTo>
                  <a:close/>
                </a:path>
                <a:path w="3559809" h="214629">
                  <a:moveTo>
                    <a:pt x="3559467" y="9144"/>
                  </a:moveTo>
                  <a:lnTo>
                    <a:pt x="163995" y="9144"/>
                  </a:lnTo>
                  <a:lnTo>
                    <a:pt x="163385" y="9906"/>
                  </a:lnTo>
                  <a:lnTo>
                    <a:pt x="3559467" y="9906"/>
                  </a:lnTo>
                  <a:lnTo>
                    <a:pt x="3559467" y="9144"/>
                  </a:lnTo>
                  <a:close/>
                </a:path>
                <a:path w="3559809" h="214629">
                  <a:moveTo>
                    <a:pt x="3559467" y="6096"/>
                  </a:moveTo>
                  <a:lnTo>
                    <a:pt x="166420" y="6096"/>
                  </a:lnTo>
                  <a:lnTo>
                    <a:pt x="165823" y="6858"/>
                  </a:lnTo>
                  <a:lnTo>
                    <a:pt x="3559467" y="6858"/>
                  </a:lnTo>
                  <a:lnTo>
                    <a:pt x="3559467" y="6096"/>
                  </a:lnTo>
                  <a:close/>
                </a:path>
                <a:path w="3559809" h="214629">
                  <a:moveTo>
                    <a:pt x="3559467" y="3048"/>
                  </a:moveTo>
                  <a:lnTo>
                    <a:pt x="168859" y="3048"/>
                  </a:lnTo>
                  <a:lnTo>
                    <a:pt x="168249" y="3822"/>
                  </a:lnTo>
                  <a:lnTo>
                    <a:pt x="3559467" y="3810"/>
                  </a:lnTo>
                  <a:lnTo>
                    <a:pt x="3559467" y="3048"/>
                  </a:lnTo>
                  <a:close/>
                </a:path>
                <a:path w="3559809" h="214629">
                  <a:moveTo>
                    <a:pt x="3559467" y="0"/>
                  </a:moveTo>
                  <a:lnTo>
                    <a:pt x="171297" y="0"/>
                  </a:lnTo>
                  <a:lnTo>
                    <a:pt x="170688" y="762"/>
                  </a:lnTo>
                  <a:lnTo>
                    <a:pt x="3559467" y="762"/>
                  </a:lnTo>
                  <a:lnTo>
                    <a:pt x="355946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575645" y="4848605"/>
              <a:ext cx="3730625" cy="214629"/>
            </a:xfrm>
            <a:custGeom>
              <a:avLst/>
              <a:gdLst/>
              <a:ahLst/>
              <a:cxnLst/>
              <a:rect l="l" t="t" r="r" b="b"/>
              <a:pathLst>
                <a:path w="3730625" h="214629">
                  <a:moveTo>
                    <a:pt x="3730155" y="213360"/>
                  </a:moveTo>
                  <a:lnTo>
                    <a:pt x="609" y="213360"/>
                  </a:lnTo>
                  <a:lnTo>
                    <a:pt x="0" y="214122"/>
                  </a:lnTo>
                  <a:lnTo>
                    <a:pt x="3730155" y="214122"/>
                  </a:lnTo>
                  <a:lnTo>
                    <a:pt x="3730155" y="213360"/>
                  </a:lnTo>
                  <a:close/>
                </a:path>
                <a:path w="3730625" h="214629">
                  <a:moveTo>
                    <a:pt x="3730155" y="210312"/>
                  </a:moveTo>
                  <a:lnTo>
                    <a:pt x="3048" y="210312"/>
                  </a:lnTo>
                  <a:lnTo>
                    <a:pt x="2438" y="211074"/>
                  </a:lnTo>
                  <a:lnTo>
                    <a:pt x="3730155" y="211074"/>
                  </a:lnTo>
                  <a:lnTo>
                    <a:pt x="3730155" y="210312"/>
                  </a:lnTo>
                  <a:close/>
                </a:path>
                <a:path w="3730625" h="214629">
                  <a:moveTo>
                    <a:pt x="3730155" y="207264"/>
                  </a:moveTo>
                  <a:lnTo>
                    <a:pt x="5486" y="207264"/>
                  </a:lnTo>
                  <a:lnTo>
                    <a:pt x="4876" y="208026"/>
                  </a:lnTo>
                  <a:lnTo>
                    <a:pt x="3730155" y="208026"/>
                  </a:lnTo>
                  <a:lnTo>
                    <a:pt x="3730155" y="207264"/>
                  </a:lnTo>
                  <a:close/>
                </a:path>
                <a:path w="3730625" h="214629">
                  <a:moveTo>
                    <a:pt x="3730155" y="204216"/>
                  </a:moveTo>
                  <a:lnTo>
                    <a:pt x="7937" y="204216"/>
                  </a:lnTo>
                  <a:lnTo>
                    <a:pt x="7315" y="204978"/>
                  </a:lnTo>
                  <a:lnTo>
                    <a:pt x="3730155" y="204978"/>
                  </a:lnTo>
                  <a:lnTo>
                    <a:pt x="3730155" y="204216"/>
                  </a:lnTo>
                  <a:close/>
                </a:path>
                <a:path w="3730625" h="214629">
                  <a:moveTo>
                    <a:pt x="3730155" y="201168"/>
                  </a:moveTo>
                  <a:lnTo>
                    <a:pt x="10363" y="201168"/>
                  </a:lnTo>
                  <a:lnTo>
                    <a:pt x="9753" y="201930"/>
                  </a:lnTo>
                  <a:lnTo>
                    <a:pt x="3730155" y="201930"/>
                  </a:lnTo>
                  <a:lnTo>
                    <a:pt x="3730155" y="201168"/>
                  </a:lnTo>
                  <a:close/>
                </a:path>
                <a:path w="3730625" h="214629">
                  <a:moveTo>
                    <a:pt x="3730155" y="198120"/>
                  </a:moveTo>
                  <a:lnTo>
                    <a:pt x="12814" y="198120"/>
                  </a:lnTo>
                  <a:lnTo>
                    <a:pt x="12192" y="198882"/>
                  </a:lnTo>
                  <a:lnTo>
                    <a:pt x="3730155" y="198882"/>
                  </a:lnTo>
                  <a:lnTo>
                    <a:pt x="3730155" y="198120"/>
                  </a:lnTo>
                  <a:close/>
                </a:path>
                <a:path w="3730625" h="214629">
                  <a:moveTo>
                    <a:pt x="3730155" y="195072"/>
                  </a:moveTo>
                  <a:lnTo>
                    <a:pt x="15240" y="195072"/>
                  </a:lnTo>
                  <a:lnTo>
                    <a:pt x="14630" y="195834"/>
                  </a:lnTo>
                  <a:lnTo>
                    <a:pt x="3730155" y="195834"/>
                  </a:lnTo>
                  <a:lnTo>
                    <a:pt x="3730155" y="195072"/>
                  </a:lnTo>
                  <a:close/>
                </a:path>
                <a:path w="3730625" h="214629">
                  <a:moveTo>
                    <a:pt x="3730155" y="192024"/>
                  </a:moveTo>
                  <a:lnTo>
                    <a:pt x="17678" y="192024"/>
                  </a:lnTo>
                  <a:lnTo>
                    <a:pt x="17068" y="192786"/>
                  </a:lnTo>
                  <a:lnTo>
                    <a:pt x="3730155" y="192786"/>
                  </a:lnTo>
                  <a:lnTo>
                    <a:pt x="3730155" y="192024"/>
                  </a:lnTo>
                  <a:close/>
                </a:path>
                <a:path w="3730625" h="214629">
                  <a:moveTo>
                    <a:pt x="3730155" y="188976"/>
                  </a:moveTo>
                  <a:lnTo>
                    <a:pt x="20116" y="188976"/>
                  </a:lnTo>
                  <a:lnTo>
                    <a:pt x="19507" y="189738"/>
                  </a:lnTo>
                  <a:lnTo>
                    <a:pt x="3730155" y="189738"/>
                  </a:lnTo>
                  <a:lnTo>
                    <a:pt x="3730155" y="188976"/>
                  </a:lnTo>
                  <a:close/>
                </a:path>
                <a:path w="3730625" h="214629">
                  <a:moveTo>
                    <a:pt x="3730155" y="185928"/>
                  </a:moveTo>
                  <a:lnTo>
                    <a:pt x="22555" y="185928"/>
                  </a:lnTo>
                  <a:lnTo>
                    <a:pt x="21945" y="186690"/>
                  </a:lnTo>
                  <a:lnTo>
                    <a:pt x="3730155" y="186690"/>
                  </a:lnTo>
                  <a:lnTo>
                    <a:pt x="3730155" y="185928"/>
                  </a:lnTo>
                  <a:close/>
                </a:path>
                <a:path w="3730625" h="214629">
                  <a:moveTo>
                    <a:pt x="3730155" y="182880"/>
                  </a:moveTo>
                  <a:lnTo>
                    <a:pt x="25006" y="182880"/>
                  </a:lnTo>
                  <a:lnTo>
                    <a:pt x="24384" y="183642"/>
                  </a:lnTo>
                  <a:lnTo>
                    <a:pt x="3730155" y="183642"/>
                  </a:lnTo>
                  <a:lnTo>
                    <a:pt x="3730155" y="182880"/>
                  </a:lnTo>
                  <a:close/>
                </a:path>
                <a:path w="3730625" h="214629">
                  <a:moveTo>
                    <a:pt x="3730155" y="179832"/>
                  </a:moveTo>
                  <a:lnTo>
                    <a:pt x="27444" y="179832"/>
                  </a:lnTo>
                  <a:lnTo>
                    <a:pt x="26822" y="180594"/>
                  </a:lnTo>
                  <a:lnTo>
                    <a:pt x="3730155" y="180594"/>
                  </a:lnTo>
                  <a:lnTo>
                    <a:pt x="3730155" y="179832"/>
                  </a:lnTo>
                  <a:close/>
                </a:path>
                <a:path w="3730625" h="214629">
                  <a:moveTo>
                    <a:pt x="3730155" y="176784"/>
                  </a:moveTo>
                  <a:lnTo>
                    <a:pt x="29870" y="176784"/>
                  </a:lnTo>
                  <a:lnTo>
                    <a:pt x="29273" y="177546"/>
                  </a:lnTo>
                  <a:lnTo>
                    <a:pt x="3730155" y="177546"/>
                  </a:lnTo>
                  <a:lnTo>
                    <a:pt x="3730155" y="176784"/>
                  </a:lnTo>
                  <a:close/>
                </a:path>
                <a:path w="3730625" h="214629">
                  <a:moveTo>
                    <a:pt x="3730155" y="173736"/>
                  </a:moveTo>
                  <a:lnTo>
                    <a:pt x="32321" y="173736"/>
                  </a:lnTo>
                  <a:lnTo>
                    <a:pt x="31711" y="174498"/>
                  </a:lnTo>
                  <a:lnTo>
                    <a:pt x="3730155" y="174498"/>
                  </a:lnTo>
                  <a:lnTo>
                    <a:pt x="3730155" y="173736"/>
                  </a:lnTo>
                  <a:close/>
                </a:path>
                <a:path w="3730625" h="214629">
                  <a:moveTo>
                    <a:pt x="3730155" y="170688"/>
                  </a:moveTo>
                  <a:lnTo>
                    <a:pt x="34747" y="170688"/>
                  </a:lnTo>
                  <a:lnTo>
                    <a:pt x="34137" y="171462"/>
                  </a:lnTo>
                  <a:lnTo>
                    <a:pt x="3730155" y="171450"/>
                  </a:lnTo>
                  <a:lnTo>
                    <a:pt x="3730155" y="170688"/>
                  </a:lnTo>
                  <a:close/>
                </a:path>
                <a:path w="3730625" h="214629">
                  <a:moveTo>
                    <a:pt x="3730155" y="167640"/>
                  </a:moveTo>
                  <a:lnTo>
                    <a:pt x="37185" y="167640"/>
                  </a:lnTo>
                  <a:lnTo>
                    <a:pt x="36576" y="168402"/>
                  </a:lnTo>
                  <a:lnTo>
                    <a:pt x="3730155" y="168402"/>
                  </a:lnTo>
                  <a:lnTo>
                    <a:pt x="3730155" y="167640"/>
                  </a:lnTo>
                  <a:close/>
                </a:path>
                <a:path w="3730625" h="214629">
                  <a:moveTo>
                    <a:pt x="3730155" y="164592"/>
                  </a:moveTo>
                  <a:lnTo>
                    <a:pt x="39624" y="164592"/>
                  </a:lnTo>
                  <a:lnTo>
                    <a:pt x="39014" y="165354"/>
                  </a:lnTo>
                  <a:lnTo>
                    <a:pt x="3730155" y="165354"/>
                  </a:lnTo>
                  <a:lnTo>
                    <a:pt x="3730155" y="164592"/>
                  </a:lnTo>
                  <a:close/>
                </a:path>
                <a:path w="3730625" h="214629">
                  <a:moveTo>
                    <a:pt x="3730155" y="161544"/>
                  </a:moveTo>
                  <a:lnTo>
                    <a:pt x="42062" y="161544"/>
                  </a:lnTo>
                  <a:lnTo>
                    <a:pt x="41452" y="162306"/>
                  </a:lnTo>
                  <a:lnTo>
                    <a:pt x="3730155" y="162306"/>
                  </a:lnTo>
                  <a:lnTo>
                    <a:pt x="3730155" y="161544"/>
                  </a:lnTo>
                  <a:close/>
                </a:path>
                <a:path w="3730625" h="214629">
                  <a:moveTo>
                    <a:pt x="3730155" y="158496"/>
                  </a:moveTo>
                  <a:lnTo>
                    <a:pt x="44513" y="158496"/>
                  </a:lnTo>
                  <a:lnTo>
                    <a:pt x="43891" y="159258"/>
                  </a:lnTo>
                  <a:lnTo>
                    <a:pt x="3730155" y="159258"/>
                  </a:lnTo>
                  <a:lnTo>
                    <a:pt x="3730155" y="158496"/>
                  </a:lnTo>
                  <a:close/>
                </a:path>
                <a:path w="3730625" h="214629">
                  <a:moveTo>
                    <a:pt x="3730155" y="155448"/>
                  </a:moveTo>
                  <a:lnTo>
                    <a:pt x="46939" y="155448"/>
                  </a:lnTo>
                  <a:lnTo>
                    <a:pt x="46329" y="156210"/>
                  </a:lnTo>
                  <a:lnTo>
                    <a:pt x="3730155" y="156210"/>
                  </a:lnTo>
                  <a:lnTo>
                    <a:pt x="3730155" y="155448"/>
                  </a:lnTo>
                  <a:close/>
                </a:path>
                <a:path w="3730625" h="214629">
                  <a:moveTo>
                    <a:pt x="3730155" y="152400"/>
                  </a:moveTo>
                  <a:lnTo>
                    <a:pt x="49377" y="152400"/>
                  </a:lnTo>
                  <a:lnTo>
                    <a:pt x="48768" y="153162"/>
                  </a:lnTo>
                  <a:lnTo>
                    <a:pt x="3730155" y="153162"/>
                  </a:lnTo>
                  <a:lnTo>
                    <a:pt x="3730155" y="152400"/>
                  </a:lnTo>
                  <a:close/>
                </a:path>
                <a:path w="3730625" h="214629">
                  <a:moveTo>
                    <a:pt x="3730155" y="149352"/>
                  </a:moveTo>
                  <a:lnTo>
                    <a:pt x="51816" y="149352"/>
                  </a:lnTo>
                  <a:lnTo>
                    <a:pt x="51206" y="150114"/>
                  </a:lnTo>
                  <a:lnTo>
                    <a:pt x="3730155" y="150114"/>
                  </a:lnTo>
                  <a:lnTo>
                    <a:pt x="3730155" y="149352"/>
                  </a:lnTo>
                  <a:close/>
                </a:path>
                <a:path w="3730625" h="214629">
                  <a:moveTo>
                    <a:pt x="3730155" y="146304"/>
                  </a:moveTo>
                  <a:lnTo>
                    <a:pt x="54254" y="146304"/>
                  </a:lnTo>
                  <a:lnTo>
                    <a:pt x="53644" y="147066"/>
                  </a:lnTo>
                  <a:lnTo>
                    <a:pt x="3730155" y="147066"/>
                  </a:lnTo>
                  <a:lnTo>
                    <a:pt x="3730155" y="146304"/>
                  </a:lnTo>
                  <a:close/>
                </a:path>
                <a:path w="3730625" h="214629">
                  <a:moveTo>
                    <a:pt x="3730155" y="143256"/>
                  </a:moveTo>
                  <a:lnTo>
                    <a:pt x="56692" y="143256"/>
                  </a:lnTo>
                  <a:lnTo>
                    <a:pt x="56083" y="144018"/>
                  </a:lnTo>
                  <a:lnTo>
                    <a:pt x="3730155" y="144018"/>
                  </a:lnTo>
                  <a:lnTo>
                    <a:pt x="3730155" y="143256"/>
                  </a:lnTo>
                  <a:close/>
                </a:path>
                <a:path w="3730625" h="214629">
                  <a:moveTo>
                    <a:pt x="3730155" y="140208"/>
                  </a:moveTo>
                  <a:lnTo>
                    <a:pt x="59131" y="140208"/>
                  </a:lnTo>
                  <a:lnTo>
                    <a:pt x="58521" y="140970"/>
                  </a:lnTo>
                  <a:lnTo>
                    <a:pt x="3730155" y="140970"/>
                  </a:lnTo>
                  <a:lnTo>
                    <a:pt x="3730155" y="140208"/>
                  </a:lnTo>
                  <a:close/>
                </a:path>
                <a:path w="3730625" h="214629">
                  <a:moveTo>
                    <a:pt x="3730155" y="137160"/>
                  </a:moveTo>
                  <a:lnTo>
                    <a:pt x="61569" y="137160"/>
                  </a:lnTo>
                  <a:lnTo>
                    <a:pt x="60960" y="137922"/>
                  </a:lnTo>
                  <a:lnTo>
                    <a:pt x="3730155" y="137922"/>
                  </a:lnTo>
                  <a:lnTo>
                    <a:pt x="3730155" y="137160"/>
                  </a:lnTo>
                  <a:close/>
                </a:path>
                <a:path w="3730625" h="214629">
                  <a:moveTo>
                    <a:pt x="3730155" y="134112"/>
                  </a:moveTo>
                  <a:lnTo>
                    <a:pt x="64020" y="134112"/>
                  </a:lnTo>
                  <a:lnTo>
                    <a:pt x="63411" y="134874"/>
                  </a:lnTo>
                  <a:lnTo>
                    <a:pt x="3730155" y="134874"/>
                  </a:lnTo>
                  <a:lnTo>
                    <a:pt x="3730155" y="134112"/>
                  </a:lnTo>
                  <a:close/>
                </a:path>
                <a:path w="3730625" h="214629">
                  <a:moveTo>
                    <a:pt x="3730155" y="131064"/>
                  </a:moveTo>
                  <a:lnTo>
                    <a:pt x="66446" y="131064"/>
                  </a:lnTo>
                  <a:lnTo>
                    <a:pt x="65849" y="131826"/>
                  </a:lnTo>
                  <a:lnTo>
                    <a:pt x="3730155" y="131826"/>
                  </a:lnTo>
                  <a:lnTo>
                    <a:pt x="3730155" y="131064"/>
                  </a:lnTo>
                  <a:close/>
                </a:path>
                <a:path w="3730625" h="214629">
                  <a:moveTo>
                    <a:pt x="3730155" y="128016"/>
                  </a:moveTo>
                  <a:lnTo>
                    <a:pt x="68884" y="128016"/>
                  </a:lnTo>
                  <a:lnTo>
                    <a:pt x="68275" y="128778"/>
                  </a:lnTo>
                  <a:lnTo>
                    <a:pt x="3730155" y="128778"/>
                  </a:lnTo>
                  <a:lnTo>
                    <a:pt x="3730155" y="128016"/>
                  </a:lnTo>
                  <a:close/>
                </a:path>
                <a:path w="3730625" h="214629">
                  <a:moveTo>
                    <a:pt x="3730155" y="124968"/>
                  </a:moveTo>
                  <a:lnTo>
                    <a:pt x="71323" y="124968"/>
                  </a:lnTo>
                  <a:lnTo>
                    <a:pt x="70713" y="125730"/>
                  </a:lnTo>
                  <a:lnTo>
                    <a:pt x="3730155" y="125730"/>
                  </a:lnTo>
                  <a:lnTo>
                    <a:pt x="3730155" y="124968"/>
                  </a:lnTo>
                  <a:close/>
                </a:path>
                <a:path w="3730625" h="214629">
                  <a:moveTo>
                    <a:pt x="3730155" y="121920"/>
                  </a:moveTo>
                  <a:lnTo>
                    <a:pt x="73761" y="121920"/>
                  </a:lnTo>
                  <a:lnTo>
                    <a:pt x="73152" y="122682"/>
                  </a:lnTo>
                  <a:lnTo>
                    <a:pt x="3730155" y="122682"/>
                  </a:lnTo>
                  <a:lnTo>
                    <a:pt x="3730155" y="121920"/>
                  </a:lnTo>
                  <a:close/>
                </a:path>
                <a:path w="3730625" h="214629">
                  <a:moveTo>
                    <a:pt x="3730155" y="118872"/>
                  </a:moveTo>
                  <a:lnTo>
                    <a:pt x="76200" y="118872"/>
                  </a:lnTo>
                  <a:lnTo>
                    <a:pt x="75603" y="119634"/>
                  </a:lnTo>
                  <a:lnTo>
                    <a:pt x="3730155" y="119634"/>
                  </a:lnTo>
                  <a:lnTo>
                    <a:pt x="3730155" y="118872"/>
                  </a:lnTo>
                  <a:close/>
                </a:path>
                <a:path w="3730625" h="214629">
                  <a:moveTo>
                    <a:pt x="3730155" y="115824"/>
                  </a:moveTo>
                  <a:lnTo>
                    <a:pt x="78638" y="115824"/>
                  </a:lnTo>
                  <a:lnTo>
                    <a:pt x="78028" y="116586"/>
                  </a:lnTo>
                  <a:lnTo>
                    <a:pt x="3730155" y="116586"/>
                  </a:lnTo>
                  <a:lnTo>
                    <a:pt x="3730155" y="115824"/>
                  </a:lnTo>
                  <a:close/>
                </a:path>
                <a:path w="3730625" h="214629">
                  <a:moveTo>
                    <a:pt x="3730155" y="112776"/>
                  </a:moveTo>
                  <a:lnTo>
                    <a:pt x="81076" y="112776"/>
                  </a:lnTo>
                  <a:lnTo>
                    <a:pt x="80467" y="113538"/>
                  </a:lnTo>
                  <a:lnTo>
                    <a:pt x="3730155" y="113538"/>
                  </a:lnTo>
                  <a:lnTo>
                    <a:pt x="3730155" y="112776"/>
                  </a:lnTo>
                  <a:close/>
                </a:path>
                <a:path w="3730625" h="214629">
                  <a:moveTo>
                    <a:pt x="3730155" y="109728"/>
                  </a:moveTo>
                  <a:lnTo>
                    <a:pt x="83527" y="109728"/>
                  </a:lnTo>
                  <a:lnTo>
                    <a:pt x="82905" y="110490"/>
                  </a:lnTo>
                  <a:lnTo>
                    <a:pt x="3730155" y="110490"/>
                  </a:lnTo>
                  <a:lnTo>
                    <a:pt x="3730155" y="109728"/>
                  </a:lnTo>
                  <a:close/>
                </a:path>
                <a:path w="3730625" h="214629">
                  <a:moveTo>
                    <a:pt x="3730155" y="106680"/>
                  </a:moveTo>
                  <a:lnTo>
                    <a:pt x="85953" y="106680"/>
                  </a:lnTo>
                  <a:lnTo>
                    <a:pt x="85344" y="107442"/>
                  </a:lnTo>
                  <a:lnTo>
                    <a:pt x="3730155" y="107442"/>
                  </a:lnTo>
                  <a:lnTo>
                    <a:pt x="3730155" y="106680"/>
                  </a:lnTo>
                  <a:close/>
                </a:path>
                <a:path w="3730625" h="214629">
                  <a:moveTo>
                    <a:pt x="3730155" y="103632"/>
                  </a:moveTo>
                  <a:lnTo>
                    <a:pt x="88404" y="103632"/>
                  </a:lnTo>
                  <a:lnTo>
                    <a:pt x="87782" y="104394"/>
                  </a:lnTo>
                  <a:lnTo>
                    <a:pt x="3730155" y="104394"/>
                  </a:lnTo>
                  <a:lnTo>
                    <a:pt x="3730155" y="103632"/>
                  </a:lnTo>
                  <a:close/>
                </a:path>
                <a:path w="3730625" h="214629">
                  <a:moveTo>
                    <a:pt x="3730155" y="100584"/>
                  </a:moveTo>
                  <a:lnTo>
                    <a:pt x="90830" y="100584"/>
                  </a:lnTo>
                  <a:lnTo>
                    <a:pt x="90220" y="101346"/>
                  </a:lnTo>
                  <a:lnTo>
                    <a:pt x="3730155" y="101346"/>
                  </a:lnTo>
                  <a:lnTo>
                    <a:pt x="3730155" y="100584"/>
                  </a:lnTo>
                  <a:close/>
                </a:path>
                <a:path w="3730625" h="214629">
                  <a:moveTo>
                    <a:pt x="3730155" y="97536"/>
                  </a:moveTo>
                  <a:lnTo>
                    <a:pt x="93268" y="97536"/>
                  </a:lnTo>
                  <a:lnTo>
                    <a:pt x="92659" y="98298"/>
                  </a:lnTo>
                  <a:lnTo>
                    <a:pt x="3730155" y="98298"/>
                  </a:lnTo>
                  <a:lnTo>
                    <a:pt x="3730155" y="97536"/>
                  </a:lnTo>
                  <a:close/>
                </a:path>
                <a:path w="3730625" h="214629">
                  <a:moveTo>
                    <a:pt x="3730155" y="94488"/>
                  </a:moveTo>
                  <a:lnTo>
                    <a:pt x="95707" y="94488"/>
                  </a:lnTo>
                  <a:lnTo>
                    <a:pt x="95097" y="95262"/>
                  </a:lnTo>
                  <a:lnTo>
                    <a:pt x="3730155" y="95250"/>
                  </a:lnTo>
                  <a:lnTo>
                    <a:pt x="3730155" y="94488"/>
                  </a:lnTo>
                  <a:close/>
                </a:path>
                <a:path w="3730625" h="214629">
                  <a:moveTo>
                    <a:pt x="3730155" y="91440"/>
                  </a:moveTo>
                  <a:lnTo>
                    <a:pt x="98145" y="91440"/>
                  </a:lnTo>
                  <a:lnTo>
                    <a:pt x="97536" y="92202"/>
                  </a:lnTo>
                  <a:lnTo>
                    <a:pt x="3730155" y="92202"/>
                  </a:lnTo>
                  <a:lnTo>
                    <a:pt x="3730155" y="91440"/>
                  </a:lnTo>
                  <a:close/>
                </a:path>
                <a:path w="3730625" h="214629">
                  <a:moveTo>
                    <a:pt x="3730155" y="88392"/>
                  </a:moveTo>
                  <a:lnTo>
                    <a:pt x="100584" y="88392"/>
                  </a:lnTo>
                  <a:lnTo>
                    <a:pt x="99974" y="89154"/>
                  </a:lnTo>
                  <a:lnTo>
                    <a:pt x="3730155" y="89154"/>
                  </a:lnTo>
                  <a:lnTo>
                    <a:pt x="3730155" y="88392"/>
                  </a:lnTo>
                  <a:close/>
                </a:path>
                <a:path w="3730625" h="214629">
                  <a:moveTo>
                    <a:pt x="3730155" y="85344"/>
                  </a:moveTo>
                  <a:lnTo>
                    <a:pt x="103022" y="85344"/>
                  </a:lnTo>
                  <a:lnTo>
                    <a:pt x="102412" y="86106"/>
                  </a:lnTo>
                  <a:lnTo>
                    <a:pt x="3730155" y="86106"/>
                  </a:lnTo>
                  <a:lnTo>
                    <a:pt x="3730155" y="85344"/>
                  </a:lnTo>
                  <a:close/>
                </a:path>
                <a:path w="3730625" h="214629">
                  <a:moveTo>
                    <a:pt x="3730155" y="82296"/>
                  </a:moveTo>
                  <a:lnTo>
                    <a:pt x="105460" y="82296"/>
                  </a:lnTo>
                  <a:lnTo>
                    <a:pt x="104851" y="83058"/>
                  </a:lnTo>
                  <a:lnTo>
                    <a:pt x="3730155" y="83058"/>
                  </a:lnTo>
                  <a:lnTo>
                    <a:pt x="3730155" y="82296"/>
                  </a:lnTo>
                  <a:close/>
                </a:path>
                <a:path w="3730625" h="214629">
                  <a:moveTo>
                    <a:pt x="3730155" y="79248"/>
                  </a:moveTo>
                  <a:lnTo>
                    <a:pt x="107911" y="79248"/>
                  </a:lnTo>
                  <a:lnTo>
                    <a:pt x="107289" y="80010"/>
                  </a:lnTo>
                  <a:lnTo>
                    <a:pt x="3730155" y="80010"/>
                  </a:lnTo>
                  <a:lnTo>
                    <a:pt x="3730155" y="79248"/>
                  </a:lnTo>
                  <a:close/>
                </a:path>
                <a:path w="3730625" h="214629">
                  <a:moveTo>
                    <a:pt x="3730155" y="76200"/>
                  </a:moveTo>
                  <a:lnTo>
                    <a:pt x="110337" y="76200"/>
                  </a:lnTo>
                  <a:lnTo>
                    <a:pt x="109728" y="76962"/>
                  </a:lnTo>
                  <a:lnTo>
                    <a:pt x="3730155" y="76962"/>
                  </a:lnTo>
                  <a:lnTo>
                    <a:pt x="3730155" y="76200"/>
                  </a:lnTo>
                  <a:close/>
                </a:path>
                <a:path w="3730625" h="214629">
                  <a:moveTo>
                    <a:pt x="3730155" y="73152"/>
                  </a:moveTo>
                  <a:lnTo>
                    <a:pt x="112776" y="73152"/>
                  </a:lnTo>
                  <a:lnTo>
                    <a:pt x="112166" y="73914"/>
                  </a:lnTo>
                  <a:lnTo>
                    <a:pt x="3730155" y="73914"/>
                  </a:lnTo>
                  <a:lnTo>
                    <a:pt x="3730155" y="73152"/>
                  </a:lnTo>
                  <a:close/>
                </a:path>
                <a:path w="3730625" h="214629">
                  <a:moveTo>
                    <a:pt x="3730155" y="70104"/>
                  </a:moveTo>
                  <a:lnTo>
                    <a:pt x="115214" y="70104"/>
                  </a:lnTo>
                  <a:lnTo>
                    <a:pt x="114604" y="70866"/>
                  </a:lnTo>
                  <a:lnTo>
                    <a:pt x="3730155" y="70866"/>
                  </a:lnTo>
                  <a:lnTo>
                    <a:pt x="3730155" y="70104"/>
                  </a:lnTo>
                  <a:close/>
                </a:path>
                <a:path w="3730625" h="214629">
                  <a:moveTo>
                    <a:pt x="3730155" y="67056"/>
                  </a:moveTo>
                  <a:lnTo>
                    <a:pt x="117652" y="67056"/>
                  </a:lnTo>
                  <a:lnTo>
                    <a:pt x="117043" y="67818"/>
                  </a:lnTo>
                  <a:lnTo>
                    <a:pt x="3730155" y="67818"/>
                  </a:lnTo>
                  <a:lnTo>
                    <a:pt x="3730155" y="67056"/>
                  </a:lnTo>
                  <a:close/>
                </a:path>
                <a:path w="3730625" h="214629">
                  <a:moveTo>
                    <a:pt x="3730155" y="64008"/>
                  </a:moveTo>
                  <a:lnTo>
                    <a:pt x="120103" y="64008"/>
                  </a:lnTo>
                  <a:lnTo>
                    <a:pt x="119481" y="64770"/>
                  </a:lnTo>
                  <a:lnTo>
                    <a:pt x="3730155" y="64770"/>
                  </a:lnTo>
                  <a:lnTo>
                    <a:pt x="3730155" y="64008"/>
                  </a:lnTo>
                  <a:close/>
                </a:path>
                <a:path w="3730625" h="214629">
                  <a:moveTo>
                    <a:pt x="3730155" y="60960"/>
                  </a:moveTo>
                  <a:lnTo>
                    <a:pt x="122529" y="60960"/>
                  </a:lnTo>
                  <a:lnTo>
                    <a:pt x="121920" y="61722"/>
                  </a:lnTo>
                  <a:lnTo>
                    <a:pt x="3730155" y="61722"/>
                  </a:lnTo>
                  <a:lnTo>
                    <a:pt x="3730155" y="60960"/>
                  </a:lnTo>
                  <a:close/>
                </a:path>
                <a:path w="3730625" h="214629">
                  <a:moveTo>
                    <a:pt x="3730155" y="57912"/>
                  </a:moveTo>
                  <a:lnTo>
                    <a:pt x="124968" y="57912"/>
                  </a:lnTo>
                  <a:lnTo>
                    <a:pt x="124358" y="58674"/>
                  </a:lnTo>
                  <a:lnTo>
                    <a:pt x="3730155" y="58674"/>
                  </a:lnTo>
                  <a:lnTo>
                    <a:pt x="3730155" y="57912"/>
                  </a:lnTo>
                  <a:close/>
                </a:path>
                <a:path w="3730625" h="214629">
                  <a:moveTo>
                    <a:pt x="3730155" y="54864"/>
                  </a:moveTo>
                  <a:lnTo>
                    <a:pt x="127406" y="54864"/>
                  </a:lnTo>
                  <a:lnTo>
                    <a:pt x="126796" y="55626"/>
                  </a:lnTo>
                  <a:lnTo>
                    <a:pt x="3730155" y="55626"/>
                  </a:lnTo>
                  <a:lnTo>
                    <a:pt x="3730155" y="54864"/>
                  </a:lnTo>
                  <a:close/>
                </a:path>
                <a:path w="3730625" h="214629">
                  <a:moveTo>
                    <a:pt x="3730155" y="51816"/>
                  </a:moveTo>
                  <a:lnTo>
                    <a:pt x="129844" y="51816"/>
                  </a:lnTo>
                  <a:lnTo>
                    <a:pt x="129235" y="52578"/>
                  </a:lnTo>
                  <a:lnTo>
                    <a:pt x="3730155" y="52578"/>
                  </a:lnTo>
                  <a:lnTo>
                    <a:pt x="3730155" y="51816"/>
                  </a:lnTo>
                  <a:close/>
                </a:path>
                <a:path w="3730625" h="214629">
                  <a:moveTo>
                    <a:pt x="3730155" y="48768"/>
                  </a:moveTo>
                  <a:lnTo>
                    <a:pt x="132283" y="48768"/>
                  </a:lnTo>
                  <a:lnTo>
                    <a:pt x="131673" y="49530"/>
                  </a:lnTo>
                  <a:lnTo>
                    <a:pt x="3730155" y="49530"/>
                  </a:lnTo>
                  <a:lnTo>
                    <a:pt x="3730155" y="48768"/>
                  </a:lnTo>
                  <a:close/>
                </a:path>
                <a:path w="3730625" h="214629">
                  <a:moveTo>
                    <a:pt x="3730155" y="45720"/>
                  </a:moveTo>
                  <a:lnTo>
                    <a:pt x="134721" y="45720"/>
                  </a:lnTo>
                  <a:lnTo>
                    <a:pt x="134112" y="46482"/>
                  </a:lnTo>
                  <a:lnTo>
                    <a:pt x="3730155" y="46482"/>
                  </a:lnTo>
                  <a:lnTo>
                    <a:pt x="3730155" y="45720"/>
                  </a:lnTo>
                  <a:close/>
                </a:path>
                <a:path w="3730625" h="214629">
                  <a:moveTo>
                    <a:pt x="3730155" y="42672"/>
                  </a:moveTo>
                  <a:lnTo>
                    <a:pt x="137160" y="42672"/>
                  </a:lnTo>
                  <a:lnTo>
                    <a:pt x="136550" y="43434"/>
                  </a:lnTo>
                  <a:lnTo>
                    <a:pt x="3730155" y="43434"/>
                  </a:lnTo>
                  <a:lnTo>
                    <a:pt x="3730155" y="42672"/>
                  </a:lnTo>
                  <a:close/>
                </a:path>
                <a:path w="3730625" h="214629">
                  <a:moveTo>
                    <a:pt x="3730155" y="39624"/>
                  </a:moveTo>
                  <a:lnTo>
                    <a:pt x="139611" y="39624"/>
                  </a:lnTo>
                  <a:lnTo>
                    <a:pt x="139001" y="40386"/>
                  </a:lnTo>
                  <a:lnTo>
                    <a:pt x="3730155" y="40386"/>
                  </a:lnTo>
                  <a:lnTo>
                    <a:pt x="3730155" y="39624"/>
                  </a:lnTo>
                  <a:close/>
                </a:path>
                <a:path w="3730625" h="214629">
                  <a:moveTo>
                    <a:pt x="3730155" y="36576"/>
                  </a:moveTo>
                  <a:lnTo>
                    <a:pt x="142036" y="36576"/>
                  </a:lnTo>
                  <a:lnTo>
                    <a:pt x="141427" y="37338"/>
                  </a:lnTo>
                  <a:lnTo>
                    <a:pt x="3730155" y="37338"/>
                  </a:lnTo>
                  <a:lnTo>
                    <a:pt x="3730155" y="36576"/>
                  </a:lnTo>
                  <a:close/>
                </a:path>
                <a:path w="3730625" h="214629">
                  <a:moveTo>
                    <a:pt x="3730155" y="33528"/>
                  </a:moveTo>
                  <a:lnTo>
                    <a:pt x="144487" y="33528"/>
                  </a:lnTo>
                  <a:lnTo>
                    <a:pt x="143865" y="34290"/>
                  </a:lnTo>
                  <a:lnTo>
                    <a:pt x="3730155" y="34290"/>
                  </a:lnTo>
                  <a:lnTo>
                    <a:pt x="3730155" y="33528"/>
                  </a:lnTo>
                  <a:close/>
                </a:path>
                <a:path w="3730625" h="214629">
                  <a:moveTo>
                    <a:pt x="3730155" y="30480"/>
                  </a:moveTo>
                  <a:lnTo>
                    <a:pt x="146913" y="30480"/>
                  </a:lnTo>
                  <a:lnTo>
                    <a:pt x="146304" y="31242"/>
                  </a:lnTo>
                  <a:lnTo>
                    <a:pt x="3730155" y="31242"/>
                  </a:lnTo>
                  <a:lnTo>
                    <a:pt x="3730155" y="30480"/>
                  </a:lnTo>
                  <a:close/>
                </a:path>
                <a:path w="3730625" h="214629">
                  <a:moveTo>
                    <a:pt x="3730155" y="27432"/>
                  </a:moveTo>
                  <a:lnTo>
                    <a:pt x="149352" y="27432"/>
                  </a:lnTo>
                  <a:lnTo>
                    <a:pt x="148742" y="28194"/>
                  </a:lnTo>
                  <a:lnTo>
                    <a:pt x="3730155" y="28194"/>
                  </a:lnTo>
                  <a:lnTo>
                    <a:pt x="3730155" y="27432"/>
                  </a:lnTo>
                  <a:close/>
                </a:path>
                <a:path w="3730625" h="214629">
                  <a:moveTo>
                    <a:pt x="3730155" y="24384"/>
                  </a:moveTo>
                  <a:lnTo>
                    <a:pt x="151790" y="24384"/>
                  </a:lnTo>
                  <a:lnTo>
                    <a:pt x="151180" y="25146"/>
                  </a:lnTo>
                  <a:lnTo>
                    <a:pt x="3730155" y="25146"/>
                  </a:lnTo>
                  <a:lnTo>
                    <a:pt x="3730155" y="24384"/>
                  </a:lnTo>
                  <a:close/>
                </a:path>
                <a:path w="3730625" h="214629">
                  <a:moveTo>
                    <a:pt x="3730155" y="21336"/>
                  </a:moveTo>
                  <a:lnTo>
                    <a:pt x="154228" y="21336"/>
                  </a:lnTo>
                  <a:lnTo>
                    <a:pt x="153619" y="22098"/>
                  </a:lnTo>
                  <a:lnTo>
                    <a:pt x="3730155" y="22098"/>
                  </a:lnTo>
                  <a:lnTo>
                    <a:pt x="3730155" y="21336"/>
                  </a:lnTo>
                  <a:close/>
                </a:path>
                <a:path w="3730625" h="214629">
                  <a:moveTo>
                    <a:pt x="3730155" y="18288"/>
                  </a:moveTo>
                  <a:lnTo>
                    <a:pt x="156667" y="18288"/>
                  </a:lnTo>
                  <a:lnTo>
                    <a:pt x="156057" y="19062"/>
                  </a:lnTo>
                  <a:lnTo>
                    <a:pt x="3730155" y="19050"/>
                  </a:lnTo>
                  <a:lnTo>
                    <a:pt x="3730155" y="18288"/>
                  </a:lnTo>
                  <a:close/>
                </a:path>
                <a:path w="3730625" h="214629">
                  <a:moveTo>
                    <a:pt x="3730155" y="15240"/>
                  </a:moveTo>
                  <a:lnTo>
                    <a:pt x="159105" y="15240"/>
                  </a:lnTo>
                  <a:lnTo>
                    <a:pt x="158496" y="16002"/>
                  </a:lnTo>
                  <a:lnTo>
                    <a:pt x="3730155" y="16002"/>
                  </a:lnTo>
                  <a:lnTo>
                    <a:pt x="3730155" y="15240"/>
                  </a:lnTo>
                  <a:close/>
                </a:path>
                <a:path w="3730625" h="214629">
                  <a:moveTo>
                    <a:pt x="3730155" y="12192"/>
                  </a:moveTo>
                  <a:lnTo>
                    <a:pt x="161544" y="12192"/>
                  </a:lnTo>
                  <a:lnTo>
                    <a:pt x="160934" y="12954"/>
                  </a:lnTo>
                  <a:lnTo>
                    <a:pt x="3730155" y="12954"/>
                  </a:lnTo>
                  <a:lnTo>
                    <a:pt x="3730155" y="12192"/>
                  </a:lnTo>
                  <a:close/>
                </a:path>
                <a:path w="3730625" h="214629">
                  <a:moveTo>
                    <a:pt x="3730155" y="9144"/>
                  </a:moveTo>
                  <a:lnTo>
                    <a:pt x="163982" y="9144"/>
                  </a:lnTo>
                  <a:lnTo>
                    <a:pt x="163372" y="9906"/>
                  </a:lnTo>
                  <a:lnTo>
                    <a:pt x="3730155" y="9906"/>
                  </a:lnTo>
                  <a:lnTo>
                    <a:pt x="3730155" y="9144"/>
                  </a:lnTo>
                  <a:close/>
                </a:path>
                <a:path w="3730625" h="214629">
                  <a:moveTo>
                    <a:pt x="3730155" y="6096"/>
                  </a:moveTo>
                  <a:lnTo>
                    <a:pt x="166420" y="6096"/>
                  </a:lnTo>
                  <a:lnTo>
                    <a:pt x="165811" y="6858"/>
                  </a:lnTo>
                  <a:lnTo>
                    <a:pt x="3730155" y="6858"/>
                  </a:lnTo>
                  <a:lnTo>
                    <a:pt x="3730155" y="6096"/>
                  </a:lnTo>
                  <a:close/>
                </a:path>
                <a:path w="3730625" h="214629">
                  <a:moveTo>
                    <a:pt x="3730155" y="3048"/>
                  </a:moveTo>
                  <a:lnTo>
                    <a:pt x="168859" y="3048"/>
                  </a:lnTo>
                  <a:lnTo>
                    <a:pt x="168249" y="3810"/>
                  </a:lnTo>
                  <a:lnTo>
                    <a:pt x="3730155" y="3810"/>
                  </a:lnTo>
                  <a:lnTo>
                    <a:pt x="3730155" y="3048"/>
                  </a:lnTo>
                  <a:close/>
                </a:path>
                <a:path w="3730625" h="214629">
                  <a:moveTo>
                    <a:pt x="3730155" y="0"/>
                  </a:moveTo>
                  <a:lnTo>
                    <a:pt x="171297" y="0"/>
                  </a:lnTo>
                  <a:lnTo>
                    <a:pt x="170688" y="762"/>
                  </a:lnTo>
                  <a:lnTo>
                    <a:pt x="3730155" y="762"/>
                  </a:lnTo>
                  <a:lnTo>
                    <a:pt x="373015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401299" y="5061965"/>
              <a:ext cx="3904615" cy="214629"/>
            </a:xfrm>
            <a:custGeom>
              <a:avLst/>
              <a:gdLst/>
              <a:ahLst/>
              <a:cxnLst/>
              <a:rect l="l" t="t" r="r" b="b"/>
              <a:pathLst>
                <a:path w="3904615" h="214629">
                  <a:moveTo>
                    <a:pt x="3904500" y="213360"/>
                  </a:moveTo>
                  <a:lnTo>
                    <a:pt x="762" y="213360"/>
                  </a:lnTo>
                  <a:lnTo>
                    <a:pt x="0" y="214122"/>
                  </a:lnTo>
                  <a:lnTo>
                    <a:pt x="3904500" y="214122"/>
                  </a:lnTo>
                  <a:lnTo>
                    <a:pt x="3904500" y="213360"/>
                  </a:lnTo>
                  <a:close/>
                </a:path>
                <a:path w="3904615" h="214629">
                  <a:moveTo>
                    <a:pt x="3904500" y="210312"/>
                  </a:moveTo>
                  <a:lnTo>
                    <a:pt x="3810" y="210312"/>
                  </a:lnTo>
                  <a:lnTo>
                    <a:pt x="3048" y="211074"/>
                  </a:lnTo>
                  <a:lnTo>
                    <a:pt x="3904500" y="211074"/>
                  </a:lnTo>
                  <a:lnTo>
                    <a:pt x="3904500" y="210312"/>
                  </a:lnTo>
                  <a:close/>
                </a:path>
                <a:path w="3904615" h="214629">
                  <a:moveTo>
                    <a:pt x="3904500" y="207264"/>
                  </a:moveTo>
                  <a:lnTo>
                    <a:pt x="6858" y="207264"/>
                  </a:lnTo>
                  <a:lnTo>
                    <a:pt x="6096" y="208026"/>
                  </a:lnTo>
                  <a:lnTo>
                    <a:pt x="3904500" y="208026"/>
                  </a:lnTo>
                  <a:lnTo>
                    <a:pt x="3904500" y="207264"/>
                  </a:lnTo>
                  <a:close/>
                </a:path>
                <a:path w="3904615" h="214629">
                  <a:moveTo>
                    <a:pt x="3904500" y="204216"/>
                  </a:moveTo>
                  <a:lnTo>
                    <a:pt x="9906" y="204216"/>
                  </a:lnTo>
                  <a:lnTo>
                    <a:pt x="9144" y="204978"/>
                  </a:lnTo>
                  <a:lnTo>
                    <a:pt x="3904500" y="204978"/>
                  </a:lnTo>
                  <a:lnTo>
                    <a:pt x="3904500" y="204216"/>
                  </a:lnTo>
                  <a:close/>
                </a:path>
                <a:path w="3904615" h="214629">
                  <a:moveTo>
                    <a:pt x="3904500" y="201168"/>
                  </a:moveTo>
                  <a:lnTo>
                    <a:pt x="12954" y="201168"/>
                  </a:lnTo>
                  <a:lnTo>
                    <a:pt x="12192" y="201930"/>
                  </a:lnTo>
                  <a:lnTo>
                    <a:pt x="3904500" y="201930"/>
                  </a:lnTo>
                  <a:lnTo>
                    <a:pt x="3904500" y="201168"/>
                  </a:lnTo>
                  <a:close/>
                </a:path>
                <a:path w="3904615" h="214629">
                  <a:moveTo>
                    <a:pt x="3904500" y="198120"/>
                  </a:moveTo>
                  <a:lnTo>
                    <a:pt x="16014" y="198120"/>
                  </a:lnTo>
                  <a:lnTo>
                    <a:pt x="15240" y="198882"/>
                  </a:lnTo>
                  <a:lnTo>
                    <a:pt x="3904500" y="198882"/>
                  </a:lnTo>
                  <a:lnTo>
                    <a:pt x="3904500" y="198120"/>
                  </a:lnTo>
                  <a:close/>
                </a:path>
                <a:path w="3904615" h="214629">
                  <a:moveTo>
                    <a:pt x="3904500" y="195072"/>
                  </a:moveTo>
                  <a:lnTo>
                    <a:pt x="18897" y="195072"/>
                  </a:lnTo>
                  <a:lnTo>
                    <a:pt x="18288" y="195834"/>
                  </a:lnTo>
                  <a:lnTo>
                    <a:pt x="3904500" y="195834"/>
                  </a:lnTo>
                  <a:lnTo>
                    <a:pt x="3904500" y="195072"/>
                  </a:lnTo>
                  <a:close/>
                </a:path>
                <a:path w="3904615" h="214629">
                  <a:moveTo>
                    <a:pt x="3904500" y="192024"/>
                  </a:moveTo>
                  <a:lnTo>
                    <a:pt x="21336" y="192024"/>
                  </a:lnTo>
                  <a:lnTo>
                    <a:pt x="20726" y="192786"/>
                  </a:lnTo>
                  <a:lnTo>
                    <a:pt x="3904500" y="192786"/>
                  </a:lnTo>
                  <a:lnTo>
                    <a:pt x="3904500" y="192024"/>
                  </a:lnTo>
                  <a:close/>
                </a:path>
                <a:path w="3904615" h="214629">
                  <a:moveTo>
                    <a:pt x="3904500" y="188976"/>
                  </a:moveTo>
                  <a:lnTo>
                    <a:pt x="23787" y="188976"/>
                  </a:lnTo>
                  <a:lnTo>
                    <a:pt x="23164" y="189738"/>
                  </a:lnTo>
                  <a:lnTo>
                    <a:pt x="3904500" y="189738"/>
                  </a:lnTo>
                  <a:lnTo>
                    <a:pt x="3904500" y="188976"/>
                  </a:lnTo>
                  <a:close/>
                </a:path>
                <a:path w="3904615" h="214629">
                  <a:moveTo>
                    <a:pt x="3904500" y="185928"/>
                  </a:moveTo>
                  <a:lnTo>
                    <a:pt x="26212" y="185928"/>
                  </a:lnTo>
                  <a:lnTo>
                    <a:pt x="25603" y="186702"/>
                  </a:lnTo>
                  <a:lnTo>
                    <a:pt x="3904500" y="186690"/>
                  </a:lnTo>
                  <a:lnTo>
                    <a:pt x="3904500" y="185928"/>
                  </a:lnTo>
                  <a:close/>
                </a:path>
                <a:path w="3904615" h="214629">
                  <a:moveTo>
                    <a:pt x="3904500" y="182880"/>
                  </a:moveTo>
                  <a:lnTo>
                    <a:pt x="28651" y="182880"/>
                  </a:lnTo>
                  <a:lnTo>
                    <a:pt x="28041" y="183642"/>
                  </a:lnTo>
                  <a:lnTo>
                    <a:pt x="3904500" y="183642"/>
                  </a:lnTo>
                  <a:lnTo>
                    <a:pt x="3904500" y="182880"/>
                  </a:lnTo>
                  <a:close/>
                </a:path>
                <a:path w="3904615" h="214629">
                  <a:moveTo>
                    <a:pt x="3904500" y="179832"/>
                  </a:moveTo>
                  <a:lnTo>
                    <a:pt x="31089" y="179832"/>
                  </a:lnTo>
                  <a:lnTo>
                    <a:pt x="30480" y="180594"/>
                  </a:lnTo>
                  <a:lnTo>
                    <a:pt x="3904500" y="180594"/>
                  </a:lnTo>
                  <a:lnTo>
                    <a:pt x="3904500" y="179832"/>
                  </a:lnTo>
                  <a:close/>
                </a:path>
                <a:path w="3904615" h="214629">
                  <a:moveTo>
                    <a:pt x="3904500" y="176784"/>
                  </a:moveTo>
                  <a:lnTo>
                    <a:pt x="33528" y="176784"/>
                  </a:lnTo>
                  <a:lnTo>
                    <a:pt x="32918" y="177546"/>
                  </a:lnTo>
                  <a:lnTo>
                    <a:pt x="3904500" y="177546"/>
                  </a:lnTo>
                  <a:lnTo>
                    <a:pt x="3904500" y="176784"/>
                  </a:lnTo>
                  <a:close/>
                </a:path>
                <a:path w="3904615" h="214629">
                  <a:moveTo>
                    <a:pt x="3904500" y="173736"/>
                  </a:moveTo>
                  <a:lnTo>
                    <a:pt x="35966" y="173736"/>
                  </a:lnTo>
                  <a:lnTo>
                    <a:pt x="35356" y="174498"/>
                  </a:lnTo>
                  <a:lnTo>
                    <a:pt x="3904500" y="174498"/>
                  </a:lnTo>
                  <a:lnTo>
                    <a:pt x="3904500" y="173736"/>
                  </a:lnTo>
                  <a:close/>
                </a:path>
                <a:path w="3904615" h="214629">
                  <a:moveTo>
                    <a:pt x="3904500" y="170688"/>
                  </a:moveTo>
                  <a:lnTo>
                    <a:pt x="38404" y="170688"/>
                  </a:lnTo>
                  <a:lnTo>
                    <a:pt x="37795" y="171450"/>
                  </a:lnTo>
                  <a:lnTo>
                    <a:pt x="3904500" y="171450"/>
                  </a:lnTo>
                  <a:lnTo>
                    <a:pt x="3904500" y="170688"/>
                  </a:lnTo>
                  <a:close/>
                </a:path>
                <a:path w="3904615" h="214629">
                  <a:moveTo>
                    <a:pt x="3904500" y="167640"/>
                  </a:moveTo>
                  <a:lnTo>
                    <a:pt x="40843" y="167640"/>
                  </a:lnTo>
                  <a:lnTo>
                    <a:pt x="40233" y="168402"/>
                  </a:lnTo>
                  <a:lnTo>
                    <a:pt x="3904500" y="168402"/>
                  </a:lnTo>
                  <a:lnTo>
                    <a:pt x="3904500" y="167640"/>
                  </a:lnTo>
                  <a:close/>
                </a:path>
                <a:path w="3904615" h="214629">
                  <a:moveTo>
                    <a:pt x="3904500" y="164592"/>
                  </a:moveTo>
                  <a:lnTo>
                    <a:pt x="43281" y="164592"/>
                  </a:lnTo>
                  <a:lnTo>
                    <a:pt x="42672" y="165354"/>
                  </a:lnTo>
                  <a:lnTo>
                    <a:pt x="3904500" y="165354"/>
                  </a:lnTo>
                  <a:lnTo>
                    <a:pt x="3904500" y="164592"/>
                  </a:lnTo>
                  <a:close/>
                </a:path>
                <a:path w="3904615" h="214629">
                  <a:moveTo>
                    <a:pt x="3904500" y="161544"/>
                  </a:moveTo>
                  <a:lnTo>
                    <a:pt x="45720" y="161544"/>
                  </a:lnTo>
                  <a:lnTo>
                    <a:pt x="45110" y="162306"/>
                  </a:lnTo>
                  <a:lnTo>
                    <a:pt x="3904500" y="162306"/>
                  </a:lnTo>
                  <a:lnTo>
                    <a:pt x="3904500" y="161544"/>
                  </a:lnTo>
                  <a:close/>
                </a:path>
                <a:path w="3904615" h="214629">
                  <a:moveTo>
                    <a:pt x="3904500" y="158496"/>
                  </a:moveTo>
                  <a:lnTo>
                    <a:pt x="48158" y="158496"/>
                  </a:lnTo>
                  <a:lnTo>
                    <a:pt x="47548" y="159258"/>
                  </a:lnTo>
                  <a:lnTo>
                    <a:pt x="3904500" y="159258"/>
                  </a:lnTo>
                  <a:lnTo>
                    <a:pt x="3904500" y="158496"/>
                  </a:lnTo>
                  <a:close/>
                </a:path>
                <a:path w="3904615" h="214629">
                  <a:moveTo>
                    <a:pt x="3904500" y="155448"/>
                  </a:moveTo>
                  <a:lnTo>
                    <a:pt x="50596" y="155448"/>
                  </a:lnTo>
                  <a:lnTo>
                    <a:pt x="49999" y="156210"/>
                  </a:lnTo>
                  <a:lnTo>
                    <a:pt x="3904500" y="156210"/>
                  </a:lnTo>
                  <a:lnTo>
                    <a:pt x="3904500" y="155448"/>
                  </a:lnTo>
                  <a:close/>
                </a:path>
                <a:path w="3904615" h="214629">
                  <a:moveTo>
                    <a:pt x="3904500" y="152400"/>
                  </a:moveTo>
                  <a:lnTo>
                    <a:pt x="53035" y="152400"/>
                  </a:lnTo>
                  <a:lnTo>
                    <a:pt x="52438" y="153162"/>
                  </a:lnTo>
                  <a:lnTo>
                    <a:pt x="3904500" y="153162"/>
                  </a:lnTo>
                  <a:lnTo>
                    <a:pt x="3904500" y="152400"/>
                  </a:lnTo>
                  <a:close/>
                </a:path>
                <a:path w="3904615" h="214629">
                  <a:moveTo>
                    <a:pt x="3904500" y="149352"/>
                  </a:moveTo>
                  <a:lnTo>
                    <a:pt x="55473" y="149352"/>
                  </a:lnTo>
                  <a:lnTo>
                    <a:pt x="54876" y="150114"/>
                  </a:lnTo>
                  <a:lnTo>
                    <a:pt x="3904500" y="150114"/>
                  </a:lnTo>
                  <a:lnTo>
                    <a:pt x="3904500" y="149352"/>
                  </a:lnTo>
                  <a:close/>
                </a:path>
                <a:path w="3904615" h="214629">
                  <a:moveTo>
                    <a:pt x="3904500" y="146304"/>
                  </a:moveTo>
                  <a:lnTo>
                    <a:pt x="57912" y="146304"/>
                  </a:lnTo>
                  <a:lnTo>
                    <a:pt x="57302" y="147066"/>
                  </a:lnTo>
                  <a:lnTo>
                    <a:pt x="3904500" y="147066"/>
                  </a:lnTo>
                  <a:lnTo>
                    <a:pt x="3904500" y="146304"/>
                  </a:lnTo>
                  <a:close/>
                </a:path>
                <a:path w="3904615" h="214629">
                  <a:moveTo>
                    <a:pt x="3904500" y="143256"/>
                  </a:moveTo>
                  <a:lnTo>
                    <a:pt x="60350" y="143256"/>
                  </a:lnTo>
                  <a:lnTo>
                    <a:pt x="59740" y="144018"/>
                  </a:lnTo>
                  <a:lnTo>
                    <a:pt x="3904500" y="144018"/>
                  </a:lnTo>
                  <a:lnTo>
                    <a:pt x="3904500" y="143256"/>
                  </a:lnTo>
                  <a:close/>
                </a:path>
                <a:path w="3904615" h="214629">
                  <a:moveTo>
                    <a:pt x="3904500" y="140208"/>
                  </a:moveTo>
                  <a:lnTo>
                    <a:pt x="62788" y="140208"/>
                  </a:lnTo>
                  <a:lnTo>
                    <a:pt x="62179" y="140970"/>
                  </a:lnTo>
                  <a:lnTo>
                    <a:pt x="3904500" y="140970"/>
                  </a:lnTo>
                  <a:lnTo>
                    <a:pt x="3904500" y="140208"/>
                  </a:lnTo>
                  <a:close/>
                </a:path>
                <a:path w="3904615" h="214629">
                  <a:moveTo>
                    <a:pt x="3904500" y="137160"/>
                  </a:moveTo>
                  <a:lnTo>
                    <a:pt x="65227" y="137160"/>
                  </a:lnTo>
                  <a:lnTo>
                    <a:pt x="64617" y="137922"/>
                  </a:lnTo>
                  <a:lnTo>
                    <a:pt x="3904500" y="137922"/>
                  </a:lnTo>
                  <a:lnTo>
                    <a:pt x="3904500" y="137160"/>
                  </a:lnTo>
                  <a:close/>
                </a:path>
                <a:path w="3904615" h="214629">
                  <a:moveTo>
                    <a:pt x="3904500" y="134112"/>
                  </a:moveTo>
                  <a:lnTo>
                    <a:pt x="67665" y="134112"/>
                  </a:lnTo>
                  <a:lnTo>
                    <a:pt x="67056" y="134874"/>
                  </a:lnTo>
                  <a:lnTo>
                    <a:pt x="3904500" y="134874"/>
                  </a:lnTo>
                  <a:lnTo>
                    <a:pt x="3904500" y="134112"/>
                  </a:lnTo>
                  <a:close/>
                </a:path>
                <a:path w="3904615" h="214629">
                  <a:moveTo>
                    <a:pt x="3904500" y="131064"/>
                  </a:moveTo>
                  <a:lnTo>
                    <a:pt x="70116" y="131064"/>
                  </a:lnTo>
                  <a:lnTo>
                    <a:pt x="69494" y="131826"/>
                  </a:lnTo>
                  <a:lnTo>
                    <a:pt x="3904500" y="131826"/>
                  </a:lnTo>
                  <a:lnTo>
                    <a:pt x="3904500" y="131064"/>
                  </a:lnTo>
                  <a:close/>
                </a:path>
                <a:path w="3904615" h="214629">
                  <a:moveTo>
                    <a:pt x="3904500" y="128016"/>
                  </a:moveTo>
                  <a:lnTo>
                    <a:pt x="72542" y="128016"/>
                  </a:lnTo>
                  <a:lnTo>
                    <a:pt x="71932" y="128778"/>
                  </a:lnTo>
                  <a:lnTo>
                    <a:pt x="3904500" y="128778"/>
                  </a:lnTo>
                  <a:lnTo>
                    <a:pt x="3904500" y="128016"/>
                  </a:lnTo>
                  <a:close/>
                </a:path>
                <a:path w="3904615" h="214629">
                  <a:moveTo>
                    <a:pt x="3904500" y="124968"/>
                  </a:moveTo>
                  <a:lnTo>
                    <a:pt x="74980" y="124968"/>
                  </a:lnTo>
                  <a:lnTo>
                    <a:pt x="74371" y="125730"/>
                  </a:lnTo>
                  <a:lnTo>
                    <a:pt x="3904500" y="125730"/>
                  </a:lnTo>
                  <a:lnTo>
                    <a:pt x="3904500" y="124968"/>
                  </a:lnTo>
                  <a:close/>
                </a:path>
                <a:path w="3904615" h="214629">
                  <a:moveTo>
                    <a:pt x="3904500" y="121920"/>
                  </a:moveTo>
                  <a:lnTo>
                    <a:pt x="77419" y="121920"/>
                  </a:lnTo>
                  <a:lnTo>
                    <a:pt x="76809" y="122682"/>
                  </a:lnTo>
                  <a:lnTo>
                    <a:pt x="3904500" y="122682"/>
                  </a:lnTo>
                  <a:lnTo>
                    <a:pt x="3904500" y="121920"/>
                  </a:lnTo>
                  <a:close/>
                </a:path>
                <a:path w="3904615" h="214629">
                  <a:moveTo>
                    <a:pt x="3904500" y="118872"/>
                  </a:moveTo>
                  <a:lnTo>
                    <a:pt x="79857" y="118872"/>
                  </a:lnTo>
                  <a:lnTo>
                    <a:pt x="79248" y="119634"/>
                  </a:lnTo>
                  <a:lnTo>
                    <a:pt x="3904500" y="119634"/>
                  </a:lnTo>
                  <a:lnTo>
                    <a:pt x="3904500" y="118872"/>
                  </a:lnTo>
                  <a:close/>
                </a:path>
                <a:path w="3904615" h="214629">
                  <a:moveTo>
                    <a:pt x="3904500" y="115824"/>
                  </a:moveTo>
                  <a:lnTo>
                    <a:pt x="82296" y="115824"/>
                  </a:lnTo>
                  <a:lnTo>
                    <a:pt x="81686" y="116586"/>
                  </a:lnTo>
                  <a:lnTo>
                    <a:pt x="3904500" y="116586"/>
                  </a:lnTo>
                  <a:lnTo>
                    <a:pt x="3904500" y="115824"/>
                  </a:lnTo>
                  <a:close/>
                </a:path>
                <a:path w="3904615" h="214629">
                  <a:moveTo>
                    <a:pt x="3904500" y="112776"/>
                  </a:moveTo>
                  <a:lnTo>
                    <a:pt x="84747" y="112776"/>
                  </a:lnTo>
                  <a:lnTo>
                    <a:pt x="84124" y="113538"/>
                  </a:lnTo>
                  <a:lnTo>
                    <a:pt x="3904500" y="113538"/>
                  </a:lnTo>
                  <a:lnTo>
                    <a:pt x="3904500" y="112776"/>
                  </a:lnTo>
                  <a:close/>
                </a:path>
                <a:path w="3904615" h="214629">
                  <a:moveTo>
                    <a:pt x="3904500" y="109728"/>
                  </a:moveTo>
                  <a:lnTo>
                    <a:pt x="87172" y="109728"/>
                  </a:lnTo>
                  <a:lnTo>
                    <a:pt x="86563" y="110502"/>
                  </a:lnTo>
                  <a:lnTo>
                    <a:pt x="3904500" y="110490"/>
                  </a:lnTo>
                  <a:lnTo>
                    <a:pt x="3904500" y="109728"/>
                  </a:lnTo>
                  <a:close/>
                </a:path>
                <a:path w="3904615" h="214629">
                  <a:moveTo>
                    <a:pt x="3904500" y="106680"/>
                  </a:moveTo>
                  <a:lnTo>
                    <a:pt x="89611" y="106680"/>
                  </a:lnTo>
                  <a:lnTo>
                    <a:pt x="89001" y="107442"/>
                  </a:lnTo>
                  <a:lnTo>
                    <a:pt x="3904500" y="107442"/>
                  </a:lnTo>
                  <a:lnTo>
                    <a:pt x="3904500" y="106680"/>
                  </a:lnTo>
                  <a:close/>
                </a:path>
                <a:path w="3904615" h="214629">
                  <a:moveTo>
                    <a:pt x="3904500" y="103632"/>
                  </a:moveTo>
                  <a:lnTo>
                    <a:pt x="92049" y="103632"/>
                  </a:lnTo>
                  <a:lnTo>
                    <a:pt x="91440" y="104394"/>
                  </a:lnTo>
                  <a:lnTo>
                    <a:pt x="3904500" y="104394"/>
                  </a:lnTo>
                  <a:lnTo>
                    <a:pt x="3904500" y="103632"/>
                  </a:lnTo>
                  <a:close/>
                </a:path>
                <a:path w="3904615" h="214629">
                  <a:moveTo>
                    <a:pt x="3904500" y="100584"/>
                  </a:moveTo>
                  <a:lnTo>
                    <a:pt x="94488" y="100584"/>
                  </a:lnTo>
                  <a:lnTo>
                    <a:pt x="93878" y="101346"/>
                  </a:lnTo>
                  <a:lnTo>
                    <a:pt x="3904500" y="101346"/>
                  </a:lnTo>
                  <a:lnTo>
                    <a:pt x="3904500" y="100584"/>
                  </a:lnTo>
                  <a:close/>
                </a:path>
                <a:path w="3904615" h="214629">
                  <a:moveTo>
                    <a:pt x="3904500" y="97536"/>
                  </a:moveTo>
                  <a:lnTo>
                    <a:pt x="96926" y="97536"/>
                  </a:lnTo>
                  <a:lnTo>
                    <a:pt x="96316" y="98298"/>
                  </a:lnTo>
                  <a:lnTo>
                    <a:pt x="3904500" y="98298"/>
                  </a:lnTo>
                  <a:lnTo>
                    <a:pt x="3904500" y="97536"/>
                  </a:lnTo>
                  <a:close/>
                </a:path>
                <a:path w="3904615" h="214629">
                  <a:moveTo>
                    <a:pt x="3904500" y="94488"/>
                  </a:moveTo>
                  <a:lnTo>
                    <a:pt x="99364" y="94488"/>
                  </a:lnTo>
                  <a:lnTo>
                    <a:pt x="98755" y="95250"/>
                  </a:lnTo>
                  <a:lnTo>
                    <a:pt x="3904500" y="95250"/>
                  </a:lnTo>
                  <a:lnTo>
                    <a:pt x="3904500" y="94488"/>
                  </a:lnTo>
                  <a:close/>
                </a:path>
                <a:path w="3904615" h="214629">
                  <a:moveTo>
                    <a:pt x="3904500" y="91440"/>
                  </a:moveTo>
                  <a:lnTo>
                    <a:pt x="101803" y="91440"/>
                  </a:lnTo>
                  <a:lnTo>
                    <a:pt x="101193" y="92202"/>
                  </a:lnTo>
                  <a:lnTo>
                    <a:pt x="3904500" y="92202"/>
                  </a:lnTo>
                  <a:lnTo>
                    <a:pt x="3904500" y="91440"/>
                  </a:lnTo>
                  <a:close/>
                </a:path>
                <a:path w="3904615" h="214629">
                  <a:moveTo>
                    <a:pt x="3904500" y="88392"/>
                  </a:moveTo>
                  <a:lnTo>
                    <a:pt x="104241" y="88392"/>
                  </a:lnTo>
                  <a:lnTo>
                    <a:pt x="103632" y="89154"/>
                  </a:lnTo>
                  <a:lnTo>
                    <a:pt x="3904500" y="89154"/>
                  </a:lnTo>
                  <a:lnTo>
                    <a:pt x="3904500" y="88392"/>
                  </a:lnTo>
                  <a:close/>
                </a:path>
                <a:path w="3904615" h="214629">
                  <a:moveTo>
                    <a:pt x="3904500" y="85344"/>
                  </a:moveTo>
                  <a:lnTo>
                    <a:pt x="106680" y="85344"/>
                  </a:lnTo>
                  <a:lnTo>
                    <a:pt x="106070" y="86106"/>
                  </a:lnTo>
                  <a:lnTo>
                    <a:pt x="3904500" y="86106"/>
                  </a:lnTo>
                  <a:lnTo>
                    <a:pt x="3904500" y="85344"/>
                  </a:lnTo>
                  <a:close/>
                </a:path>
                <a:path w="3904615" h="214629">
                  <a:moveTo>
                    <a:pt x="3904500" y="82296"/>
                  </a:moveTo>
                  <a:lnTo>
                    <a:pt x="109118" y="82296"/>
                  </a:lnTo>
                  <a:lnTo>
                    <a:pt x="108508" y="83058"/>
                  </a:lnTo>
                  <a:lnTo>
                    <a:pt x="3904500" y="83058"/>
                  </a:lnTo>
                  <a:lnTo>
                    <a:pt x="3904500" y="82296"/>
                  </a:lnTo>
                  <a:close/>
                </a:path>
                <a:path w="3904615" h="214629">
                  <a:moveTo>
                    <a:pt x="3904500" y="79248"/>
                  </a:moveTo>
                  <a:lnTo>
                    <a:pt x="111556" y="79248"/>
                  </a:lnTo>
                  <a:lnTo>
                    <a:pt x="110947" y="80010"/>
                  </a:lnTo>
                  <a:lnTo>
                    <a:pt x="3904500" y="80010"/>
                  </a:lnTo>
                  <a:lnTo>
                    <a:pt x="3904500" y="79248"/>
                  </a:lnTo>
                  <a:close/>
                </a:path>
                <a:path w="3904615" h="214629">
                  <a:moveTo>
                    <a:pt x="3904500" y="76200"/>
                  </a:moveTo>
                  <a:lnTo>
                    <a:pt x="113995" y="76200"/>
                  </a:lnTo>
                  <a:lnTo>
                    <a:pt x="113385" y="76962"/>
                  </a:lnTo>
                  <a:lnTo>
                    <a:pt x="3904500" y="76962"/>
                  </a:lnTo>
                  <a:lnTo>
                    <a:pt x="3904500" y="76200"/>
                  </a:lnTo>
                  <a:close/>
                </a:path>
                <a:path w="3904615" h="214629">
                  <a:moveTo>
                    <a:pt x="3904500" y="73152"/>
                  </a:moveTo>
                  <a:lnTo>
                    <a:pt x="116433" y="73152"/>
                  </a:lnTo>
                  <a:lnTo>
                    <a:pt x="115824" y="73914"/>
                  </a:lnTo>
                  <a:lnTo>
                    <a:pt x="3904500" y="73914"/>
                  </a:lnTo>
                  <a:lnTo>
                    <a:pt x="3904500" y="73152"/>
                  </a:lnTo>
                  <a:close/>
                </a:path>
                <a:path w="3904615" h="214629">
                  <a:moveTo>
                    <a:pt x="3904500" y="70104"/>
                  </a:moveTo>
                  <a:lnTo>
                    <a:pt x="118872" y="70104"/>
                  </a:lnTo>
                  <a:lnTo>
                    <a:pt x="118262" y="70866"/>
                  </a:lnTo>
                  <a:lnTo>
                    <a:pt x="3904500" y="70866"/>
                  </a:lnTo>
                  <a:lnTo>
                    <a:pt x="3904500" y="70104"/>
                  </a:lnTo>
                  <a:close/>
                </a:path>
                <a:path w="3904615" h="214629">
                  <a:moveTo>
                    <a:pt x="3904500" y="67056"/>
                  </a:moveTo>
                  <a:lnTo>
                    <a:pt x="121310" y="67056"/>
                  </a:lnTo>
                  <a:lnTo>
                    <a:pt x="120700" y="67818"/>
                  </a:lnTo>
                  <a:lnTo>
                    <a:pt x="3904500" y="67818"/>
                  </a:lnTo>
                  <a:lnTo>
                    <a:pt x="3904500" y="67056"/>
                  </a:lnTo>
                  <a:close/>
                </a:path>
                <a:path w="3904615" h="214629">
                  <a:moveTo>
                    <a:pt x="3904500" y="64008"/>
                  </a:moveTo>
                  <a:lnTo>
                    <a:pt x="123748" y="64008"/>
                  </a:lnTo>
                  <a:lnTo>
                    <a:pt x="123151" y="64770"/>
                  </a:lnTo>
                  <a:lnTo>
                    <a:pt x="3904500" y="64770"/>
                  </a:lnTo>
                  <a:lnTo>
                    <a:pt x="3904500" y="64008"/>
                  </a:lnTo>
                  <a:close/>
                </a:path>
                <a:path w="3904615" h="214629">
                  <a:moveTo>
                    <a:pt x="3904500" y="60960"/>
                  </a:moveTo>
                  <a:lnTo>
                    <a:pt x="126199" y="60960"/>
                  </a:lnTo>
                  <a:lnTo>
                    <a:pt x="125590" y="61722"/>
                  </a:lnTo>
                  <a:lnTo>
                    <a:pt x="3904500" y="61722"/>
                  </a:lnTo>
                  <a:lnTo>
                    <a:pt x="3904500" y="60960"/>
                  </a:lnTo>
                  <a:close/>
                </a:path>
                <a:path w="3904615" h="214629">
                  <a:moveTo>
                    <a:pt x="3904500" y="57912"/>
                  </a:moveTo>
                  <a:lnTo>
                    <a:pt x="128625" y="57912"/>
                  </a:lnTo>
                  <a:lnTo>
                    <a:pt x="128028" y="58674"/>
                  </a:lnTo>
                  <a:lnTo>
                    <a:pt x="3904500" y="58674"/>
                  </a:lnTo>
                  <a:lnTo>
                    <a:pt x="3904500" y="57912"/>
                  </a:lnTo>
                  <a:close/>
                </a:path>
                <a:path w="3904615" h="214629">
                  <a:moveTo>
                    <a:pt x="3904500" y="54864"/>
                  </a:moveTo>
                  <a:lnTo>
                    <a:pt x="131076" y="54864"/>
                  </a:lnTo>
                  <a:lnTo>
                    <a:pt x="130467" y="55626"/>
                  </a:lnTo>
                  <a:lnTo>
                    <a:pt x="3904500" y="55626"/>
                  </a:lnTo>
                  <a:lnTo>
                    <a:pt x="3904500" y="54864"/>
                  </a:lnTo>
                  <a:close/>
                </a:path>
                <a:path w="3904615" h="214629">
                  <a:moveTo>
                    <a:pt x="3904500" y="51816"/>
                  </a:moveTo>
                  <a:lnTo>
                    <a:pt x="133502" y="51816"/>
                  </a:lnTo>
                  <a:lnTo>
                    <a:pt x="132892" y="52578"/>
                  </a:lnTo>
                  <a:lnTo>
                    <a:pt x="3904500" y="52578"/>
                  </a:lnTo>
                  <a:lnTo>
                    <a:pt x="3904500" y="51816"/>
                  </a:lnTo>
                  <a:close/>
                </a:path>
                <a:path w="3904615" h="214629">
                  <a:moveTo>
                    <a:pt x="3904500" y="48768"/>
                  </a:moveTo>
                  <a:lnTo>
                    <a:pt x="135940" y="48768"/>
                  </a:lnTo>
                  <a:lnTo>
                    <a:pt x="135331" y="49530"/>
                  </a:lnTo>
                  <a:lnTo>
                    <a:pt x="3904500" y="49530"/>
                  </a:lnTo>
                  <a:lnTo>
                    <a:pt x="3904500" y="48768"/>
                  </a:lnTo>
                  <a:close/>
                </a:path>
                <a:path w="3904615" h="214629">
                  <a:moveTo>
                    <a:pt x="3904500" y="45720"/>
                  </a:moveTo>
                  <a:lnTo>
                    <a:pt x="138379" y="45720"/>
                  </a:lnTo>
                  <a:lnTo>
                    <a:pt x="137769" y="46482"/>
                  </a:lnTo>
                  <a:lnTo>
                    <a:pt x="3904500" y="46482"/>
                  </a:lnTo>
                  <a:lnTo>
                    <a:pt x="3904500" y="45720"/>
                  </a:lnTo>
                  <a:close/>
                </a:path>
                <a:path w="3904615" h="214629">
                  <a:moveTo>
                    <a:pt x="3904500" y="42672"/>
                  </a:moveTo>
                  <a:lnTo>
                    <a:pt x="140817" y="42672"/>
                  </a:lnTo>
                  <a:lnTo>
                    <a:pt x="140208" y="43434"/>
                  </a:lnTo>
                  <a:lnTo>
                    <a:pt x="3904500" y="43434"/>
                  </a:lnTo>
                  <a:lnTo>
                    <a:pt x="3904500" y="42672"/>
                  </a:lnTo>
                  <a:close/>
                </a:path>
                <a:path w="3904615" h="214629">
                  <a:moveTo>
                    <a:pt x="3904500" y="39624"/>
                  </a:moveTo>
                  <a:lnTo>
                    <a:pt x="143268" y="39624"/>
                  </a:lnTo>
                  <a:lnTo>
                    <a:pt x="142646" y="40386"/>
                  </a:lnTo>
                  <a:lnTo>
                    <a:pt x="3904500" y="40386"/>
                  </a:lnTo>
                  <a:lnTo>
                    <a:pt x="3904500" y="39624"/>
                  </a:lnTo>
                  <a:close/>
                </a:path>
                <a:path w="3904615" h="214629">
                  <a:moveTo>
                    <a:pt x="3904500" y="36576"/>
                  </a:moveTo>
                  <a:lnTo>
                    <a:pt x="145707" y="36576"/>
                  </a:lnTo>
                  <a:lnTo>
                    <a:pt x="145084" y="37338"/>
                  </a:lnTo>
                  <a:lnTo>
                    <a:pt x="3904500" y="37338"/>
                  </a:lnTo>
                  <a:lnTo>
                    <a:pt x="3904500" y="36576"/>
                  </a:lnTo>
                  <a:close/>
                </a:path>
                <a:path w="3904615" h="214629">
                  <a:moveTo>
                    <a:pt x="3904500" y="33528"/>
                  </a:moveTo>
                  <a:lnTo>
                    <a:pt x="148132" y="33528"/>
                  </a:lnTo>
                  <a:lnTo>
                    <a:pt x="147523" y="34302"/>
                  </a:lnTo>
                  <a:lnTo>
                    <a:pt x="3904500" y="34290"/>
                  </a:lnTo>
                  <a:lnTo>
                    <a:pt x="3904500" y="33528"/>
                  </a:lnTo>
                  <a:close/>
                </a:path>
                <a:path w="3904615" h="214629">
                  <a:moveTo>
                    <a:pt x="3904500" y="30480"/>
                  </a:moveTo>
                  <a:lnTo>
                    <a:pt x="150571" y="30480"/>
                  </a:lnTo>
                  <a:lnTo>
                    <a:pt x="149961" y="31242"/>
                  </a:lnTo>
                  <a:lnTo>
                    <a:pt x="3904500" y="31242"/>
                  </a:lnTo>
                  <a:lnTo>
                    <a:pt x="3904500" y="30480"/>
                  </a:lnTo>
                  <a:close/>
                </a:path>
                <a:path w="3904615" h="214629">
                  <a:moveTo>
                    <a:pt x="3904500" y="27432"/>
                  </a:moveTo>
                  <a:lnTo>
                    <a:pt x="153009" y="27432"/>
                  </a:lnTo>
                  <a:lnTo>
                    <a:pt x="152400" y="28194"/>
                  </a:lnTo>
                  <a:lnTo>
                    <a:pt x="3904500" y="28194"/>
                  </a:lnTo>
                  <a:lnTo>
                    <a:pt x="3904500" y="27432"/>
                  </a:lnTo>
                  <a:close/>
                </a:path>
                <a:path w="3904615" h="214629">
                  <a:moveTo>
                    <a:pt x="3904500" y="24384"/>
                  </a:moveTo>
                  <a:lnTo>
                    <a:pt x="155448" y="24384"/>
                  </a:lnTo>
                  <a:lnTo>
                    <a:pt x="154838" y="25146"/>
                  </a:lnTo>
                  <a:lnTo>
                    <a:pt x="3904500" y="25146"/>
                  </a:lnTo>
                  <a:lnTo>
                    <a:pt x="3904500" y="24384"/>
                  </a:lnTo>
                  <a:close/>
                </a:path>
                <a:path w="3904615" h="214629">
                  <a:moveTo>
                    <a:pt x="3904500" y="21336"/>
                  </a:moveTo>
                  <a:lnTo>
                    <a:pt x="157886" y="21336"/>
                  </a:lnTo>
                  <a:lnTo>
                    <a:pt x="157276" y="22098"/>
                  </a:lnTo>
                  <a:lnTo>
                    <a:pt x="3904500" y="22098"/>
                  </a:lnTo>
                  <a:lnTo>
                    <a:pt x="3904500" y="21336"/>
                  </a:lnTo>
                  <a:close/>
                </a:path>
                <a:path w="3904615" h="214629">
                  <a:moveTo>
                    <a:pt x="3904500" y="18288"/>
                  </a:moveTo>
                  <a:lnTo>
                    <a:pt x="160324" y="18288"/>
                  </a:lnTo>
                  <a:lnTo>
                    <a:pt x="159715" y="19050"/>
                  </a:lnTo>
                  <a:lnTo>
                    <a:pt x="3904500" y="19050"/>
                  </a:lnTo>
                  <a:lnTo>
                    <a:pt x="3904500" y="18288"/>
                  </a:lnTo>
                  <a:close/>
                </a:path>
                <a:path w="3904615" h="214629">
                  <a:moveTo>
                    <a:pt x="3904500" y="15240"/>
                  </a:moveTo>
                  <a:lnTo>
                    <a:pt x="162775" y="15240"/>
                  </a:lnTo>
                  <a:lnTo>
                    <a:pt x="162166" y="16002"/>
                  </a:lnTo>
                  <a:lnTo>
                    <a:pt x="3904500" y="16002"/>
                  </a:lnTo>
                  <a:lnTo>
                    <a:pt x="3904500" y="15240"/>
                  </a:lnTo>
                  <a:close/>
                </a:path>
                <a:path w="3904615" h="214629">
                  <a:moveTo>
                    <a:pt x="3904500" y="12192"/>
                  </a:moveTo>
                  <a:lnTo>
                    <a:pt x="165201" y="12192"/>
                  </a:lnTo>
                  <a:lnTo>
                    <a:pt x="164592" y="12954"/>
                  </a:lnTo>
                  <a:lnTo>
                    <a:pt x="3904500" y="12954"/>
                  </a:lnTo>
                  <a:lnTo>
                    <a:pt x="3904500" y="12192"/>
                  </a:lnTo>
                  <a:close/>
                </a:path>
                <a:path w="3904615" h="214629">
                  <a:moveTo>
                    <a:pt x="3904500" y="9144"/>
                  </a:moveTo>
                  <a:lnTo>
                    <a:pt x="167640" y="9144"/>
                  </a:lnTo>
                  <a:lnTo>
                    <a:pt x="167030" y="9906"/>
                  </a:lnTo>
                  <a:lnTo>
                    <a:pt x="3904500" y="9906"/>
                  </a:lnTo>
                  <a:lnTo>
                    <a:pt x="3904500" y="9144"/>
                  </a:lnTo>
                  <a:close/>
                </a:path>
                <a:path w="3904615" h="214629">
                  <a:moveTo>
                    <a:pt x="3904500" y="6096"/>
                  </a:moveTo>
                  <a:lnTo>
                    <a:pt x="170078" y="6096"/>
                  </a:lnTo>
                  <a:lnTo>
                    <a:pt x="169468" y="6858"/>
                  </a:lnTo>
                  <a:lnTo>
                    <a:pt x="3904500" y="6858"/>
                  </a:lnTo>
                  <a:lnTo>
                    <a:pt x="3904500" y="6096"/>
                  </a:lnTo>
                  <a:close/>
                </a:path>
                <a:path w="3904615" h="214629">
                  <a:moveTo>
                    <a:pt x="3904500" y="3048"/>
                  </a:moveTo>
                  <a:lnTo>
                    <a:pt x="172516" y="3048"/>
                  </a:lnTo>
                  <a:lnTo>
                    <a:pt x="171907" y="3810"/>
                  </a:lnTo>
                  <a:lnTo>
                    <a:pt x="3904500" y="3810"/>
                  </a:lnTo>
                  <a:lnTo>
                    <a:pt x="3904500" y="3048"/>
                  </a:lnTo>
                  <a:close/>
                </a:path>
                <a:path w="3904615" h="214629">
                  <a:moveTo>
                    <a:pt x="3904500" y="0"/>
                  </a:moveTo>
                  <a:lnTo>
                    <a:pt x="174955" y="0"/>
                  </a:lnTo>
                  <a:lnTo>
                    <a:pt x="174345" y="762"/>
                  </a:lnTo>
                  <a:lnTo>
                    <a:pt x="3904500" y="762"/>
                  </a:lnTo>
                  <a:lnTo>
                    <a:pt x="39045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186923" y="5275326"/>
              <a:ext cx="4119245" cy="214629"/>
            </a:xfrm>
            <a:custGeom>
              <a:avLst/>
              <a:gdLst/>
              <a:ahLst/>
              <a:cxnLst/>
              <a:rect l="l" t="t" r="r" b="b"/>
              <a:pathLst>
                <a:path w="4119245" h="214629">
                  <a:moveTo>
                    <a:pt x="4118876" y="213360"/>
                  </a:moveTo>
                  <a:lnTo>
                    <a:pt x="1016" y="213360"/>
                  </a:lnTo>
                  <a:lnTo>
                    <a:pt x="0" y="214122"/>
                  </a:lnTo>
                  <a:lnTo>
                    <a:pt x="4118876" y="214122"/>
                  </a:lnTo>
                  <a:lnTo>
                    <a:pt x="4118876" y="213360"/>
                  </a:lnTo>
                  <a:close/>
                </a:path>
                <a:path w="4119245" h="214629">
                  <a:moveTo>
                    <a:pt x="4118876" y="210312"/>
                  </a:moveTo>
                  <a:lnTo>
                    <a:pt x="4826" y="210312"/>
                  </a:lnTo>
                  <a:lnTo>
                    <a:pt x="4076" y="211074"/>
                  </a:lnTo>
                  <a:lnTo>
                    <a:pt x="4118876" y="211074"/>
                  </a:lnTo>
                  <a:lnTo>
                    <a:pt x="4118876" y="210312"/>
                  </a:lnTo>
                  <a:close/>
                </a:path>
                <a:path w="4119245" h="214629">
                  <a:moveTo>
                    <a:pt x="4118876" y="207264"/>
                  </a:moveTo>
                  <a:lnTo>
                    <a:pt x="7874" y="207264"/>
                  </a:lnTo>
                  <a:lnTo>
                    <a:pt x="7112" y="208026"/>
                  </a:lnTo>
                  <a:lnTo>
                    <a:pt x="4118876" y="208026"/>
                  </a:lnTo>
                  <a:lnTo>
                    <a:pt x="4118876" y="207264"/>
                  </a:lnTo>
                  <a:close/>
                </a:path>
                <a:path w="4119245" h="214629">
                  <a:moveTo>
                    <a:pt x="4118876" y="204216"/>
                  </a:moveTo>
                  <a:lnTo>
                    <a:pt x="10922" y="204216"/>
                  </a:lnTo>
                  <a:lnTo>
                    <a:pt x="10172" y="204978"/>
                  </a:lnTo>
                  <a:lnTo>
                    <a:pt x="4118876" y="204978"/>
                  </a:lnTo>
                  <a:lnTo>
                    <a:pt x="4118876" y="204216"/>
                  </a:lnTo>
                  <a:close/>
                </a:path>
                <a:path w="4119245" h="214629">
                  <a:moveTo>
                    <a:pt x="4118876" y="201168"/>
                  </a:moveTo>
                  <a:lnTo>
                    <a:pt x="13982" y="201168"/>
                  </a:lnTo>
                  <a:lnTo>
                    <a:pt x="13208" y="201942"/>
                  </a:lnTo>
                  <a:lnTo>
                    <a:pt x="4118876" y="201930"/>
                  </a:lnTo>
                  <a:lnTo>
                    <a:pt x="4118876" y="201168"/>
                  </a:lnTo>
                  <a:close/>
                </a:path>
                <a:path w="4119245" h="214629">
                  <a:moveTo>
                    <a:pt x="4118876" y="198120"/>
                  </a:moveTo>
                  <a:lnTo>
                    <a:pt x="17018" y="198120"/>
                  </a:lnTo>
                  <a:lnTo>
                    <a:pt x="16256" y="198882"/>
                  </a:lnTo>
                  <a:lnTo>
                    <a:pt x="4118876" y="198882"/>
                  </a:lnTo>
                  <a:lnTo>
                    <a:pt x="4118876" y="198120"/>
                  </a:lnTo>
                  <a:close/>
                </a:path>
                <a:path w="4119245" h="214629">
                  <a:moveTo>
                    <a:pt x="4118876" y="195072"/>
                  </a:moveTo>
                  <a:lnTo>
                    <a:pt x="20066" y="195072"/>
                  </a:lnTo>
                  <a:lnTo>
                    <a:pt x="19304" y="195834"/>
                  </a:lnTo>
                  <a:lnTo>
                    <a:pt x="4118876" y="195834"/>
                  </a:lnTo>
                  <a:lnTo>
                    <a:pt x="4118876" y="195072"/>
                  </a:lnTo>
                  <a:close/>
                </a:path>
                <a:path w="4119245" h="214629">
                  <a:moveTo>
                    <a:pt x="4118876" y="192024"/>
                  </a:moveTo>
                  <a:lnTo>
                    <a:pt x="23114" y="192024"/>
                  </a:lnTo>
                  <a:lnTo>
                    <a:pt x="22352" y="192786"/>
                  </a:lnTo>
                  <a:lnTo>
                    <a:pt x="4118876" y="192786"/>
                  </a:lnTo>
                  <a:lnTo>
                    <a:pt x="4118876" y="192024"/>
                  </a:lnTo>
                  <a:close/>
                </a:path>
                <a:path w="4119245" h="214629">
                  <a:moveTo>
                    <a:pt x="4118876" y="188976"/>
                  </a:moveTo>
                  <a:lnTo>
                    <a:pt x="26174" y="188976"/>
                  </a:lnTo>
                  <a:lnTo>
                    <a:pt x="25400" y="189738"/>
                  </a:lnTo>
                  <a:lnTo>
                    <a:pt x="4118876" y="189738"/>
                  </a:lnTo>
                  <a:lnTo>
                    <a:pt x="4118876" y="188976"/>
                  </a:lnTo>
                  <a:close/>
                </a:path>
                <a:path w="4119245" h="214629">
                  <a:moveTo>
                    <a:pt x="4118876" y="185928"/>
                  </a:moveTo>
                  <a:lnTo>
                    <a:pt x="29210" y="185928"/>
                  </a:lnTo>
                  <a:lnTo>
                    <a:pt x="28448" y="186690"/>
                  </a:lnTo>
                  <a:lnTo>
                    <a:pt x="4118876" y="186690"/>
                  </a:lnTo>
                  <a:lnTo>
                    <a:pt x="4118876" y="185928"/>
                  </a:lnTo>
                  <a:close/>
                </a:path>
                <a:path w="4119245" h="214629">
                  <a:moveTo>
                    <a:pt x="4118876" y="182880"/>
                  </a:moveTo>
                  <a:lnTo>
                    <a:pt x="32258" y="182880"/>
                  </a:lnTo>
                  <a:lnTo>
                    <a:pt x="31496" y="183642"/>
                  </a:lnTo>
                  <a:lnTo>
                    <a:pt x="4118876" y="183642"/>
                  </a:lnTo>
                  <a:lnTo>
                    <a:pt x="4118876" y="182880"/>
                  </a:lnTo>
                  <a:close/>
                </a:path>
                <a:path w="4119245" h="214629">
                  <a:moveTo>
                    <a:pt x="4118876" y="179832"/>
                  </a:moveTo>
                  <a:lnTo>
                    <a:pt x="35306" y="179832"/>
                  </a:lnTo>
                  <a:lnTo>
                    <a:pt x="34544" y="180594"/>
                  </a:lnTo>
                  <a:lnTo>
                    <a:pt x="4118876" y="180594"/>
                  </a:lnTo>
                  <a:lnTo>
                    <a:pt x="4118876" y="179832"/>
                  </a:lnTo>
                  <a:close/>
                </a:path>
                <a:path w="4119245" h="214629">
                  <a:moveTo>
                    <a:pt x="4118876" y="176784"/>
                  </a:moveTo>
                  <a:lnTo>
                    <a:pt x="38354" y="176784"/>
                  </a:lnTo>
                  <a:lnTo>
                    <a:pt x="37592" y="177546"/>
                  </a:lnTo>
                  <a:lnTo>
                    <a:pt x="4118876" y="177546"/>
                  </a:lnTo>
                  <a:lnTo>
                    <a:pt x="4118876" y="176784"/>
                  </a:lnTo>
                  <a:close/>
                </a:path>
                <a:path w="4119245" h="214629">
                  <a:moveTo>
                    <a:pt x="4118876" y="173736"/>
                  </a:moveTo>
                  <a:lnTo>
                    <a:pt x="41402" y="173736"/>
                  </a:lnTo>
                  <a:lnTo>
                    <a:pt x="40652" y="174498"/>
                  </a:lnTo>
                  <a:lnTo>
                    <a:pt x="4118876" y="174498"/>
                  </a:lnTo>
                  <a:lnTo>
                    <a:pt x="4118876" y="173736"/>
                  </a:lnTo>
                  <a:close/>
                </a:path>
                <a:path w="4119245" h="214629">
                  <a:moveTo>
                    <a:pt x="4118876" y="170688"/>
                  </a:moveTo>
                  <a:lnTo>
                    <a:pt x="44450" y="170688"/>
                  </a:lnTo>
                  <a:lnTo>
                    <a:pt x="43688" y="171450"/>
                  </a:lnTo>
                  <a:lnTo>
                    <a:pt x="4118876" y="171450"/>
                  </a:lnTo>
                  <a:lnTo>
                    <a:pt x="4118876" y="170688"/>
                  </a:lnTo>
                  <a:close/>
                </a:path>
                <a:path w="4119245" h="214629">
                  <a:moveTo>
                    <a:pt x="4118876" y="167640"/>
                  </a:moveTo>
                  <a:lnTo>
                    <a:pt x="47510" y="167640"/>
                  </a:lnTo>
                  <a:lnTo>
                    <a:pt x="46748" y="168402"/>
                  </a:lnTo>
                  <a:lnTo>
                    <a:pt x="4118876" y="168402"/>
                  </a:lnTo>
                  <a:lnTo>
                    <a:pt x="4118876" y="167640"/>
                  </a:lnTo>
                  <a:close/>
                </a:path>
                <a:path w="4119245" h="214629">
                  <a:moveTo>
                    <a:pt x="4118876" y="164592"/>
                  </a:moveTo>
                  <a:lnTo>
                    <a:pt x="50546" y="164592"/>
                  </a:lnTo>
                  <a:lnTo>
                    <a:pt x="49784" y="165354"/>
                  </a:lnTo>
                  <a:lnTo>
                    <a:pt x="4118876" y="165354"/>
                  </a:lnTo>
                  <a:lnTo>
                    <a:pt x="4118876" y="164592"/>
                  </a:lnTo>
                  <a:close/>
                </a:path>
                <a:path w="4119245" h="214629">
                  <a:moveTo>
                    <a:pt x="4118876" y="161544"/>
                  </a:moveTo>
                  <a:lnTo>
                    <a:pt x="53594" y="161544"/>
                  </a:lnTo>
                  <a:lnTo>
                    <a:pt x="52832" y="162306"/>
                  </a:lnTo>
                  <a:lnTo>
                    <a:pt x="4118876" y="162306"/>
                  </a:lnTo>
                  <a:lnTo>
                    <a:pt x="4118876" y="161544"/>
                  </a:lnTo>
                  <a:close/>
                </a:path>
                <a:path w="4119245" h="214629">
                  <a:moveTo>
                    <a:pt x="4118876" y="158496"/>
                  </a:moveTo>
                  <a:lnTo>
                    <a:pt x="56642" y="158496"/>
                  </a:lnTo>
                  <a:lnTo>
                    <a:pt x="55880" y="159258"/>
                  </a:lnTo>
                  <a:lnTo>
                    <a:pt x="4118876" y="159258"/>
                  </a:lnTo>
                  <a:lnTo>
                    <a:pt x="4118876" y="158496"/>
                  </a:lnTo>
                  <a:close/>
                </a:path>
                <a:path w="4119245" h="214629">
                  <a:moveTo>
                    <a:pt x="4118876" y="155448"/>
                  </a:moveTo>
                  <a:lnTo>
                    <a:pt x="59702" y="155448"/>
                  </a:lnTo>
                  <a:lnTo>
                    <a:pt x="58928" y="156210"/>
                  </a:lnTo>
                  <a:lnTo>
                    <a:pt x="4118876" y="156210"/>
                  </a:lnTo>
                  <a:lnTo>
                    <a:pt x="4118876" y="155448"/>
                  </a:lnTo>
                  <a:close/>
                </a:path>
                <a:path w="4119245" h="214629">
                  <a:moveTo>
                    <a:pt x="4118876" y="152400"/>
                  </a:moveTo>
                  <a:lnTo>
                    <a:pt x="62738" y="152400"/>
                  </a:lnTo>
                  <a:lnTo>
                    <a:pt x="61976" y="153162"/>
                  </a:lnTo>
                  <a:lnTo>
                    <a:pt x="4118876" y="153162"/>
                  </a:lnTo>
                  <a:lnTo>
                    <a:pt x="4118876" y="152400"/>
                  </a:lnTo>
                  <a:close/>
                </a:path>
                <a:path w="4119245" h="214629">
                  <a:moveTo>
                    <a:pt x="4118876" y="149352"/>
                  </a:moveTo>
                  <a:lnTo>
                    <a:pt x="65786" y="149352"/>
                  </a:lnTo>
                  <a:lnTo>
                    <a:pt x="65024" y="150114"/>
                  </a:lnTo>
                  <a:lnTo>
                    <a:pt x="4118876" y="150114"/>
                  </a:lnTo>
                  <a:lnTo>
                    <a:pt x="4118876" y="149352"/>
                  </a:lnTo>
                  <a:close/>
                </a:path>
                <a:path w="4119245" h="214629">
                  <a:moveTo>
                    <a:pt x="4118876" y="146304"/>
                  </a:moveTo>
                  <a:lnTo>
                    <a:pt x="68834" y="146304"/>
                  </a:lnTo>
                  <a:lnTo>
                    <a:pt x="68072" y="147066"/>
                  </a:lnTo>
                  <a:lnTo>
                    <a:pt x="4118876" y="147066"/>
                  </a:lnTo>
                  <a:lnTo>
                    <a:pt x="4118876" y="146304"/>
                  </a:lnTo>
                  <a:close/>
                </a:path>
                <a:path w="4119245" h="214629">
                  <a:moveTo>
                    <a:pt x="4118876" y="143256"/>
                  </a:moveTo>
                  <a:lnTo>
                    <a:pt x="71894" y="143256"/>
                  </a:lnTo>
                  <a:lnTo>
                    <a:pt x="71120" y="144018"/>
                  </a:lnTo>
                  <a:lnTo>
                    <a:pt x="4118876" y="144018"/>
                  </a:lnTo>
                  <a:lnTo>
                    <a:pt x="4118876" y="143256"/>
                  </a:lnTo>
                  <a:close/>
                </a:path>
                <a:path w="4119245" h="214629">
                  <a:moveTo>
                    <a:pt x="4118876" y="140208"/>
                  </a:moveTo>
                  <a:lnTo>
                    <a:pt x="74930" y="140208"/>
                  </a:lnTo>
                  <a:lnTo>
                    <a:pt x="74168" y="140970"/>
                  </a:lnTo>
                  <a:lnTo>
                    <a:pt x="4118876" y="140970"/>
                  </a:lnTo>
                  <a:lnTo>
                    <a:pt x="4118876" y="140208"/>
                  </a:lnTo>
                  <a:close/>
                </a:path>
                <a:path w="4119245" h="214629">
                  <a:moveTo>
                    <a:pt x="4118876" y="137160"/>
                  </a:moveTo>
                  <a:lnTo>
                    <a:pt x="77978" y="137160"/>
                  </a:lnTo>
                  <a:lnTo>
                    <a:pt x="77216" y="137922"/>
                  </a:lnTo>
                  <a:lnTo>
                    <a:pt x="4118876" y="137922"/>
                  </a:lnTo>
                  <a:lnTo>
                    <a:pt x="4118876" y="137160"/>
                  </a:lnTo>
                  <a:close/>
                </a:path>
                <a:path w="4119245" h="214629">
                  <a:moveTo>
                    <a:pt x="4118876" y="134112"/>
                  </a:moveTo>
                  <a:lnTo>
                    <a:pt x="81026" y="134112"/>
                  </a:lnTo>
                  <a:lnTo>
                    <a:pt x="80264" y="134874"/>
                  </a:lnTo>
                  <a:lnTo>
                    <a:pt x="4118876" y="134874"/>
                  </a:lnTo>
                  <a:lnTo>
                    <a:pt x="4118876" y="134112"/>
                  </a:lnTo>
                  <a:close/>
                </a:path>
                <a:path w="4119245" h="214629">
                  <a:moveTo>
                    <a:pt x="4118876" y="131064"/>
                  </a:moveTo>
                  <a:lnTo>
                    <a:pt x="84086" y="131064"/>
                  </a:lnTo>
                  <a:lnTo>
                    <a:pt x="83324" y="131826"/>
                  </a:lnTo>
                  <a:lnTo>
                    <a:pt x="4118876" y="131826"/>
                  </a:lnTo>
                  <a:lnTo>
                    <a:pt x="4118876" y="131064"/>
                  </a:lnTo>
                  <a:close/>
                </a:path>
                <a:path w="4119245" h="214629">
                  <a:moveTo>
                    <a:pt x="4118876" y="128016"/>
                  </a:moveTo>
                  <a:lnTo>
                    <a:pt x="87122" y="128016"/>
                  </a:lnTo>
                  <a:lnTo>
                    <a:pt x="86360" y="128778"/>
                  </a:lnTo>
                  <a:lnTo>
                    <a:pt x="4118876" y="128778"/>
                  </a:lnTo>
                  <a:lnTo>
                    <a:pt x="4118876" y="128016"/>
                  </a:lnTo>
                  <a:close/>
                </a:path>
                <a:path w="4119245" h="214629">
                  <a:moveTo>
                    <a:pt x="4118876" y="124968"/>
                  </a:moveTo>
                  <a:lnTo>
                    <a:pt x="90182" y="124968"/>
                  </a:lnTo>
                  <a:lnTo>
                    <a:pt x="89408" y="125742"/>
                  </a:lnTo>
                  <a:lnTo>
                    <a:pt x="4118876" y="125730"/>
                  </a:lnTo>
                  <a:lnTo>
                    <a:pt x="4118876" y="124968"/>
                  </a:lnTo>
                  <a:close/>
                </a:path>
                <a:path w="4119245" h="214629">
                  <a:moveTo>
                    <a:pt x="4118876" y="121920"/>
                  </a:moveTo>
                  <a:lnTo>
                    <a:pt x="93218" y="121920"/>
                  </a:lnTo>
                  <a:lnTo>
                    <a:pt x="92456" y="122682"/>
                  </a:lnTo>
                  <a:lnTo>
                    <a:pt x="4118876" y="122682"/>
                  </a:lnTo>
                  <a:lnTo>
                    <a:pt x="4118876" y="121920"/>
                  </a:lnTo>
                  <a:close/>
                </a:path>
                <a:path w="4119245" h="214629">
                  <a:moveTo>
                    <a:pt x="4118876" y="118872"/>
                  </a:moveTo>
                  <a:lnTo>
                    <a:pt x="96266" y="118872"/>
                  </a:lnTo>
                  <a:lnTo>
                    <a:pt x="95504" y="119634"/>
                  </a:lnTo>
                  <a:lnTo>
                    <a:pt x="4118876" y="119634"/>
                  </a:lnTo>
                  <a:lnTo>
                    <a:pt x="4118876" y="118872"/>
                  </a:lnTo>
                  <a:close/>
                </a:path>
                <a:path w="4119245" h="214629">
                  <a:moveTo>
                    <a:pt x="4118876" y="115824"/>
                  </a:moveTo>
                  <a:lnTo>
                    <a:pt x="99314" y="115824"/>
                  </a:lnTo>
                  <a:lnTo>
                    <a:pt x="98552" y="116586"/>
                  </a:lnTo>
                  <a:lnTo>
                    <a:pt x="4118876" y="116586"/>
                  </a:lnTo>
                  <a:lnTo>
                    <a:pt x="4118876" y="115824"/>
                  </a:lnTo>
                  <a:close/>
                </a:path>
                <a:path w="4119245" h="214629">
                  <a:moveTo>
                    <a:pt x="4118876" y="112776"/>
                  </a:moveTo>
                  <a:lnTo>
                    <a:pt x="102374" y="112776"/>
                  </a:lnTo>
                  <a:lnTo>
                    <a:pt x="101600" y="113538"/>
                  </a:lnTo>
                  <a:lnTo>
                    <a:pt x="4118876" y="113538"/>
                  </a:lnTo>
                  <a:lnTo>
                    <a:pt x="4118876" y="112776"/>
                  </a:lnTo>
                  <a:close/>
                </a:path>
                <a:path w="4119245" h="214629">
                  <a:moveTo>
                    <a:pt x="4118876" y="109728"/>
                  </a:moveTo>
                  <a:lnTo>
                    <a:pt x="105410" y="109728"/>
                  </a:lnTo>
                  <a:lnTo>
                    <a:pt x="104648" y="110490"/>
                  </a:lnTo>
                  <a:lnTo>
                    <a:pt x="4118876" y="110490"/>
                  </a:lnTo>
                  <a:lnTo>
                    <a:pt x="4118876" y="109728"/>
                  </a:lnTo>
                  <a:close/>
                </a:path>
                <a:path w="4119245" h="214629">
                  <a:moveTo>
                    <a:pt x="4118876" y="106680"/>
                  </a:moveTo>
                  <a:lnTo>
                    <a:pt x="108458" y="106680"/>
                  </a:lnTo>
                  <a:lnTo>
                    <a:pt x="107696" y="107442"/>
                  </a:lnTo>
                  <a:lnTo>
                    <a:pt x="4118876" y="107442"/>
                  </a:lnTo>
                  <a:lnTo>
                    <a:pt x="4118876" y="106680"/>
                  </a:lnTo>
                  <a:close/>
                </a:path>
                <a:path w="4119245" h="214629">
                  <a:moveTo>
                    <a:pt x="4118876" y="103632"/>
                  </a:moveTo>
                  <a:lnTo>
                    <a:pt x="111506" y="103632"/>
                  </a:lnTo>
                  <a:lnTo>
                    <a:pt x="110756" y="104394"/>
                  </a:lnTo>
                  <a:lnTo>
                    <a:pt x="4118876" y="104394"/>
                  </a:lnTo>
                  <a:lnTo>
                    <a:pt x="4118876" y="103632"/>
                  </a:lnTo>
                  <a:close/>
                </a:path>
                <a:path w="4119245" h="214629">
                  <a:moveTo>
                    <a:pt x="4118876" y="100584"/>
                  </a:moveTo>
                  <a:lnTo>
                    <a:pt x="114554" y="100584"/>
                  </a:lnTo>
                  <a:lnTo>
                    <a:pt x="113792" y="101346"/>
                  </a:lnTo>
                  <a:lnTo>
                    <a:pt x="4118876" y="101346"/>
                  </a:lnTo>
                  <a:lnTo>
                    <a:pt x="4118876" y="100584"/>
                  </a:lnTo>
                  <a:close/>
                </a:path>
                <a:path w="4119245" h="214629">
                  <a:moveTo>
                    <a:pt x="4118876" y="97536"/>
                  </a:moveTo>
                  <a:lnTo>
                    <a:pt x="117614" y="97536"/>
                  </a:lnTo>
                  <a:lnTo>
                    <a:pt x="116852" y="98298"/>
                  </a:lnTo>
                  <a:lnTo>
                    <a:pt x="4118876" y="98298"/>
                  </a:lnTo>
                  <a:lnTo>
                    <a:pt x="4118876" y="97536"/>
                  </a:lnTo>
                  <a:close/>
                </a:path>
                <a:path w="4119245" h="214629">
                  <a:moveTo>
                    <a:pt x="4118876" y="94488"/>
                  </a:moveTo>
                  <a:lnTo>
                    <a:pt x="120650" y="94488"/>
                  </a:lnTo>
                  <a:lnTo>
                    <a:pt x="119888" y="95250"/>
                  </a:lnTo>
                  <a:lnTo>
                    <a:pt x="4118876" y="95250"/>
                  </a:lnTo>
                  <a:lnTo>
                    <a:pt x="4118876" y="94488"/>
                  </a:lnTo>
                  <a:close/>
                </a:path>
                <a:path w="4119245" h="214629">
                  <a:moveTo>
                    <a:pt x="4118876" y="91440"/>
                  </a:moveTo>
                  <a:lnTo>
                    <a:pt x="123698" y="91440"/>
                  </a:lnTo>
                  <a:lnTo>
                    <a:pt x="122948" y="92202"/>
                  </a:lnTo>
                  <a:lnTo>
                    <a:pt x="4118876" y="92202"/>
                  </a:lnTo>
                  <a:lnTo>
                    <a:pt x="4118876" y="91440"/>
                  </a:lnTo>
                  <a:close/>
                </a:path>
                <a:path w="4119245" h="214629">
                  <a:moveTo>
                    <a:pt x="4118876" y="88392"/>
                  </a:moveTo>
                  <a:lnTo>
                    <a:pt x="126746" y="88392"/>
                  </a:lnTo>
                  <a:lnTo>
                    <a:pt x="125984" y="89154"/>
                  </a:lnTo>
                  <a:lnTo>
                    <a:pt x="4118876" y="89154"/>
                  </a:lnTo>
                  <a:lnTo>
                    <a:pt x="4118876" y="88392"/>
                  </a:lnTo>
                  <a:close/>
                </a:path>
                <a:path w="4119245" h="214629">
                  <a:moveTo>
                    <a:pt x="4118876" y="85344"/>
                  </a:moveTo>
                  <a:lnTo>
                    <a:pt x="129806" y="85344"/>
                  </a:lnTo>
                  <a:lnTo>
                    <a:pt x="129032" y="86106"/>
                  </a:lnTo>
                  <a:lnTo>
                    <a:pt x="4118876" y="86106"/>
                  </a:lnTo>
                  <a:lnTo>
                    <a:pt x="4118876" y="85344"/>
                  </a:lnTo>
                  <a:close/>
                </a:path>
                <a:path w="4119245" h="214629">
                  <a:moveTo>
                    <a:pt x="4118876" y="82296"/>
                  </a:moveTo>
                  <a:lnTo>
                    <a:pt x="132842" y="82296"/>
                  </a:lnTo>
                  <a:lnTo>
                    <a:pt x="132080" y="83058"/>
                  </a:lnTo>
                  <a:lnTo>
                    <a:pt x="4118876" y="83058"/>
                  </a:lnTo>
                  <a:lnTo>
                    <a:pt x="4118876" y="82296"/>
                  </a:lnTo>
                  <a:close/>
                </a:path>
                <a:path w="4119245" h="214629">
                  <a:moveTo>
                    <a:pt x="4118876" y="79248"/>
                  </a:moveTo>
                  <a:lnTo>
                    <a:pt x="135890" y="79248"/>
                  </a:lnTo>
                  <a:lnTo>
                    <a:pt x="135128" y="80010"/>
                  </a:lnTo>
                  <a:lnTo>
                    <a:pt x="4118876" y="80010"/>
                  </a:lnTo>
                  <a:lnTo>
                    <a:pt x="4118876" y="79248"/>
                  </a:lnTo>
                  <a:close/>
                </a:path>
                <a:path w="4119245" h="214629">
                  <a:moveTo>
                    <a:pt x="4118876" y="76200"/>
                  </a:moveTo>
                  <a:lnTo>
                    <a:pt x="138938" y="76200"/>
                  </a:lnTo>
                  <a:lnTo>
                    <a:pt x="138176" y="76962"/>
                  </a:lnTo>
                  <a:lnTo>
                    <a:pt x="4118876" y="76962"/>
                  </a:lnTo>
                  <a:lnTo>
                    <a:pt x="4118876" y="76200"/>
                  </a:lnTo>
                  <a:close/>
                </a:path>
                <a:path w="4119245" h="214629">
                  <a:moveTo>
                    <a:pt x="4118876" y="73152"/>
                  </a:moveTo>
                  <a:lnTo>
                    <a:pt x="141998" y="73152"/>
                  </a:lnTo>
                  <a:lnTo>
                    <a:pt x="141224" y="73914"/>
                  </a:lnTo>
                  <a:lnTo>
                    <a:pt x="4118876" y="73914"/>
                  </a:lnTo>
                  <a:lnTo>
                    <a:pt x="4118876" y="73152"/>
                  </a:lnTo>
                  <a:close/>
                </a:path>
                <a:path w="4119245" h="214629">
                  <a:moveTo>
                    <a:pt x="4118876" y="70104"/>
                  </a:moveTo>
                  <a:lnTo>
                    <a:pt x="145034" y="70104"/>
                  </a:lnTo>
                  <a:lnTo>
                    <a:pt x="144272" y="70866"/>
                  </a:lnTo>
                  <a:lnTo>
                    <a:pt x="4118876" y="70866"/>
                  </a:lnTo>
                  <a:lnTo>
                    <a:pt x="4118876" y="70104"/>
                  </a:lnTo>
                  <a:close/>
                </a:path>
                <a:path w="4119245" h="214629">
                  <a:moveTo>
                    <a:pt x="4118876" y="67056"/>
                  </a:moveTo>
                  <a:lnTo>
                    <a:pt x="148082" y="67056"/>
                  </a:lnTo>
                  <a:lnTo>
                    <a:pt x="147332" y="67818"/>
                  </a:lnTo>
                  <a:lnTo>
                    <a:pt x="4118876" y="67818"/>
                  </a:lnTo>
                  <a:lnTo>
                    <a:pt x="4118876" y="67056"/>
                  </a:lnTo>
                  <a:close/>
                </a:path>
                <a:path w="4119245" h="214629">
                  <a:moveTo>
                    <a:pt x="4118876" y="64008"/>
                  </a:moveTo>
                  <a:lnTo>
                    <a:pt x="151130" y="64008"/>
                  </a:lnTo>
                  <a:lnTo>
                    <a:pt x="150368" y="64770"/>
                  </a:lnTo>
                  <a:lnTo>
                    <a:pt x="4118876" y="64770"/>
                  </a:lnTo>
                  <a:lnTo>
                    <a:pt x="4118876" y="64008"/>
                  </a:lnTo>
                  <a:close/>
                </a:path>
                <a:path w="4119245" h="214629">
                  <a:moveTo>
                    <a:pt x="4118876" y="60960"/>
                  </a:moveTo>
                  <a:lnTo>
                    <a:pt x="154190" y="60960"/>
                  </a:lnTo>
                  <a:lnTo>
                    <a:pt x="153428" y="61722"/>
                  </a:lnTo>
                  <a:lnTo>
                    <a:pt x="4118876" y="61722"/>
                  </a:lnTo>
                  <a:lnTo>
                    <a:pt x="4118876" y="60960"/>
                  </a:lnTo>
                  <a:close/>
                </a:path>
                <a:path w="4119245" h="214629">
                  <a:moveTo>
                    <a:pt x="4118876" y="57912"/>
                  </a:moveTo>
                  <a:lnTo>
                    <a:pt x="157226" y="57912"/>
                  </a:lnTo>
                  <a:lnTo>
                    <a:pt x="156464" y="58674"/>
                  </a:lnTo>
                  <a:lnTo>
                    <a:pt x="4118876" y="58674"/>
                  </a:lnTo>
                  <a:lnTo>
                    <a:pt x="4118876" y="57912"/>
                  </a:lnTo>
                  <a:close/>
                </a:path>
                <a:path w="4119245" h="214629">
                  <a:moveTo>
                    <a:pt x="4118876" y="54864"/>
                  </a:moveTo>
                  <a:lnTo>
                    <a:pt x="160286" y="54864"/>
                  </a:lnTo>
                  <a:lnTo>
                    <a:pt x="159524" y="55626"/>
                  </a:lnTo>
                  <a:lnTo>
                    <a:pt x="4118876" y="55626"/>
                  </a:lnTo>
                  <a:lnTo>
                    <a:pt x="4118876" y="54864"/>
                  </a:lnTo>
                  <a:close/>
                </a:path>
                <a:path w="4119245" h="214629">
                  <a:moveTo>
                    <a:pt x="4118876" y="51816"/>
                  </a:moveTo>
                  <a:lnTo>
                    <a:pt x="163322" y="51816"/>
                  </a:lnTo>
                  <a:lnTo>
                    <a:pt x="162560" y="52578"/>
                  </a:lnTo>
                  <a:lnTo>
                    <a:pt x="4118876" y="52578"/>
                  </a:lnTo>
                  <a:lnTo>
                    <a:pt x="4118876" y="51816"/>
                  </a:lnTo>
                  <a:close/>
                </a:path>
                <a:path w="4119245" h="214629">
                  <a:moveTo>
                    <a:pt x="4118876" y="48768"/>
                  </a:moveTo>
                  <a:lnTo>
                    <a:pt x="166370" y="48768"/>
                  </a:lnTo>
                  <a:lnTo>
                    <a:pt x="165608" y="49542"/>
                  </a:lnTo>
                  <a:lnTo>
                    <a:pt x="4118876" y="49530"/>
                  </a:lnTo>
                  <a:lnTo>
                    <a:pt x="4118876" y="48768"/>
                  </a:lnTo>
                  <a:close/>
                </a:path>
                <a:path w="4119245" h="214629">
                  <a:moveTo>
                    <a:pt x="4118876" y="45720"/>
                  </a:moveTo>
                  <a:lnTo>
                    <a:pt x="169418" y="45720"/>
                  </a:lnTo>
                  <a:lnTo>
                    <a:pt x="168656" y="46482"/>
                  </a:lnTo>
                  <a:lnTo>
                    <a:pt x="4118876" y="46482"/>
                  </a:lnTo>
                  <a:lnTo>
                    <a:pt x="4118876" y="45720"/>
                  </a:lnTo>
                  <a:close/>
                </a:path>
                <a:path w="4119245" h="214629">
                  <a:moveTo>
                    <a:pt x="4118876" y="42672"/>
                  </a:moveTo>
                  <a:lnTo>
                    <a:pt x="172466" y="42672"/>
                  </a:lnTo>
                  <a:lnTo>
                    <a:pt x="171704" y="43434"/>
                  </a:lnTo>
                  <a:lnTo>
                    <a:pt x="4118876" y="43434"/>
                  </a:lnTo>
                  <a:lnTo>
                    <a:pt x="4118876" y="42672"/>
                  </a:lnTo>
                  <a:close/>
                </a:path>
                <a:path w="4119245" h="214629">
                  <a:moveTo>
                    <a:pt x="4118876" y="39624"/>
                  </a:moveTo>
                  <a:lnTo>
                    <a:pt x="175526" y="39624"/>
                  </a:lnTo>
                  <a:lnTo>
                    <a:pt x="174752" y="40386"/>
                  </a:lnTo>
                  <a:lnTo>
                    <a:pt x="4118876" y="40386"/>
                  </a:lnTo>
                  <a:lnTo>
                    <a:pt x="4118876" y="39624"/>
                  </a:lnTo>
                  <a:close/>
                </a:path>
                <a:path w="4119245" h="214629">
                  <a:moveTo>
                    <a:pt x="4118876" y="36576"/>
                  </a:moveTo>
                  <a:lnTo>
                    <a:pt x="178562" y="36576"/>
                  </a:lnTo>
                  <a:lnTo>
                    <a:pt x="177800" y="37338"/>
                  </a:lnTo>
                  <a:lnTo>
                    <a:pt x="4118876" y="37338"/>
                  </a:lnTo>
                  <a:lnTo>
                    <a:pt x="4118876" y="36576"/>
                  </a:lnTo>
                  <a:close/>
                </a:path>
                <a:path w="4119245" h="214629">
                  <a:moveTo>
                    <a:pt x="4118876" y="33528"/>
                  </a:moveTo>
                  <a:lnTo>
                    <a:pt x="181610" y="33528"/>
                  </a:lnTo>
                  <a:lnTo>
                    <a:pt x="180848" y="34290"/>
                  </a:lnTo>
                  <a:lnTo>
                    <a:pt x="4118876" y="34290"/>
                  </a:lnTo>
                  <a:lnTo>
                    <a:pt x="4118876" y="33528"/>
                  </a:lnTo>
                  <a:close/>
                </a:path>
                <a:path w="4119245" h="214629">
                  <a:moveTo>
                    <a:pt x="4118876" y="30480"/>
                  </a:moveTo>
                  <a:lnTo>
                    <a:pt x="184658" y="30480"/>
                  </a:lnTo>
                  <a:lnTo>
                    <a:pt x="183896" y="31242"/>
                  </a:lnTo>
                  <a:lnTo>
                    <a:pt x="4118876" y="31242"/>
                  </a:lnTo>
                  <a:lnTo>
                    <a:pt x="4118876" y="30480"/>
                  </a:lnTo>
                  <a:close/>
                </a:path>
                <a:path w="4119245" h="214629">
                  <a:moveTo>
                    <a:pt x="4118876" y="27432"/>
                  </a:moveTo>
                  <a:lnTo>
                    <a:pt x="187718" y="27432"/>
                  </a:lnTo>
                  <a:lnTo>
                    <a:pt x="186956" y="28194"/>
                  </a:lnTo>
                  <a:lnTo>
                    <a:pt x="4118876" y="28194"/>
                  </a:lnTo>
                  <a:lnTo>
                    <a:pt x="4118876" y="27432"/>
                  </a:lnTo>
                  <a:close/>
                </a:path>
                <a:path w="4119245" h="214629">
                  <a:moveTo>
                    <a:pt x="4118876" y="24384"/>
                  </a:moveTo>
                  <a:lnTo>
                    <a:pt x="190754" y="24384"/>
                  </a:lnTo>
                  <a:lnTo>
                    <a:pt x="189992" y="25146"/>
                  </a:lnTo>
                  <a:lnTo>
                    <a:pt x="4118876" y="25146"/>
                  </a:lnTo>
                  <a:lnTo>
                    <a:pt x="4118876" y="24384"/>
                  </a:lnTo>
                  <a:close/>
                </a:path>
                <a:path w="4119245" h="214629">
                  <a:moveTo>
                    <a:pt x="4118876" y="21336"/>
                  </a:moveTo>
                  <a:lnTo>
                    <a:pt x="193802" y="21336"/>
                  </a:lnTo>
                  <a:lnTo>
                    <a:pt x="193052" y="22098"/>
                  </a:lnTo>
                  <a:lnTo>
                    <a:pt x="4118876" y="22098"/>
                  </a:lnTo>
                  <a:lnTo>
                    <a:pt x="4118876" y="21336"/>
                  </a:lnTo>
                  <a:close/>
                </a:path>
                <a:path w="4119245" h="214629">
                  <a:moveTo>
                    <a:pt x="4118876" y="18288"/>
                  </a:moveTo>
                  <a:lnTo>
                    <a:pt x="196850" y="18288"/>
                  </a:lnTo>
                  <a:lnTo>
                    <a:pt x="196088" y="19050"/>
                  </a:lnTo>
                  <a:lnTo>
                    <a:pt x="4118876" y="19050"/>
                  </a:lnTo>
                  <a:lnTo>
                    <a:pt x="4118876" y="18288"/>
                  </a:lnTo>
                  <a:close/>
                </a:path>
                <a:path w="4119245" h="214629">
                  <a:moveTo>
                    <a:pt x="4118876" y="15240"/>
                  </a:moveTo>
                  <a:lnTo>
                    <a:pt x="199910" y="15240"/>
                  </a:lnTo>
                  <a:lnTo>
                    <a:pt x="199148" y="16002"/>
                  </a:lnTo>
                  <a:lnTo>
                    <a:pt x="4118876" y="16002"/>
                  </a:lnTo>
                  <a:lnTo>
                    <a:pt x="4118876" y="15240"/>
                  </a:lnTo>
                  <a:close/>
                </a:path>
                <a:path w="4119245" h="214629">
                  <a:moveTo>
                    <a:pt x="4118876" y="12192"/>
                  </a:moveTo>
                  <a:lnTo>
                    <a:pt x="202946" y="12192"/>
                  </a:lnTo>
                  <a:lnTo>
                    <a:pt x="202184" y="12954"/>
                  </a:lnTo>
                  <a:lnTo>
                    <a:pt x="4118876" y="12954"/>
                  </a:lnTo>
                  <a:lnTo>
                    <a:pt x="4118876" y="12192"/>
                  </a:lnTo>
                  <a:close/>
                </a:path>
                <a:path w="4119245" h="214629">
                  <a:moveTo>
                    <a:pt x="4118876" y="9144"/>
                  </a:moveTo>
                  <a:lnTo>
                    <a:pt x="205994" y="9144"/>
                  </a:lnTo>
                  <a:lnTo>
                    <a:pt x="205232" y="9906"/>
                  </a:lnTo>
                  <a:lnTo>
                    <a:pt x="4118876" y="9906"/>
                  </a:lnTo>
                  <a:lnTo>
                    <a:pt x="4118876" y="9144"/>
                  </a:lnTo>
                  <a:close/>
                </a:path>
                <a:path w="4119245" h="214629">
                  <a:moveTo>
                    <a:pt x="4118876" y="6096"/>
                  </a:moveTo>
                  <a:lnTo>
                    <a:pt x="209042" y="6096"/>
                  </a:lnTo>
                  <a:lnTo>
                    <a:pt x="208280" y="6858"/>
                  </a:lnTo>
                  <a:lnTo>
                    <a:pt x="4118876" y="6858"/>
                  </a:lnTo>
                  <a:lnTo>
                    <a:pt x="4118876" y="6096"/>
                  </a:lnTo>
                  <a:close/>
                </a:path>
                <a:path w="4119245" h="214629">
                  <a:moveTo>
                    <a:pt x="4118876" y="3048"/>
                  </a:moveTo>
                  <a:lnTo>
                    <a:pt x="212090" y="3048"/>
                  </a:lnTo>
                  <a:lnTo>
                    <a:pt x="211328" y="3810"/>
                  </a:lnTo>
                  <a:lnTo>
                    <a:pt x="4118876" y="3810"/>
                  </a:lnTo>
                  <a:lnTo>
                    <a:pt x="4118876" y="3048"/>
                  </a:lnTo>
                  <a:close/>
                </a:path>
                <a:path w="4119245" h="214629">
                  <a:moveTo>
                    <a:pt x="4118876" y="0"/>
                  </a:moveTo>
                  <a:lnTo>
                    <a:pt x="215138" y="0"/>
                  </a:lnTo>
                  <a:lnTo>
                    <a:pt x="214376" y="762"/>
                  </a:lnTo>
                  <a:lnTo>
                    <a:pt x="4118876" y="762"/>
                  </a:lnTo>
                  <a:lnTo>
                    <a:pt x="411887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902456" y="5488685"/>
              <a:ext cx="4403725" cy="214629"/>
            </a:xfrm>
            <a:custGeom>
              <a:avLst/>
              <a:gdLst/>
              <a:ahLst/>
              <a:cxnLst/>
              <a:rect l="l" t="t" r="r" b="b"/>
              <a:pathLst>
                <a:path w="4403725" h="214629">
                  <a:moveTo>
                    <a:pt x="4403344" y="213360"/>
                  </a:moveTo>
                  <a:lnTo>
                    <a:pt x="1003" y="213360"/>
                  </a:lnTo>
                  <a:lnTo>
                    <a:pt x="0" y="214122"/>
                  </a:lnTo>
                  <a:lnTo>
                    <a:pt x="4403344" y="214122"/>
                  </a:lnTo>
                  <a:lnTo>
                    <a:pt x="4403344" y="213360"/>
                  </a:lnTo>
                  <a:close/>
                </a:path>
                <a:path w="4403725" h="214629">
                  <a:moveTo>
                    <a:pt x="4403344" y="210312"/>
                  </a:moveTo>
                  <a:lnTo>
                    <a:pt x="5067" y="210312"/>
                  </a:lnTo>
                  <a:lnTo>
                    <a:pt x="4051" y="211074"/>
                  </a:lnTo>
                  <a:lnTo>
                    <a:pt x="4403344" y="211074"/>
                  </a:lnTo>
                  <a:lnTo>
                    <a:pt x="4403344" y="210312"/>
                  </a:lnTo>
                  <a:close/>
                </a:path>
                <a:path w="4403725" h="214629">
                  <a:moveTo>
                    <a:pt x="4403344" y="207264"/>
                  </a:moveTo>
                  <a:lnTo>
                    <a:pt x="9144" y="207264"/>
                  </a:lnTo>
                  <a:lnTo>
                    <a:pt x="8115" y="208026"/>
                  </a:lnTo>
                  <a:lnTo>
                    <a:pt x="4403344" y="208026"/>
                  </a:lnTo>
                  <a:lnTo>
                    <a:pt x="4403344" y="207264"/>
                  </a:lnTo>
                  <a:close/>
                </a:path>
                <a:path w="4403725" h="214629">
                  <a:moveTo>
                    <a:pt x="4403344" y="204216"/>
                  </a:moveTo>
                  <a:lnTo>
                    <a:pt x="13195" y="204216"/>
                  </a:lnTo>
                  <a:lnTo>
                    <a:pt x="12192" y="204978"/>
                  </a:lnTo>
                  <a:lnTo>
                    <a:pt x="4403344" y="204978"/>
                  </a:lnTo>
                  <a:lnTo>
                    <a:pt x="4403344" y="204216"/>
                  </a:lnTo>
                  <a:close/>
                </a:path>
                <a:path w="4403725" h="214629">
                  <a:moveTo>
                    <a:pt x="4403344" y="201168"/>
                  </a:moveTo>
                  <a:lnTo>
                    <a:pt x="17272" y="201168"/>
                  </a:lnTo>
                  <a:lnTo>
                    <a:pt x="16243" y="201930"/>
                  </a:lnTo>
                  <a:lnTo>
                    <a:pt x="4403344" y="201930"/>
                  </a:lnTo>
                  <a:lnTo>
                    <a:pt x="4403344" y="201168"/>
                  </a:lnTo>
                  <a:close/>
                </a:path>
                <a:path w="4403725" h="214629">
                  <a:moveTo>
                    <a:pt x="4403344" y="198120"/>
                  </a:moveTo>
                  <a:lnTo>
                    <a:pt x="21336" y="198120"/>
                  </a:lnTo>
                  <a:lnTo>
                    <a:pt x="20320" y="198882"/>
                  </a:lnTo>
                  <a:lnTo>
                    <a:pt x="4403344" y="198882"/>
                  </a:lnTo>
                  <a:lnTo>
                    <a:pt x="4403344" y="198120"/>
                  </a:lnTo>
                  <a:close/>
                </a:path>
                <a:path w="4403725" h="214629">
                  <a:moveTo>
                    <a:pt x="4403344" y="195072"/>
                  </a:moveTo>
                  <a:lnTo>
                    <a:pt x="25387" y="195072"/>
                  </a:lnTo>
                  <a:lnTo>
                    <a:pt x="24371" y="195834"/>
                  </a:lnTo>
                  <a:lnTo>
                    <a:pt x="4403344" y="195834"/>
                  </a:lnTo>
                  <a:lnTo>
                    <a:pt x="4403344" y="195072"/>
                  </a:lnTo>
                  <a:close/>
                </a:path>
                <a:path w="4403725" h="214629">
                  <a:moveTo>
                    <a:pt x="4403344" y="192024"/>
                  </a:moveTo>
                  <a:lnTo>
                    <a:pt x="29451" y="192024"/>
                  </a:lnTo>
                  <a:lnTo>
                    <a:pt x="28448" y="192786"/>
                  </a:lnTo>
                  <a:lnTo>
                    <a:pt x="4403344" y="192786"/>
                  </a:lnTo>
                  <a:lnTo>
                    <a:pt x="4403344" y="192024"/>
                  </a:lnTo>
                  <a:close/>
                </a:path>
                <a:path w="4403725" h="214629">
                  <a:moveTo>
                    <a:pt x="4403344" y="188976"/>
                  </a:moveTo>
                  <a:lnTo>
                    <a:pt x="33515" y="188976"/>
                  </a:lnTo>
                  <a:lnTo>
                    <a:pt x="32499" y="189738"/>
                  </a:lnTo>
                  <a:lnTo>
                    <a:pt x="4403344" y="189738"/>
                  </a:lnTo>
                  <a:lnTo>
                    <a:pt x="4403344" y="188976"/>
                  </a:lnTo>
                  <a:close/>
                </a:path>
                <a:path w="4403725" h="214629">
                  <a:moveTo>
                    <a:pt x="4403344" y="185928"/>
                  </a:moveTo>
                  <a:lnTo>
                    <a:pt x="37592" y="185928"/>
                  </a:lnTo>
                  <a:lnTo>
                    <a:pt x="36563" y="186690"/>
                  </a:lnTo>
                  <a:lnTo>
                    <a:pt x="4403344" y="186690"/>
                  </a:lnTo>
                  <a:lnTo>
                    <a:pt x="4403344" y="185928"/>
                  </a:lnTo>
                  <a:close/>
                </a:path>
                <a:path w="4403725" h="214629">
                  <a:moveTo>
                    <a:pt x="4403344" y="182880"/>
                  </a:moveTo>
                  <a:lnTo>
                    <a:pt x="41656" y="182880"/>
                  </a:lnTo>
                  <a:lnTo>
                    <a:pt x="40640" y="183642"/>
                  </a:lnTo>
                  <a:lnTo>
                    <a:pt x="4403344" y="183642"/>
                  </a:lnTo>
                  <a:lnTo>
                    <a:pt x="4403344" y="182880"/>
                  </a:lnTo>
                  <a:close/>
                </a:path>
                <a:path w="4403725" h="214629">
                  <a:moveTo>
                    <a:pt x="4403344" y="179832"/>
                  </a:moveTo>
                  <a:lnTo>
                    <a:pt x="45720" y="179832"/>
                  </a:lnTo>
                  <a:lnTo>
                    <a:pt x="44691" y="180594"/>
                  </a:lnTo>
                  <a:lnTo>
                    <a:pt x="4403344" y="180594"/>
                  </a:lnTo>
                  <a:lnTo>
                    <a:pt x="4403344" y="179832"/>
                  </a:lnTo>
                  <a:close/>
                </a:path>
                <a:path w="4403725" h="214629">
                  <a:moveTo>
                    <a:pt x="4403344" y="176784"/>
                  </a:moveTo>
                  <a:lnTo>
                    <a:pt x="49771" y="176784"/>
                  </a:lnTo>
                  <a:lnTo>
                    <a:pt x="48755" y="177546"/>
                  </a:lnTo>
                  <a:lnTo>
                    <a:pt x="4403344" y="177546"/>
                  </a:lnTo>
                  <a:lnTo>
                    <a:pt x="4403344" y="176784"/>
                  </a:lnTo>
                  <a:close/>
                </a:path>
                <a:path w="4403725" h="214629">
                  <a:moveTo>
                    <a:pt x="4403344" y="173736"/>
                  </a:moveTo>
                  <a:lnTo>
                    <a:pt x="53835" y="173736"/>
                  </a:lnTo>
                  <a:lnTo>
                    <a:pt x="52819" y="174498"/>
                  </a:lnTo>
                  <a:lnTo>
                    <a:pt x="4403344" y="174498"/>
                  </a:lnTo>
                  <a:lnTo>
                    <a:pt x="4403344" y="173736"/>
                  </a:lnTo>
                  <a:close/>
                </a:path>
                <a:path w="4403725" h="214629">
                  <a:moveTo>
                    <a:pt x="4403344" y="170688"/>
                  </a:moveTo>
                  <a:lnTo>
                    <a:pt x="57899" y="170688"/>
                  </a:lnTo>
                  <a:lnTo>
                    <a:pt x="56883" y="171450"/>
                  </a:lnTo>
                  <a:lnTo>
                    <a:pt x="4403344" y="171450"/>
                  </a:lnTo>
                  <a:lnTo>
                    <a:pt x="4403344" y="170688"/>
                  </a:lnTo>
                  <a:close/>
                </a:path>
                <a:path w="4403725" h="214629">
                  <a:moveTo>
                    <a:pt x="4403344" y="167640"/>
                  </a:moveTo>
                  <a:lnTo>
                    <a:pt x="61963" y="167640"/>
                  </a:lnTo>
                  <a:lnTo>
                    <a:pt x="60947" y="168402"/>
                  </a:lnTo>
                  <a:lnTo>
                    <a:pt x="4403344" y="168402"/>
                  </a:lnTo>
                  <a:lnTo>
                    <a:pt x="4403344" y="167640"/>
                  </a:lnTo>
                  <a:close/>
                </a:path>
                <a:path w="4403725" h="214629">
                  <a:moveTo>
                    <a:pt x="4403344" y="164592"/>
                  </a:moveTo>
                  <a:lnTo>
                    <a:pt x="66040" y="164592"/>
                  </a:lnTo>
                  <a:lnTo>
                    <a:pt x="65024" y="165354"/>
                  </a:lnTo>
                  <a:lnTo>
                    <a:pt x="4403344" y="165354"/>
                  </a:lnTo>
                  <a:lnTo>
                    <a:pt x="4403344" y="164592"/>
                  </a:lnTo>
                  <a:close/>
                </a:path>
                <a:path w="4403725" h="214629">
                  <a:moveTo>
                    <a:pt x="4403344" y="161544"/>
                  </a:moveTo>
                  <a:lnTo>
                    <a:pt x="70091" y="161544"/>
                  </a:lnTo>
                  <a:lnTo>
                    <a:pt x="69088" y="162306"/>
                  </a:lnTo>
                  <a:lnTo>
                    <a:pt x="4403344" y="162306"/>
                  </a:lnTo>
                  <a:lnTo>
                    <a:pt x="4403344" y="161544"/>
                  </a:lnTo>
                  <a:close/>
                </a:path>
                <a:path w="4403725" h="214629">
                  <a:moveTo>
                    <a:pt x="4403344" y="158496"/>
                  </a:moveTo>
                  <a:lnTo>
                    <a:pt x="74155" y="158496"/>
                  </a:lnTo>
                  <a:lnTo>
                    <a:pt x="73139" y="159258"/>
                  </a:lnTo>
                  <a:lnTo>
                    <a:pt x="4403344" y="159258"/>
                  </a:lnTo>
                  <a:lnTo>
                    <a:pt x="4403344" y="158496"/>
                  </a:lnTo>
                  <a:close/>
                </a:path>
                <a:path w="4403725" h="214629">
                  <a:moveTo>
                    <a:pt x="4403344" y="155448"/>
                  </a:moveTo>
                  <a:lnTo>
                    <a:pt x="78219" y="155448"/>
                  </a:lnTo>
                  <a:lnTo>
                    <a:pt x="77203" y="156210"/>
                  </a:lnTo>
                  <a:lnTo>
                    <a:pt x="4403344" y="156210"/>
                  </a:lnTo>
                  <a:lnTo>
                    <a:pt x="4403344" y="155448"/>
                  </a:lnTo>
                  <a:close/>
                </a:path>
                <a:path w="4403725" h="214629">
                  <a:moveTo>
                    <a:pt x="4403344" y="152400"/>
                  </a:moveTo>
                  <a:lnTo>
                    <a:pt x="82283" y="152400"/>
                  </a:lnTo>
                  <a:lnTo>
                    <a:pt x="81267" y="153162"/>
                  </a:lnTo>
                  <a:lnTo>
                    <a:pt x="4403344" y="153162"/>
                  </a:lnTo>
                  <a:lnTo>
                    <a:pt x="4403344" y="152400"/>
                  </a:lnTo>
                  <a:close/>
                </a:path>
                <a:path w="4403725" h="214629">
                  <a:moveTo>
                    <a:pt x="4403344" y="149352"/>
                  </a:moveTo>
                  <a:lnTo>
                    <a:pt x="86347" y="149352"/>
                  </a:lnTo>
                  <a:lnTo>
                    <a:pt x="85331" y="150114"/>
                  </a:lnTo>
                  <a:lnTo>
                    <a:pt x="4403344" y="150114"/>
                  </a:lnTo>
                  <a:lnTo>
                    <a:pt x="4403344" y="149352"/>
                  </a:lnTo>
                  <a:close/>
                </a:path>
                <a:path w="4403725" h="214629">
                  <a:moveTo>
                    <a:pt x="4403344" y="146304"/>
                  </a:moveTo>
                  <a:lnTo>
                    <a:pt x="90424" y="146304"/>
                  </a:lnTo>
                  <a:lnTo>
                    <a:pt x="89395" y="147066"/>
                  </a:lnTo>
                  <a:lnTo>
                    <a:pt x="4403344" y="147066"/>
                  </a:lnTo>
                  <a:lnTo>
                    <a:pt x="4403344" y="146304"/>
                  </a:lnTo>
                  <a:close/>
                </a:path>
                <a:path w="4403725" h="214629">
                  <a:moveTo>
                    <a:pt x="4403344" y="143256"/>
                  </a:moveTo>
                  <a:lnTo>
                    <a:pt x="94475" y="143256"/>
                  </a:lnTo>
                  <a:lnTo>
                    <a:pt x="93472" y="144018"/>
                  </a:lnTo>
                  <a:lnTo>
                    <a:pt x="4403344" y="144018"/>
                  </a:lnTo>
                  <a:lnTo>
                    <a:pt x="4403344" y="143256"/>
                  </a:lnTo>
                  <a:close/>
                </a:path>
                <a:path w="4403725" h="214629">
                  <a:moveTo>
                    <a:pt x="4403344" y="140208"/>
                  </a:moveTo>
                  <a:lnTo>
                    <a:pt x="98539" y="140208"/>
                  </a:lnTo>
                  <a:lnTo>
                    <a:pt x="97523" y="140982"/>
                  </a:lnTo>
                  <a:lnTo>
                    <a:pt x="4403344" y="140970"/>
                  </a:lnTo>
                  <a:lnTo>
                    <a:pt x="4403344" y="140208"/>
                  </a:lnTo>
                  <a:close/>
                </a:path>
                <a:path w="4403725" h="214629">
                  <a:moveTo>
                    <a:pt x="4403344" y="137160"/>
                  </a:moveTo>
                  <a:lnTo>
                    <a:pt x="102603" y="137160"/>
                  </a:lnTo>
                  <a:lnTo>
                    <a:pt x="101587" y="137922"/>
                  </a:lnTo>
                  <a:lnTo>
                    <a:pt x="4403344" y="137922"/>
                  </a:lnTo>
                  <a:lnTo>
                    <a:pt x="4403344" y="137160"/>
                  </a:lnTo>
                  <a:close/>
                </a:path>
                <a:path w="4403725" h="214629">
                  <a:moveTo>
                    <a:pt x="4403344" y="134112"/>
                  </a:moveTo>
                  <a:lnTo>
                    <a:pt x="106667" y="134112"/>
                  </a:lnTo>
                  <a:lnTo>
                    <a:pt x="105651" y="134874"/>
                  </a:lnTo>
                  <a:lnTo>
                    <a:pt x="4403344" y="134874"/>
                  </a:lnTo>
                  <a:lnTo>
                    <a:pt x="4403344" y="134112"/>
                  </a:lnTo>
                  <a:close/>
                </a:path>
                <a:path w="4403725" h="214629">
                  <a:moveTo>
                    <a:pt x="4403344" y="131064"/>
                  </a:moveTo>
                  <a:lnTo>
                    <a:pt x="110731" y="131064"/>
                  </a:lnTo>
                  <a:lnTo>
                    <a:pt x="109715" y="131826"/>
                  </a:lnTo>
                  <a:lnTo>
                    <a:pt x="4403344" y="131826"/>
                  </a:lnTo>
                  <a:lnTo>
                    <a:pt x="4403344" y="131064"/>
                  </a:lnTo>
                  <a:close/>
                </a:path>
                <a:path w="4403725" h="214629">
                  <a:moveTo>
                    <a:pt x="4403344" y="128016"/>
                  </a:moveTo>
                  <a:lnTo>
                    <a:pt x="114795" y="128016"/>
                  </a:lnTo>
                  <a:lnTo>
                    <a:pt x="113779" y="128778"/>
                  </a:lnTo>
                  <a:lnTo>
                    <a:pt x="4403344" y="128778"/>
                  </a:lnTo>
                  <a:lnTo>
                    <a:pt x="4403344" y="128016"/>
                  </a:lnTo>
                  <a:close/>
                </a:path>
                <a:path w="4403725" h="214629">
                  <a:moveTo>
                    <a:pt x="4403344" y="124968"/>
                  </a:moveTo>
                  <a:lnTo>
                    <a:pt x="118872" y="124968"/>
                  </a:lnTo>
                  <a:lnTo>
                    <a:pt x="117843" y="125730"/>
                  </a:lnTo>
                  <a:lnTo>
                    <a:pt x="4403344" y="125730"/>
                  </a:lnTo>
                  <a:lnTo>
                    <a:pt x="4403344" y="124968"/>
                  </a:lnTo>
                  <a:close/>
                </a:path>
                <a:path w="4403725" h="214629">
                  <a:moveTo>
                    <a:pt x="4403344" y="121920"/>
                  </a:moveTo>
                  <a:lnTo>
                    <a:pt x="122936" y="121920"/>
                  </a:lnTo>
                  <a:lnTo>
                    <a:pt x="121920" y="122682"/>
                  </a:lnTo>
                  <a:lnTo>
                    <a:pt x="4403344" y="122682"/>
                  </a:lnTo>
                  <a:lnTo>
                    <a:pt x="4403344" y="121920"/>
                  </a:lnTo>
                  <a:close/>
                </a:path>
                <a:path w="4403725" h="214629">
                  <a:moveTo>
                    <a:pt x="4403344" y="118872"/>
                  </a:moveTo>
                  <a:lnTo>
                    <a:pt x="126987" y="118872"/>
                  </a:lnTo>
                  <a:lnTo>
                    <a:pt x="125971" y="119634"/>
                  </a:lnTo>
                  <a:lnTo>
                    <a:pt x="4403344" y="119634"/>
                  </a:lnTo>
                  <a:lnTo>
                    <a:pt x="4403344" y="118872"/>
                  </a:lnTo>
                  <a:close/>
                </a:path>
                <a:path w="4403725" h="214629">
                  <a:moveTo>
                    <a:pt x="4403344" y="115824"/>
                  </a:moveTo>
                  <a:lnTo>
                    <a:pt x="131051" y="115824"/>
                  </a:lnTo>
                  <a:lnTo>
                    <a:pt x="130035" y="116586"/>
                  </a:lnTo>
                  <a:lnTo>
                    <a:pt x="4403344" y="116586"/>
                  </a:lnTo>
                  <a:lnTo>
                    <a:pt x="4403344" y="115824"/>
                  </a:lnTo>
                  <a:close/>
                </a:path>
                <a:path w="4403725" h="214629">
                  <a:moveTo>
                    <a:pt x="4403344" y="112776"/>
                  </a:moveTo>
                  <a:lnTo>
                    <a:pt x="135128" y="112776"/>
                  </a:lnTo>
                  <a:lnTo>
                    <a:pt x="134099" y="113538"/>
                  </a:lnTo>
                  <a:lnTo>
                    <a:pt x="4403344" y="113538"/>
                  </a:lnTo>
                  <a:lnTo>
                    <a:pt x="4403344" y="112776"/>
                  </a:lnTo>
                  <a:close/>
                </a:path>
                <a:path w="4403725" h="214629">
                  <a:moveTo>
                    <a:pt x="4403344" y="109728"/>
                  </a:moveTo>
                  <a:lnTo>
                    <a:pt x="139179" y="109728"/>
                  </a:lnTo>
                  <a:lnTo>
                    <a:pt x="138163" y="110490"/>
                  </a:lnTo>
                  <a:lnTo>
                    <a:pt x="4403344" y="110490"/>
                  </a:lnTo>
                  <a:lnTo>
                    <a:pt x="4403344" y="109728"/>
                  </a:lnTo>
                  <a:close/>
                </a:path>
                <a:path w="4403725" h="214629">
                  <a:moveTo>
                    <a:pt x="4403344" y="106680"/>
                  </a:moveTo>
                  <a:lnTo>
                    <a:pt x="143256" y="106680"/>
                  </a:lnTo>
                  <a:lnTo>
                    <a:pt x="142227" y="107442"/>
                  </a:lnTo>
                  <a:lnTo>
                    <a:pt x="4403344" y="107442"/>
                  </a:lnTo>
                  <a:lnTo>
                    <a:pt x="4403344" y="106680"/>
                  </a:lnTo>
                  <a:close/>
                </a:path>
                <a:path w="4403725" h="214629">
                  <a:moveTo>
                    <a:pt x="4403344" y="103632"/>
                  </a:moveTo>
                  <a:lnTo>
                    <a:pt x="147320" y="103632"/>
                  </a:lnTo>
                  <a:lnTo>
                    <a:pt x="146291" y="104394"/>
                  </a:lnTo>
                  <a:lnTo>
                    <a:pt x="4403344" y="104394"/>
                  </a:lnTo>
                  <a:lnTo>
                    <a:pt x="4403344" y="103632"/>
                  </a:lnTo>
                  <a:close/>
                </a:path>
                <a:path w="4403725" h="214629">
                  <a:moveTo>
                    <a:pt x="4403344" y="100584"/>
                  </a:moveTo>
                  <a:lnTo>
                    <a:pt x="151371" y="100584"/>
                  </a:lnTo>
                  <a:lnTo>
                    <a:pt x="150355" y="101346"/>
                  </a:lnTo>
                  <a:lnTo>
                    <a:pt x="4403344" y="101346"/>
                  </a:lnTo>
                  <a:lnTo>
                    <a:pt x="4403344" y="100584"/>
                  </a:lnTo>
                  <a:close/>
                </a:path>
                <a:path w="4403725" h="214629">
                  <a:moveTo>
                    <a:pt x="4403344" y="97536"/>
                  </a:moveTo>
                  <a:lnTo>
                    <a:pt x="155435" y="97536"/>
                  </a:lnTo>
                  <a:lnTo>
                    <a:pt x="154419" y="98298"/>
                  </a:lnTo>
                  <a:lnTo>
                    <a:pt x="4403344" y="98298"/>
                  </a:lnTo>
                  <a:lnTo>
                    <a:pt x="4403344" y="97536"/>
                  </a:lnTo>
                  <a:close/>
                </a:path>
                <a:path w="4403725" h="214629">
                  <a:moveTo>
                    <a:pt x="4403344" y="94488"/>
                  </a:moveTo>
                  <a:lnTo>
                    <a:pt x="159512" y="94488"/>
                  </a:lnTo>
                  <a:lnTo>
                    <a:pt x="158483" y="95250"/>
                  </a:lnTo>
                  <a:lnTo>
                    <a:pt x="4403344" y="95250"/>
                  </a:lnTo>
                  <a:lnTo>
                    <a:pt x="4403344" y="94488"/>
                  </a:lnTo>
                  <a:close/>
                </a:path>
                <a:path w="4403725" h="214629">
                  <a:moveTo>
                    <a:pt x="4403344" y="91440"/>
                  </a:moveTo>
                  <a:lnTo>
                    <a:pt x="163563" y="91440"/>
                  </a:lnTo>
                  <a:lnTo>
                    <a:pt x="162560" y="92202"/>
                  </a:lnTo>
                  <a:lnTo>
                    <a:pt x="4403344" y="92202"/>
                  </a:lnTo>
                  <a:lnTo>
                    <a:pt x="4403344" y="91440"/>
                  </a:lnTo>
                  <a:close/>
                </a:path>
                <a:path w="4403725" h="214629">
                  <a:moveTo>
                    <a:pt x="4403344" y="88392"/>
                  </a:moveTo>
                  <a:lnTo>
                    <a:pt x="167627" y="88392"/>
                  </a:lnTo>
                  <a:lnTo>
                    <a:pt x="166624" y="89154"/>
                  </a:lnTo>
                  <a:lnTo>
                    <a:pt x="4403344" y="89154"/>
                  </a:lnTo>
                  <a:lnTo>
                    <a:pt x="4403344" y="88392"/>
                  </a:lnTo>
                  <a:close/>
                </a:path>
                <a:path w="4403725" h="214629">
                  <a:moveTo>
                    <a:pt x="4403344" y="85344"/>
                  </a:moveTo>
                  <a:lnTo>
                    <a:pt x="171691" y="85344"/>
                  </a:lnTo>
                  <a:lnTo>
                    <a:pt x="170675" y="86106"/>
                  </a:lnTo>
                  <a:lnTo>
                    <a:pt x="4403344" y="86106"/>
                  </a:lnTo>
                  <a:lnTo>
                    <a:pt x="4403344" y="85344"/>
                  </a:lnTo>
                  <a:close/>
                </a:path>
                <a:path w="4403725" h="214629">
                  <a:moveTo>
                    <a:pt x="4403344" y="82296"/>
                  </a:moveTo>
                  <a:lnTo>
                    <a:pt x="175755" y="82296"/>
                  </a:lnTo>
                  <a:lnTo>
                    <a:pt x="174739" y="83058"/>
                  </a:lnTo>
                  <a:lnTo>
                    <a:pt x="4403344" y="83058"/>
                  </a:lnTo>
                  <a:lnTo>
                    <a:pt x="4403344" y="82296"/>
                  </a:lnTo>
                  <a:close/>
                </a:path>
                <a:path w="4403725" h="214629">
                  <a:moveTo>
                    <a:pt x="4403344" y="79248"/>
                  </a:moveTo>
                  <a:lnTo>
                    <a:pt x="179819" y="79248"/>
                  </a:lnTo>
                  <a:lnTo>
                    <a:pt x="178803" y="80010"/>
                  </a:lnTo>
                  <a:lnTo>
                    <a:pt x="4403344" y="80010"/>
                  </a:lnTo>
                  <a:lnTo>
                    <a:pt x="4403344" y="79248"/>
                  </a:lnTo>
                  <a:close/>
                </a:path>
                <a:path w="4403725" h="214629">
                  <a:moveTo>
                    <a:pt x="4403344" y="76200"/>
                  </a:moveTo>
                  <a:lnTo>
                    <a:pt x="183883" y="76200"/>
                  </a:lnTo>
                  <a:lnTo>
                    <a:pt x="182867" y="76962"/>
                  </a:lnTo>
                  <a:lnTo>
                    <a:pt x="4403344" y="76962"/>
                  </a:lnTo>
                  <a:lnTo>
                    <a:pt x="4403344" y="76200"/>
                  </a:lnTo>
                  <a:close/>
                </a:path>
                <a:path w="4403725" h="214629">
                  <a:moveTo>
                    <a:pt x="4403344" y="73152"/>
                  </a:moveTo>
                  <a:lnTo>
                    <a:pt x="187947" y="73152"/>
                  </a:lnTo>
                  <a:lnTo>
                    <a:pt x="186931" y="73914"/>
                  </a:lnTo>
                  <a:lnTo>
                    <a:pt x="4403344" y="73914"/>
                  </a:lnTo>
                  <a:lnTo>
                    <a:pt x="4403344" y="73152"/>
                  </a:lnTo>
                  <a:close/>
                </a:path>
                <a:path w="4403725" h="214629">
                  <a:moveTo>
                    <a:pt x="4403344" y="70104"/>
                  </a:moveTo>
                  <a:lnTo>
                    <a:pt x="192024" y="70104"/>
                  </a:lnTo>
                  <a:lnTo>
                    <a:pt x="190995" y="70866"/>
                  </a:lnTo>
                  <a:lnTo>
                    <a:pt x="4403344" y="70866"/>
                  </a:lnTo>
                  <a:lnTo>
                    <a:pt x="4403344" y="70104"/>
                  </a:lnTo>
                  <a:close/>
                </a:path>
                <a:path w="4403725" h="214629">
                  <a:moveTo>
                    <a:pt x="4403344" y="67056"/>
                  </a:moveTo>
                  <a:lnTo>
                    <a:pt x="196075" y="67056"/>
                  </a:lnTo>
                  <a:lnTo>
                    <a:pt x="195072" y="67818"/>
                  </a:lnTo>
                  <a:lnTo>
                    <a:pt x="4403344" y="67818"/>
                  </a:lnTo>
                  <a:lnTo>
                    <a:pt x="4403344" y="67056"/>
                  </a:lnTo>
                  <a:close/>
                </a:path>
                <a:path w="4403725" h="214629">
                  <a:moveTo>
                    <a:pt x="4403344" y="64008"/>
                  </a:moveTo>
                  <a:lnTo>
                    <a:pt x="200139" y="64008"/>
                  </a:lnTo>
                  <a:lnTo>
                    <a:pt x="199123" y="64782"/>
                  </a:lnTo>
                  <a:lnTo>
                    <a:pt x="4403344" y="64770"/>
                  </a:lnTo>
                  <a:lnTo>
                    <a:pt x="4403344" y="64008"/>
                  </a:lnTo>
                  <a:close/>
                </a:path>
                <a:path w="4403725" h="214629">
                  <a:moveTo>
                    <a:pt x="4403344" y="60960"/>
                  </a:moveTo>
                  <a:lnTo>
                    <a:pt x="204203" y="60960"/>
                  </a:lnTo>
                  <a:lnTo>
                    <a:pt x="203187" y="61722"/>
                  </a:lnTo>
                  <a:lnTo>
                    <a:pt x="4403344" y="61722"/>
                  </a:lnTo>
                  <a:lnTo>
                    <a:pt x="4403344" y="60960"/>
                  </a:lnTo>
                  <a:close/>
                </a:path>
                <a:path w="4403725" h="214629">
                  <a:moveTo>
                    <a:pt x="4403344" y="57912"/>
                  </a:moveTo>
                  <a:lnTo>
                    <a:pt x="208267" y="57912"/>
                  </a:lnTo>
                  <a:lnTo>
                    <a:pt x="207251" y="58674"/>
                  </a:lnTo>
                  <a:lnTo>
                    <a:pt x="4403344" y="58674"/>
                  </a:lnTo>
                  <a:lnTo>
                    <a:pt x="4403344" y="57912"/>
                  </a:lnTo>
                  <a:close/>
                </a:path>
                <a:path w="4403725" h="214629">
                  <a:moveTo>
                    <a:pt x="4403344" y="54864"/>
                  </a:moveTo>
                  <a:lnTo>
                    <a:pt x="212331" y="54864"/>
                  </a:lnTo>
                  <a:lnTo>
                    <a:pt x="211315" y="55626"/>
                  </a:lnTo>
                  <a:lnTo>
                    <a:pt x="4403344" y="55626"/>
                  </a:lnTo>
                  <a:lnTo>
                    <a:pt x="4403344" y="54864"/>
                  </a:lnTo>
                  <a:close/>
                </a:path>
                <a:path w="4403725" h="214629">
                  <a:moveTo>
                    <a:pt x="4403344" y="51816"/>
                  </a:moveTo>
                  <a:lnTo>
                    <a:pt x="216408" y="51816"/>
                  </a:lnTo>
                  <a:lnTo>
                    <a:pt x="215379" y="52578"/>
                  </a:lnTo>
                  <a:lnTo>
                    <a:pt x="4403344" y="52578"/>
                  </a:lnTo>
                  <a:lnTo>
                    <a:pt x="4403344" y="51816"/>
                  </a:lnTo>
                  <a:close/>
                </a:path>
                <a:path w="4403725" h="214629">
                  <a:moveTo>
                    <a:pt x="4403344" y="48768"/>
                  </a:moveTo>
                  <a:lnTo>
                    <a:pt x="220472" y="48768"/>
                  </a:lnTo>
                  <a:lnTo>
                    <a:pt x="219443" y="49530"/>
                  </a:lnTo>
                  <a:lnTo>
                    <a:pt x="4403344" y="49530"/>
                  </a:lnTo>
                  <a:lnTo>
                    <a:pt x="4403344" y="48768"/>
                  </a:lnTo>
                  <a:close/>
                </a:path>
                <a:path w="4403725" h="214629">
                  <a:moveTo>
                    <a:pt x="4403344" y="45720"/>
                  </a:moveTo>
                  <a:lnTo>
                    <a:pt x="224536" y="45720"/>
                  </a:lnTo>
                  <a:lnTo>
                    <a:pt x="223520" y="46482"/>
                  </a:lnTo>
                  <a:lnTo>
                    <a:pt x="4403344" y="46482"/>
                  </a:lnTo>
                  <a:lnTo>
                    <a:pt x="4403344" y="45720"/>
                  </a:lnTo>
                  <a:close/>
                </a:path>
                <a:path w="4403725" h="214629">
                  <a:moveTo>
                    <a:pt x="4403344" y="42672"/>
                  </a:moveTo>
                  <a:lnTo>
                    <a:pt x="228600" y="42672"/>
                  </a:lnTo>
                  <a:lnTo>
                    <a:pt x="227571" y="43434"/>
                  </a:lnTo>
                  <a:lnTo>
                    <a:pt x="4403344" y="43434"/>
                  </a:lnTo>
                  <a:lnTo>
                    <a:pt x="4403344" y="42672"/>
                  </a:lnTo>
                  <a:close/>
                </a:path>
                <a:path w="4403725" h="214629">
                  <a:moveTo>
                    <a:pt x="4403344" y="39624"/>
                  </a:moveTo>
                  <a:lnTo>
                    <a:pt x="232651" y="39624"/>
                  </a:lnTo>
                  <a:lnTo>
                    <a:pt x="231648" y="40386"/>
                  </a:lnTo>
                  <a:lnTo>
                    <a:pt x="4403344" y="40386"/>
                  </a:lnTo>
                  <a:lnTo>
                    <a:pt x="4403344" y="39624"/>
                  </a:lnTo>
                  <a:close/>
                </a:path>
                <a:path w="4403725" h="214629">
                  <a:moveTo>
                    <a:pt x="4403344" y="36576"/>
                  </a:moveTo>
                  <a:lnTo>
                    <a:pt x="236715" y="36576"/>
                  </a:lnTo>
                  <a:lnTo>
                    <a:pt x="235699" y="37338"/>
                  </a:lnTo>
                  <a:lnTo>
                    <a:pt x="4403344" y="37338"/>
                  </a:lnTo>
                  <a:lnTo>
                    <a:pt x="4403344" y="36576"/>
                  </a:lnTo>
                  <a:close/>
                </a:path>
                <a:path w="4403725" h="214629">
                  <a:moveTo>
                    <a:pt x="4403344" y="33528"/>
                  </a:moveTo>
                  <a:lnTo>
                    <a:pt x="240779" y="33528"/>
                  </a:lnTo>
                  <a:lnTo>
                    <a:pt x="239763" y="34290"/>
                  </a:lnTo>
                  <a:lnTo>
                    <a:pt x="4403344" y="34290"/>
                  </a:lnTo>
                  <a:lnTo>
                    <a:pt x="4403344" y="33528"/>
                  </a:lnTo>
                  <a:close/>
                </a:path>
                <a:path w="4403725" h="214629">
                  <a:moveTo>
                    <a:pt x="4403344" y="30480"/>
                  </a:moveTo>
                  <a:lnTo>
                    <a:pt x="244856" y="30480"/>
                  </a:lnTo>
                  <a:lnTo>
                    <a:pt x="243827" y="31242"/>
                  </a:lnTo>
                  <a:lnTo>
                    <a:pt x="4403344" y="31242"/>
                  </a:lnTo>
                  <a:lnTo>
                    <a:pt x="4403344" y="30480"/>
                  </a:lnTo>
                  <a:close/>
                </a:path>
                <a:path w="4403725" h="214629">
                  <a:moveTo>
                    <a:pt x="4403344" y="27432"/>
                  </a:moveTo>
                  <a:lnTo>
                    <a:pt x="248920" y="27432"/>
                  </a:lnTo>
                  <a:lnTo>
                    <a:pt x="247891" y="28194"/>
                  </a:lnTo>
                  <a:lnTo>
                    <a:pt x="4403344" y="28194"/>
                  </a:lnTo>
                  <a:lnTo>
                    <a:pt x="4403344" y="27432"/>
                  </a:lnTo>
                  <a:close/>
                </a:path>
                <a:path w="4403725" h="214629">
                  <a:moveTo>
                    <a:pt x="4403344" y="24384"/>
                  </a:moveTo>
                  <a:lnTo>
                    <a:pt x="252971" y="24384"/>
                  </a:lnTo>
                  <a:lnTo>
                    <a:pt x="251955" y="25146"/>
                  </a:lnTo>
                  <a:lnTo>
                    <a:pt x="4403344" y="25146"/>
                  </a:lnTo>
                  <a:lnTo>
                    <a:pt x="4403344" y="24384"/>
                  </a:lnTo>
                  <a:close/>
                </a:path>
                <a:path w="4403725" h="214629">
                  <a:moveTo>
                    <a:pt x="4403344" y="21336"/>
                  </a:moveTo>
                  <a:lnTo>
                    <a:pt x="257035" y="21336"/>
                  </a:lnTo>
                  <a:lnTo>
                    <a:pt x="256019" y="22098"/>
                  </a:lnTo>
                  <a:lnTo>
                    <a:pt x="4403344" y="22098"/>
                  </a:lnTo>
                  <a:lnTo>
                    <a:pt x="4403344" y="21336"/>
                  </a:lnTo>
                  <a:close/>
                </a:path>
                <a:path w="4403725" h="214629">
                  <a:moveTo>
                    <a:pt x="4403344" y="18288"/>
                  </a:moveTo>
                  <a:lnTo>
                    <a:pt x="261112" y="18288"/>
                  </a:lnTo>
                  <a:lnTo>
                    <a:pt x="260096" y="19050"/>
                  </a:lnTo>
                  <a:lnTo>
                    <a:pt x="4403344" y="19050"/>
                  </a:lnTo>
                  <a:lnTo>
                    <a:pt x="4403344" y="18288"/>
                  </a:lnTo>
                  <a:close/>
                </a:path>
                <a:path w="4403725" h="214629">
                  <a:moveTo>
                    <a:pt x="4403344" y="15240"/>
                  </a:moveTo>
                  <a:lnTo>
                    <a:pt x="265163" y="15240"/>
                  </a:lnTo>
                  <a:lnTo>
                    <a:pt x="264147" y="16002"/>
                  </a:lnTo>
                  <a:lnTo>
                    <a:pt x="4403344" y="16002"/>
                  </a:lnTo>
                  <a:lnTo>
                    <a:pt x="4403344" y="15240"/>
                  </a:lnTo>
                  <a:close/>
                </a:path>
                <a:path w="4403725" h="214629">
                  <a:moveTo>
                    <a:pt x="4403344" y="12192"/>
                  </a:moveTo>
                  <a:lnTo>
                    <a:pt x="269227" y="12192"/>
                  </a:lnTo>
                  <a:lnTo>
                    <a:pt x="268224" y="12954"/>
                  </a:lnTo>
                  <a:lnTo>
                    <a:pt x="4403344" y="12954"/>
                  </a:lnTo>
                  <a:lnTo>
                    <a:pt x="4403344" y="12192"/>
                  </a:lnTo>
                  <a:close/>
                </a:path>
                <a:path w="4403725" h="214629">
                  <a:moveTo>
                    <a:pt x="4403344" y="9144"/>
                  </a:moveTo>
                  <a:lnTo>
                    <a:pt x="273304" y="9144"/>
                  </a:lnTo>
                  <a:lnTo>
                    <a:pt x="272275" y="9906"/>
                  </a:lnTo>
                  <a:lnTo>
                    <a:pt x="4403344" y="9906"/>
                  </a:lnTo>
                  <a:lnTo>
                    <a:pt x="4403344" y="9144"/>
                  </a:lnTo>
                  <a:close/>
                </a:path>
                <a:path w="4403725" h="214629">
                  <a:moveTo>
                    <a:pt x="4403344" y="6096"/>
                  </a:moveTo>
                  <a:lnTo>
                    <a:pt x="277355" y="6096"/>
                  </a:lnTo>
                  <a:lnTo>
                    <a:pt x="276339" y="6858"/>
                  </a:lnTo>
                  <a:lnTo>
                    <a:pt x="4403344" y="6858"/>
                  </a:lnTo>
                  <a:lnTo>
                    <a:pt x="4403344" y="6096"/>
                  </a:lnTo>
                  <a:close/>
                </a:path>
                <a:path w="4403725" h="214629">
                  <a:moveTo>
                    <a:pt x="4403344" y="3048"/>
                  </a:moveTo>
                  <a:lnTo>
                    <a:pt x="281419" y="3048"/>
                  </a:lnTo>
                  <a:lnTo>
                    <a:pt x="280403" y="3810"/>
                  </a:lnTo>
                  <a:lnTo>
                    <a:pt x="4403344" y="3810"/>
                  </a:lnTo>
                  <a:lnTo>
                    <a:pt x="4403344" y="3048"/>
                  </a:lnTo>
                  <a:close/>
                </a:path>
                <a:path w="4403725" h="214629">
                  <a:moveTo>
                    <a:pt x="4403344" y="0"/>
                  </a:moveTo>
                  <a:lnTo>
                    <a:pt x="285483" y="0"/>
                  </a:lnTo>
                  <a:lnTo>
                    <a:pt x="284467" y="762"/>
                  </a:lnTo>
                  <a:lnTo>
                    <a:pt x="4403344" y="762"/>
                  </a:lnTo>
                  <a:lnTo>
                    <a:pt x="440334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34512" y="5702045"/>
              <a:ext cx="4971415" cy="214629"/>
            </a:xfrm>
            <a:custGeom>
              <a:avLst/>
              <a:gdLst/>
              <a:ahLst/>
              <a:cxnLst/>
              <a:rect l="l" t="t" r="r" b="b"/>
              <a:pathLst>
                <a:path w="4971415" h="214629">
                  <a:moveTo>
                    <a:pt x="4971288" y="213360"/>
                  </a:moveTo>
                  <a:lnTo>
                    <a:pt x="2667" y="213360"/>
                  </a:lnTo>
                  <a:lnTo>
                    <a:pt x="0" y="214122"/>
                  </a:lnTo>
                  <a:lnTo>
                    <a:pt x="4971288" y="214122"/>
                  </a:lnTo>
                  <a:lnTo>
                    <a:pt x="4971288" y="213360"/>
                  </a:lnTo>
                  <a:close/>
                </a:path>
                <a:path w="4971415" h="214629">
                  <a:moveTo>
                    <a:pt x="4971288" y="210312"/>
                  </a:moveTo>
                  <a:lnTo>
                    <a:pt x="13322" y="210312"/>
                  </a:lnTo>
                  <a:lnTo>
                    <a:pt x="10655" y="211074"/>
                  </a:lnTo>
                  <a:lnTo>
                    <a:pt x="4971288" y="211074"/>
                  </a:lnTo>
                  <a:lnTo>
                    <a:pt x="4971288" y="210312"/>
                  </a:lnTo>
                  <a:close/>
                </a:path>
                <a:path w="4971415" h="214629">
                  <a:moveTo>
                    <a:pt x="4971288" y="207264"/>
                  </a:moveTo>
                  <a:lnTo>
                    <a:pt x="23990" y="207264"/>
                  </a:lnTo>
                  <a:lnTo>
                    <a:pt x="21323" y="208026"/>
                  </a:lnTo>
                  <a:lnTo>
                    <a:pt x="4971288" y="208026"/>
                  </a:lnTo>
                  <a:lnTo>
                    <a:pt x="4971288" y="207264"/>
                  </a:lnTo>
                  <a:close/>
                </a:path>
                <a:path w="4971415" h="214629">
                  <a:moveTo>
                    <a:pt x="4971288" y="204216"/>
                  </a:moveTo>
                  <a:lnTo>
                    <a:pt x="34671" y="204216"/>
                  </a:lnTo>
                  <a:lnTo>
                    <a:pt x="31991" y="204978"/>
                  </a:lnTo>
                  <a:lnTo>
                    <a:pt x="4971288" y="204978"/>
                  </a:lnTo>
                  <a:lnTo>
                    <a:pt x="4971288" y="204216"/>
                  </a:lnTo>
                  <a:close/>
                </a:path>
                <a:path w="4971415" h="214629">
                  <a:moveTo>
                    <a:pt x="4971288" y="201168"/>
                  </a:moveTo>
                  <a:lnTo>
                    <a:pt x="45339" y="201168"/>
                  </a:lnTo>
                  <a:lnTo>
                    <a:pt x="42659" y="201930"/>
                  </a:lnTo>
                  <a:lnTo>
                    <a:pt x="4971288" y="201930"/>
                  </a:lnTo>
                  <a:lnTo>
                    <a:pt x="4971288" y="201168"/>
                  </a:lnTo>
                  <a:close/>
                </a:path>
                <a:path w="4971415" h="214629">
                  <a:moveTo>
                    <a:pt x="4971288" y="198120"/>
                  </a:moveTo>
                  <a:lnTo>
                    <a:pt x="56007" y="198120"/>
                  </a:lnTo>
                  <a:lnTo>
                    <a:pt x="53340" y="198882"/>
                  </a:lnTo>
                  <a:lnTo>
                    <a:pt x="4971288" y="198882"/>
                  </a:lnTo>
                  <a:lnTo>
                    <a:pt x="4971288" y="198120"/>
                  </a:lnTo>
                  <a:close/>
                </a:path>
                <a:path w="4971415" h="214629">
                  <a:moveTo>
                    <a:pt x="4971288" y="195072"/>
                  </a:moveTo>
                  <a:lnTo>
                    <a:pt x="66675" y="195072"/>
                  </a:lnTo>
                  <a:lnTo>
                    <a:pt x="64008" y="195834"/>
                  </a:lnTo>
                  <a:lnTo>
                    <a:pt x="4971288" y="195834"/>
                  </a:lnTo>
                  <a:lnTo>
                    <a:pt x="4971288" y="195072"/>
                  </a:lnTo>
                  <a:close/>
                </a:path>
                <a:path w="4971415" h="214629">
                  <a:moveTo>
                    <a:pt x="4971288" y="192024"/>
                  </a:moveTo>
                  <a:lnTo>
                    <a:pt x="77330" y="192024"/>
                  </a:lnTo>
                  <a:lnTo>
                    <a:pt x="74663" y="192786"/>
                  </a:lnTo>
                  <a:lnTo>
                    <a:pt x="4971288" y="192786"/>
                  </a:lnTo>
                  <a:lnTo>
                    <a:pt x="4971288" y="192024"/>
                  </a:lnTo>
                  <a:close/>
                </a:path>
                <a:path w="4971415" h="214629">
                  <a:moveTo>
                    <a:pt x="4971288" y="188976"/>
                  </a:moveTo>
                  <a:lnTo>
                    <a:pt x="87998" y="188976"/>
                  </a:lnTo>
                  <a:lnTo>
                    <a:pt x="85331" y="189738"/>
                  </a:lnTo>
                  <a:lnTo>
                    <a:pt x="4971288" y="189738"/>
                  </a:lnTo>
                  <a:lnTo>
                    <a:pt x="4971288" y="188976"/>
                  </a:lnTo>
                  <a:close/>
                </a:path>
                <a:path w="4971415" h="214629">
                  <a:moveTo>
                    <a:pt x="4971288" y="185928"/>
                  </a:moveTo>
                  <a:lnTo>
                    <a:pt x="98679" y="185928"/>
                  </a:lnTo>
                  <a:lnTo>
                    <a:pt x="95999" y="186690"/>
                  </a:lnTo>
                  <a:lnTo>
                    <a:pt x="4971288" y="186690"/>
                  </a:lnTo>
                  <a:lnTo>
                    <a:pt x="4971288" y="185928"/>
                  </a:lnTo>
                  <a:close/>
                </a:path>
                <a:path w="4971415" h="214629">
                  <a:moveTo>
                    <a:pt x="4971288" y="182880"/>
                  </a:moveTo>
                  <a:lnTo>
                    <a:pt x="109347" y="182880"/>
                  </a:lnTo>
                  <a:lnTo>
                    <a:pt x="106667" y="183642"/>
                  </a:lnTo>
                  <a:lnTo>
                    <a:pt x="4971288" y="183642"/>
                  </a:lnTo>
                  <a:lnTo>
                    <a:pt x="4971288" y="182880"/>
                  </a:lnTo>
                  <a:close/>
                </a:path>
                <a:path w="4971415" h="214629">
                  <a:moveTo>
                    <a:pt x="4971288" y="179832"/>
                  </a:moveTo>
                  <a:lnTo>
                    <a:pt x="120015" y="179832"/>
                  </a:lnTo>
                  <a:lnTo>
                    <a:pt x="117335" y="180594"/>
                  </a:lnTo>
                  <a:lnTo>
                    <a:pt x="4971288" y="180594"/>
                  </a:lnTo>
                  <a:lnTo>
                    <a:pt x="4971288" y="179832"/>
                  </a:lnTo>
                  <a:close/>
                </a:path>
                <a:path w="4971415" h="214629">
                  <a:moveTo>
                    <a:pt x="4971288" y="176784"/>
                  </a:moveTo>
                  <a:lnTo>
                    <a:pt x="130683" y="176784"/>
                  </a:lnTo>
                  <a:lnTo>
                    <a:pt x="128016" y="177546"/>
                  </a:lnTo>
                  <a:lnTo>
                    <a:pt x="4971288" y="177546"/>
                  </a:lnTo>
                  <a:lnTo>
                    <a:pt x="4971288" y="176784"/>
                  </a:lnTo>
                  <a:close/>
                </a:path>
                <a:path w="4971415" h="214629">
                  <a:moveTo>
                    <a:pt x="4971288" y="173736"/>
                  </a:moveTo>
                  <a:lnTo>
                    <a:pt x="141338" y="173736"/>
                  </a:lnTo>
                  <a:lnTo>
                    <a:pt x="138671" y="174498"/>
                  </a:lnTo>
                  <a:lnTo>
                    <a:pt x="4971288" y="174498"/>
                  </a:lnTo>
                  <a:lnTo>
                    <a:pt x="4971288" y="173736"/>
                  </a:lnTo>
                  <a:close/>
                </a:path>
                <a:path w="4971415" h="214629">
                  <a:moveTo>
                    <a:pt x="4971288" y="170688"/>
                  </a:moveTo>
                  <a:lnTo>
                    <a:pt x="152019" y="170688"/>
                  </a:lnTo>
                  <a:lnTo>
                    <a:pt x="149339" y="171450"/>
                  </a:lnTo>
                  <a:lnTo>
                    <a:pt x="4971288" y="171450"/>
                  </a:lnTo>
                  <a:lnTo>
                    <a:pt x="4971288" y="170688"/>
                  </a:lnTo>
                  <a:close/>
                </a:path>
                <a:path w="4971415" h="214629">
                  <a:moveTo>
                    <a:pt x="4971288" y="167640"/>
                  </a:moveTo>
                  <a:lnTo>
                    <a:pt x="162674" y="167640"/>
                  </a:lnTo>
                  <a:lnTo>
                    <a:pt x="160007" y="168402"/>
                  </a:lnTo>
                  <a:lnTo>
                    <a:pt x="4971288" y="168402"/>
                  </a:lnTo>
                  <a:lnTo>
                    <a:pt x="4971288" y="167640"/>
                  </a:lnTo>
                  <a:close/>
                </a:path>
                <a:path w="4971415" h="214629">
                  <a:moveTo>
                    <a:pt x="4971288" y="164592"/>
                  </a:moveTo>
                  <a:lnTo>
                    <a:pt x="172593" y="164592"/>
                  </a:lnTo>
                  <a:lnTo>
                    <a:pt x="170675" y="165354"/>
                  </a:lnTo>
                  <a:lnTo>
                    <a:pt x="4971288" y="165354"/>
                  </a:lnTo>
                  <a:lnTo>
                    <a:pt x="4971288" y="164592"/>
                  </a:lnTo>
                  <a:close/>
                </a:path>
                <a:path w="4971415" h="214629">
                  <a:moveTo>
                    <a:pt x="4971288" y="161544"/>
                  </a:moveTo>
                  <a:lnTo>
                    <a:pt x="180213" y="161544"/>
                  </a:lnTo>
                  <a:lnTo>
                    <a:pt x="178295" y="162306"/>
                  </a:lnTo>
                  <a:lnTo>
                    <a:pt x="4971288" y="162306"/>
                  </a:lnTo>
                  <a:lnTo>
                    <a:pt x="4971288" y="161544"/>
                  </a:lnTo>
                  <a:close/>
                </a:path>
                <a:path w="4971415" h="214629">
                  <a:moveTo>
                    <a:pt x="4971288" y="158496"/>
                  </a:moveTo>
                  <a:lnTo>
                    <a:pt x="187833" y="158496"/>
                  </a:lnTo>
                  <a:lnTo>
                    <a:pt x="185915" y="159258"/>
                  </a:lnTo>
                  <a:lnTo>
                    <a:pt x="4971288" y="159258"/>
                  </a:lnTo>
                  <a:lnTo>
                    <a:pt x="4971288" y="158496"/>
                  </a:lnTo>
                  <a:close/>
                </a:path>
                <a:path w="4971415" h="214629">
                  <a:moveTo>
                    <a:pt x="4971288" y="155448"/>
                  </a:moveTo>
                  <a:lnTo>
                    <a:pt x="195440" y="155448"/>
                  </a:lnTo>
                  <a:lnTo>
                    <a:pt x="193535" y="156222"/>
                  </a:lnTo>
                  <a:lnTo>
                    <a:pt x="4971288" y="156210"/>
                  </a:lnTo>
                  <a:lnTo>
                    <a:pt x="4971288" y="155448"/>
                  </a:lnTo>
                  <a:close/>
                </a:path>
                <a:path w="4971415" h="214629">
                  <a:moveTo>
                    <a:pt x="4971288" y="152400"/>
                  </a:moveTo>
                  <a:lnTo>
                    <a:pt x="203060" y="152400"/>
                  </a:lnTo>
                  <a:lnTo>
                    <a:pt x="201155" y="153162"/>
                  </a:lnTo>
                  <a:lnTo>
                    <a:pt x="4971288" y="153162"/>
                  </a:lnTo>
                  <a:lnTo>
                    <a:pt x="4971288" y="152400"/>
                  </a:lnTo>
                  <a:close/>
                </a:path>
                <a:path w="4971415" h="214629">
                  <a:moveTo>
                    <a:pt x="4971288" y="149352"/>
                  </a:moveTo>
                  <a:lnTo>
                    <a:pt x="210680" y="149352"/>
                  </a:lnTo>
                  <a:lnTo>
                    <a:pt x="208775" y="150114"/>
                  </a:lnTo>
                  <a:lnTo>
                    <a:pt x="4971288" y="150114"/>
                  </a:lnTo>
                  <a:lnTo>
                    <a:pt x="4971288" y="149352"/>
                  </a:lnTo>
                  <a:close/>
                </a:path>
                <a:path w="4971415" h="214629">
                  <a:moveTo>
                    <a:pt x="4971288" y="146304"/>
                  </a:moveTo>
                  <a:lnTo>
                    <a:pt x="218313" y="146304"/>
                  </a:lnTo>
                  <a:lnTo>
                    <a:pt x="216395" y="147066"/>
                  </a:lnTo>
                  <a:lnTo>
                    <a:pt x="4971288" y="147066"/>
                  </a:lnTo>
                  <a:lnTo>
                    <a:pt x="4971288" y="146304"/>
                  </a:lnTo>
                  <a:close/>
                </a:path>
                <a:path w="4971415" h="214629">
                  <a:moveTo>
                    <a:pt x="4971288" y="143256"/>
                  </a:moveTo>
                  <a:lnTo>
                    <a:pt x="225933" y="143256"/>
                  </a:lnTo>
                  <a:lnTo>
                    <a:pt x="224015" y="144018"/>
                  </a:lnTo>
                  <a:lnTo>
                    <a:pt x="4971288" y="144018"/>
                  </a:lnTo>
                  <a:lnTo>
                    <a:pt x="4971288" y="143256"/>
                  </a:lnTo>
                  <a:close/>
                </a:path>
                <a:path w="4971415" h="214629">
                  <a:moveTo>
                    <a:pt x="4971288" y="140208"/>
                  </a:moveTo>
                  <a:lnTo>
                    <a:pt x="233553" y="140208"/>
                  </a:lnTo>
                  <a:lnTo>
                    <a:pt x="231635" y="140970"/>
                  </a:lnTo>
                  <a:lnTo>
                    <a:pt x="4971288" y="140970"/>
                  </a:lnTo>
                  <a:lnTo>
                    <a:pt x="4971288" y="140208"/>
                  </a:lnTo>
                  <a:close/>
                </a:path>
                <a:path w="4971415" h="214629">
                  <a:moveTo>
                    <a:pt x="4971288" y="137160"/>
                  </a:moveTo>
                  <a:lnTo>
                    <a:pt x="241173" y="137160"/>
                  </a:lnTo>
                  <a:lnTo>
                    <a:pt x="239268" y="137922"/>
                  </a:lnTo>
                  <a:lnTo>
                    <a:pt x="4971288" y="137922"/>
                  </a:lnTo>
                  <a:lnTo>
                    <a:pt x="4971288" y="137160"/>
                  </a:lnTo>
                  <a:close/>
                </a:path>
                <a:path w="4971415" h="214629">
                  <a:moveTo>
                    <a:pt x="4971288" y="134112"/>
                  </a:moveTo>
                  <a:lnTo>
                    <a:pt x="248780" y="134112"/>
                  </a:lnTo>
                  <a:lnTo>
                    <a:pt x="246875" y="134874"/>
                  </a:lnTo>
                  <a:lnTo>
                    <a:pt x="4971288" y="134874"/>
                  </a:lnTo>
                  <a:lnTo>
                    <a:pt x="4971288" y="134112"/>
                  </a:lnTo>
                  <a:close/>
                </a:path>
                <a:path w="4971415" h="214629">
                  <a:moveTo>
                    <a:pt x="4971288" y="131064"/>
                  </a:moveTo>
                  <a:lnTo>
                    <a:pt x="256413" y="131064"/>
                  </a:lnTo>
                  <a:lnTo>
                    <a:pt x="254495" y="131826"/>
                  </a:lnTo>
                  <a:lnTo>
                    <a:pt x="4971288" y="131826"/>
                  </a:lnTo>
                  <a:lnTo>
                    <a:pt x="4971288" y="131064"/>
                  </a:lnTo>
                  <a:close/>
                </a:path>
                <a:path w="4971415" h="214629">
                  <a:moveTo>
                    <a:pt x="4971288" y="128016"/>
                  </a:moveTo>
                  <a:lnTo>
                    <a:pt x="264020" y="128016"/>
                  </a:lnTo>
                  <a:lnTo>
                    <a:pt x="262115" y="128778"/>
                  </a:lnTo>
                  <a:lnTo>
                    <a:pt x="4971288" y="128778"/>
                  </a:lnTo>
                  <a:lnTo>
                    <a:pt x="4971288" y="128016"/>
                  </a:lnTo>
                  <a:close/>
                </a:path>
                <a:path w="4971415" h="214629">
                  <a:moveTo>
                    <a:pt x="4971288" y="124968"/>
                  </a:moveTo>
                  <a:lnTo>
                    <a:pt x="271653" y="124968"/>
                  </a:lnTo>
                  <a:lnTo>
                    <a:pt x="269735" y="125730"/>
                  </a:lnTo>
                  <a:lnTo>
                    <a:pt x="4971288" y="125730"/>
                  </a:lnTo>
                  <a:lnTo>
                    <a:pt x="4971288" y="124968"/>
                  </a:lnTo>
                  <a:close/>
                </a:path>
                <a:path w="4971415" h="214629">
                  <a:moveTo>
                    <a:pt x="4971288" y="121920"/>
                  </a:moveTo>
                  <a:lnTo>
                    <a:pt x="279273" y="121920"/>
                  </a:lnTo>
                  <a:lnTo>
                    <a:pt x="277368" y="122682"/>
                  </a:lnTo>
                  <a:lnTo>
                    <a:pt x="4971288" y="122682"/>
                  </a:lnTo>
                  <a:lnTo>
                    <a:pt x="4971288" y="121920"/>
                  </a:lnTo>
                  <a:close/>
                </a:path>
                <a:path w="4971415" h="214629">
                  <a:moveTo>
                    <a:pt x="4971288" y="118872"/>
                  </a:moveTo>
                  <a:lnTo>
                    <a:pt x="286893" y="118872"/>
                  </a:lnTo>
                  <a:lnTo>
                    <a:pt x="284988" y="119634"/>
                  </a:lnTo>
                  <a:lnTo>
                    <a:pt x="4971288" y="119634"/>
                  </a:lnTo>
                  <a:lnTo>
                    <a:pt x="4971288" y="118872"/>
                  </a:lnTo>
                  <a:close/>
                </a:path>
                <a:path w="4971415" h="214629">
                  <a:moveTo>
                    <a:pt x="4971288" y="115824"/>
                  </a:moveTo>
                  <a:lnTo>
                    <a:pt x="294500" y="115824"/>
                  </a:lnTo>
                  <a:lnTo>
                    <a:pt x="292595" y="116586"/>
                  </a:lnTo>
                  <a:lnTo>
                    <a:pt x="4971288" y="116586"/>
                  </a:lnTo>
                  <a:lnTo>
                    <a:pt x="4971288" y="115824"/>
                  </a:lnTo>
                  <a:close/>
                </a:path>
                <a:path w="4971415" h="214629">
                  <a:moveTo>
                    <a:pt x="4971288" y="112776"/>
                  </a:moveTo>
                  <a:lnTo>
                    <a:pt x="302120" y="112776"/>
                  </a:lnTo>
                  <a:lnTo>
                    <a:pt x="300215" y="113538"/>
                  </a:lnTo>
                  <a:lnTo>
                    <a:pt x="4971288" y="113538"/>
                  </a:lnTo>
                  <a:lnTo>
                    <a:pt x="4971288" y="112776"/>
                  </a:lnTo>
                  <a:close/>
                </a:path>
                <a:path w="4971415" h="214629">
                  <a:moveTo>
                    <a:pt x="4971288" y="109728"/>
                  </a:moveTo>
                  <a:lnTo>
                    <a:pt x="309753" y="109728"/>
                  </a:lnTo>
                  <a:lnTo>
                    <a:pt x="307835" y="110490"/>
                  </a:lnTo>
                  <a:lnTo>
                    <a:pt x="4971288" y="110490"/>
                  </a:lnTo>
                  <a:lnTo>
                    <a:pt x="4971288" y="109728"/>
                  </a:lnTo>
                  <a:close/>
                </a:path>
                <a:path w="4971415" h="214629">
                  <a:moveTo>
                    <a:pt x="4971288" y="106680"/>
                  </a:moveTo>
                  <a:lnTo>
                    <a:pt x="317373" y="106680"/>
                  </a:lnTo>
                  <a:lnTo>
                    <a:pt x="315468" y="107442"/>
                  </a:lnTo>
                  <a:lnTo>
                    <a:pt x="4971288" y="107442"/>
                  </a:lnTo>
                  <a:lnTo>
                    <a:pt x="4971288" y="106680"/>
                  </a:lnTo>
                  <a:close/>
                </a:path>
                <a:path w="4971415" h="214629">
                  <a:moveTo>
                    <a:pt x="4971288" y="103632"/>
                  </a:moveTo>
                  <a:lnTo>
                    <a:pt x="324993" y="103632"/>
                  </a:lnTo>
                  <a:lnTo>
                    <a:pt x="323075" y="104394"/>
                  </a:lnTo>
                  <a:lnTo>
                    <a:pt x="4971288" y="104394"/>
                  </a:lnTo>
                  <a:lnTo>
                    <a:pt x="4971288" y="103632"/>
                  </a:lnTo>
                  <a:close/>
                </a:path>
                <a:path w="4971415" h="214629">
                  <a:moveTo>
                    <a:pt x="4971288" y="100584"/>
                  </a:moveTo>
                  <a:lnTo>
                    <a:pt x="332613" y="100584"/>
                  </a:lnTo>
                  <a:lnTo>
                    <a:pt x="330695" y="101346"/>
                  </a:lnTo>
                  <a:lnTo>
                    <a:pt x="4971288" y="101346"/>
                  </a:lnTo>
                  <a:lnTo>
                    <a:pt x="4971288" y="100584"/>
                  </a:lnTo>
                  <a:close/>
                </a:path>
                <a:path w="4971415" h="214629">
                  <a:moveTo>
                    <a:pt x="4971288" y="97536"/>
                  </a:moveTo>
                  <a:lnTo>
                    <a:pt x="340220" y="97536"/>
                  </a:lnTo>
                  <a:lnTo>
                    <a:pt x="338315" y="98298"/>
                  </a:lnTo>
                  <a:lnTo>
                    <a:pt x="4971288" y="98298"/>
                  </a:lnTo>
                  <a:lnTo>
                    <a:pt x="4971288" y="97536"/>
                  </a:lnTo>
                  <a:close/>
                </a:path>
                <a:path w="4971415" h="214629">
                  <a:moveTo>
                    <a:pt x="4971288" y="94488"/>
                  </a:moveTo>
                  <a:lnTo>
                    <a:pt x="347840" y="94488"/>
                  </a:lnTo>
                  <a:lnTo>
                    <a:pt x="345935" y="95250"/>
                  </a:lnTo>
                  <a:lnTo>
                    <a:pt x="4971288" y="95250"/>
                  </a:lnTo>
                  <a:lnTo>
                    <a:pt x="4971288" y="94488"/>
                  </a:lnTo>
                  <a:close/>
                </a:path>
                <a:path w="4971415" h="214629">
                  <a:moveTo>
                    <a:pt x="4971288" y="91440"/>
                  </a:moveTo>
                  <a:lnTo>
                    <a:pt x="355460" y="91440"/>
                  </a:lnTo>
                  <a:lnTo>
                    <a:pt x="353555" y="92202"/>
                  </a:lnTo>
                  <a:lnTo>
                    <a:pt x="4971288" y="92202"/>
                  </a:lnTo>
                  <a:lnTo>
                    <a:pt x="4971288" y="91440"/>
                  </a:lnTo>
                  <a:close/>
                </a:path>
                <a:path w="4971415" h="214629">
                  <a:moveTo>
                    <a:pt x="4971288" y="88392"/>
                  </a:moveTo>
                  <a:lnTo>
                    <a:pt x="363093" y="88392"/>
                  </a:lnTo>
                  <a:lnTo>
                    <a:pt x="361175" y="89154"/>
                  </a:lnTo>
                  <a:lnTo>
                    <a:pt x="4971288" y="89154"/>
                  </a:lnTo>
                  <a:lnTo>
                    <a:pt x="4971288" y="88392"/>
                  </a:lnTo>
                  <a:close/>
                </a:path>
                <a:path w="4971415" h="214629">
                  <a:moveTo>
                    <a:pt x="4971288" y="85344"/>
                  </a:moveTo>
                  <a:lnTo>
                    <a:pt x="370713" y="85344"/>
                  </a:lnTo>
                  <a:lnTo>
                    <a:pt x="368795" y="86106"/>
                  </a:lnTo>
                  <a:lnTo>
                    <a:pt x="4971288" y="86106"/>
                  </a:lnTo>
                  <a:lnTo>
                    <a:pt x="4971288" y="85344"/>
                  </a:lnTo>
                  <a:close/>
                </a:path>
                <a:path w="4971415" h="214629">
                  <a:moveTo>
                    <a:pt x="4971288" y="82296"/>
                  </a:moveTo>
                  <a:lnTo>
                    <a:pt x="378333" y="82296"/>
                  </a:lnTo>
                  <a:lnTo>
                    <a:pt x="376428" y="83058"/>
                  </a:lnTo>
                  <a:lnTo>
                    <a:pt x="4971288" y="83058"/>
                  </a:lnTo>
                  <a:lnTo>
                    <a:pt x="4971288" y="82296"/>
                  </a:lnTo>
                  <a:close/>
                </a:path>
                <a:path w="4971415" h="214629">
                  <a:moveTo>
                    <a:pt x="4971288" y="79248"/>
                  </a:moveTo>
                  <a:lnTo>
                    <a:pt x="385940" y="79248"/>
                  </a:lnTo>
                  <a:lnTo>
                    <a:pt x="384035" y="80022"/>
                  </a:lnTo>
                  <a:lnTo>
                    <a:pt x="4971288" y="80010"/>
                  </a:lnTo>
                  <a:lnTo>
                    <a:pt x="4971288" y="79248"/>
                  </a:lnTo>
                  <a:close/>
                </a:path>
                <a:path w="4971415" h="214629">
                  <a:moveTo>
                    <a:pt x="4971288" y="76200"/>
                  </a:moveTo>
                  <a:lnTo>
                    <a:pt x="393560" y="76200"/>
                  </a:lnTo>
                  <a:lnTo>
                    <a:pt x="391655" y="76962"/>
                  </a:lnTo>
                  <a:lnTo>
                    <a:pt x="4971288" y="76962"/>
                  </a:lnTo>
                  <a:lnTo>
                    <a:pt x="4971288" y="76200"/>
                  </a:lnTo>
                  <a:close/>
                </a:path>
                <a:path w="4971415" h="214629">
                  <a:moveTo>
                    <a:pt x="4971288" y="73152"/>
                  </a:moveTo>
                  <a:lnTo>
                    <a:pt x="401180" y="73152"/>
                  </a:lnTo>
                  <a:lnTo>
                    <a:pt x="399275" y="73914"/>
                  </a:lnTo>
                  <a:lnTo>
                    <a:pt x="4971288" y="73914"/>
                  </a:lnTo>
                  <a:lnTo>
                    <a:pt x="4971288" y="73152"/>
                  </a:lnTo>
                  <a:close/>
                </a:path>
                <a:path w="4971415" h="214629">
                  <a:moveTo>
                    <a:pt x="4971288" y="70104"/>
                  </a:moveTo>
                  <a:lnTo>
                    <a:pt x="408813" y="70104"/>
                  </a:lnTo>
                  <a:lnTo>
                    <a:pt x="406895" y="70866"/>
                  </a:lnTo>
                  <a:lnTo>
                    <a:pt x="4971288" y="70866"/>
                  </a:lnTo>
                  <a:lnTo>
                    <a:pt x="4971288" y="70104"/>
                  </a:lnTo>
                  <a:close/>
                </a:path>
                <a:path w="4971415" h="214629">
                  <a:moveTo>
                    <a:pt x="4971288" y="67056"/>
                  </a:moveTo>
                  <a:lnTo>
                    <a:pt x="416433" y="67056"/>
                  </a:lnTo>
                  <a:lnTo>
                    <a:pt x="414515" y="67818"/>
                  </a:lnTo>
                  <a:lnTo>
                    <a:pt x="4971288" y="67818"/>
                  </a:lnTo>
                  <a:lnTo>
                    <a:pt x="4971288" y="67056"/>
                  </a:lnTo>
                  <a:close/>
                </a:path>
                <a:path w="4971415" h="214629">
                  <a:moveTo>
                    <a:pt x="4971288" y="64008"/>
                  </a:moveTo>
                  <a:lnTo>
                    <a:pt x="424053" y="64008"/>
                  </a:lnTo>
                  <a:lnTo>
                    <a:pt x="422135" y="64770"/>
                  </a:lnTo>
                  <a:lnTo>
                    <a:pt x="4971288" y="64770"/>
                  </a:lnTo>
                  <a:lnTo>
                    <a:pt x="4971288" y="64008"/>
                  </a:lnTo>
                  <a:close/>
                </a:path>
                <a:path w="4971415" h="214629">
                  <a:moveTo>
                    <a:pt x="4971288" y="60960"/>
                  </a:moveTo>
                  <a:lnTo>
                    <a:pt x="431673" y="60960"/>
                  </a:lnTo>
                  <a:lnTo>
                    <a:pt x="429768" y="61722"/>
                  </a:lnTo>
                  <a:lnTo>
                    <a:pt x="4971288" y="61722"/>
                  </a:lnTo>
                  <a:lnTo>
                    <a:pt x="4971288" y="60960"/>
                  </a:lnTo>
                  <a:close/>
                </a:path>
                <a:path w="4971415" h="214629">
                  <a:moveTo>
                    <a:pt x="4971288" y="57912"/>
                  </a:moveTo>
                  <a:lnTo>
                    <a:pt x="439280" y="57912"/>
                  </a:lnTo>
                  <a:lnTo>
                    <a:pt x="437375" y="58674"/>
                  </a:lnTo>
                  <a:lnTo>
                    <a:pt x="4971288" y="58674"/>
                  </a:lnTo>
                  <a:lnTo>
                    <a:pt x="4971288" y="57912"/>
                  </a:lnTo>
                  <a:close/>
                </a:path>
                <a:path w="4971415" h="214629">
                  <a:moveTo>
                    <a:pt x="4971288" y="54864"/>
                  </a:moveTo>
                  <a:lnTo>
                    <a:pt x="446913" y="54864"/>
                  </a:lnTo>
                  <a:lnTo>
                    <a:pt x="444995" y="55626"/>
                  </a:lnTo>
                  <a:lnTo>
                    <a:pt x="4971288" y="55626"/>
                  </a:lnTo>
                  <a:lnTo>
                    <a:pt x="4971288" y="54864"/>
                  </a:lnTo>
                  <a:close/>
                </a:path>
                <a:path w="4971415" h="214629">
                  <a:moveTo>
                    <a:pt x="4971288" y="51816"/>
                  </a:moveTo>
                  <a:lnTo>
                    <a:pt x="454520" y="51816"/>
                  </a:lnTo>
                  <a:lnTo>
                    <a:pt x="452615" y="52578"/>
                  </a:lnTo>
                  <a:lnTo>
                    <a:pt x="4971288" y="52578"/>
                  </a:lnTo>
                  <a:lnTo>
                    <a:pt x="4971288" y="51816"/>
                  </a:lnTo>
                  <a:close/>
                </a:path>
                <a:path w="4971415" h="214629">
                  <a:moveTo>
                    <a:pt x="4971288" y="48768"/>
                  </a:moveTo>
                  <a:lnTo>
                    <a:pt x="462153" y="48768"/>
                  </a:lnTo>
                  <a:lnTo>
                    <a:pt x="460235" y="49530"/>
                  </a:lnTo>
                  <a:lnTo>
                    <a:pt x="4971288" y="49530"/>
                  </a:lnTo>
                  <a:lnTo>
                    <a:pt x="4971288" y="48768"/>
                  </a:lnTo>
                  <a:close/>
                </a:path>
                <a:path w="4971415" h="214629">
                  <a:moveTo>
                    <a:pt x="4971288" y="45720"/>
                  </a:moveTo>
                  <a:lnTo>
                    <a:pt x="469773" y="45720"/>
                  </a:lnTo>
                  <a:lnTo>
                    <a:pt x="467868" y="46482"/>
                  </a:lnTo>
                  <a:lnTo>
                    <a:pt x="4971288" y="46482"/>
                  </a:lnTo>
                  <a:lnTo>
                    <a:pt x="4971288" y="45720"/>
                  </a:lnTo>
                  <a:close/>
                </a:path>
                <a:path w="4971415" h="214629">
                  <a:moveTo>
                    <a:pt x="4971288" y="42672"/>
                  </a:moveTo>
                  <a:lnTo>
                    <a:pt x="477393" y="42672"/>
                  </a:lnTo>
                  <a:lnTo>
                    <a:pt x="475488" y="43434"/>
                  </a:lnTo>
                  <a:lnTo>
                    <a:pt x="4971288" y="43434"/>
                  </a:lnTo>
                  <a:lnTo>
                    <a:pt x="4971288" y="42672"/>
                  </a:lnTo>
                  <a:close/>
                </a:path>
                <a:path w="4971415" h="214629">
                  <a:moveTo>
                    <a:pt x="4971288" y="39624"/>
                  </a:moveTo>
                  <a:lnTo>
                    <a:pt x="485000" y="39624"/>
                  </a:lnTo>
                  <a:lnTo>
                    <a:pt x="483095" y="40386"/>
                  </a:lnTo>
                  <a:lnTo>
                    <a:pt x="4971288" y="40386"/>
                  </a:lnTo>
                  <a:lnTo>
                    <a:pt x="4971288" y="39624"/>
                  </a:lnTo>
                  <a:close/>
                </a:path>
                <a:path w="4971415" h="214629">
                  <a:moveTo>
                    <a:pt x="4971288" y="36576"/>
                  </a:moveTo>
                  <a:lnTo>
                    <a:pt x="492620" y="36576"/>
                  </a:lnTo>
                  <a:lnTo>
                    <a:pt x="490715" y="37338"/>
                  </a:lnTo>
                  <a:lnTo>
                    <a:pt x="4971288" y="37338"/>
                  </a:lnTo>
                  <a:lnTo>
                    <a:pt x="4971288" y="36576"/>
                  </a:lnTo>
                  <a:close/>
                </a:path>
                <a:path w="4971415" h="214629">
                  <a:moveTo>
                    <a:pt x="4971288" y="33528"/>
                  </a:moveTo>
                  <a:lnTo>
                    <a:pt x="500253" y="33528"/>
                  </a:lnTo>
                  <a:lnTo>
                    <a:pt x="498335" y="34290"/>
                  </a:lnTo>
                  <a:lnTo>
                    <a:pt x="4971288" y="34290"/>
                  </a:lnTo>
                  <a:lnTo>
                    <a:pt x="4971288" y="33528"/>
                  </a:lnTo>
                  <a:close/>
                </a:path>
                <a:path w="4971415" h="214629">
                  <a:moveTo>
                    <a:pt x="4971288" y="30480"/>
                  </a:moveTo>
                  <a:lnTo>
                    <a:pt x="507873" y="30480"/>
                  </a:lnTo>
                  <a:lnTo>
                    <a:pt x="505968" y="31242"/>
                  </a:lnTo>
                  <a:lnTo>
                    <a:pt x="4971288" y="31242"/>
                  </a:lnTo>
                  <a:lnTo>
                    <a:pt x="4971288" y="30480"/>
                  </a:lnTo>
                  <a:close/>
                </a:path>
                <a:path w="4971415" h="214629">
                  <a:moveTo>
                    <a:pt x="4971288" y="27432"/>
                  </a:moveTo>
                  <a:lnTo>
                    <a:pt x="515493" y="27432"/>
                  </a:lnTo>
                  <a:lnTo>
                    <a:pt x="513575" y="28194"/>
                  </a:lnTo>
                  <a:lnTo>
                    <a:pt x="4971288" y="28194"/>
                  </a:lnTo>
                  <a:lnTo>
                    <a:pt x="4971288" y="27432"/>
                  </a:lnTo>
                  <a:close/>
                </a:path>
                <a:path w="4971415" h="214629">
                  <a:moveTo>
                    <a:pt x="4971288" y="24384"/>
                  </a:moveTo>
                  <a:lnTo>
                    <a:pt x="523113" y="24384"/>
                  </a:lnTo>
                  <a:lnTo>
                    <a:pt x="521195" y="25146"/>
                  </a:lnTo>
                  <a:lnTo>
                    <a:pt x="4971288" y="25146"/>
                  </a:lnTo>
                  <a:lnTo>
                    <a:pt x="4971288" y="24384"/>
                  </a:lnTo>
                  <a:close/>
                </a:path>
                <a:path w="4971415" h="214629">
                  <a:moveTo>
                    <a:pt x="4971288" y="21336"/>
                  </a:moveTo>
                  <a:lnTo>
                    <a:pt x="530720" y="21336"/>
                  </a:lnTo>
                  <a:lnTo>
                    <a:pt x="528815" y="22098"/>
                  </a:lnTo>
                  <a:lnTo>
                    <a:pt x="4971288" y="22098"/>
                  </a:lnTo>
                  <a:lnTo>
                    <a:pt x="4971288" y="21336"/>
                  </a:lnTo>
                  <a:close/>
                </a:path>
                <a:path w="4971415" h="214629">
                  <a:moveTo>
                    <a:pt x="4971288" y="18288"/>
                  </a:moveTo>
                  <a:lnTo>
                    <a:pt x="538340" y="18288"/>
                  </a:lnTo>
                  <a:lnTo>
                    <a:pt x="536435" y="19050"/>
                  </a:lnTo>
                  <a:lnTo>
                    <a:pt x="4971288" y="19050"/>
                  </a:lnTo>
                  <a:lnTo>
                    <a:pt x="4971288" y="18288"/>
                  </a:lnTo>
                  <a:close/>
                </a:path>
                <a:path w="4971415" h="214629">
                  <a:moveTo>
                    <a:pt x="4971288" y="15240"/>
                  </a:moveTo>
                  <a:lnTo>
                    <a:pt x="545960" y="15240"/>
                  </a:lnTo>
                  <a:lnTo>
                    <a:pt x="544055" y="16002"/>
                  </a:lnTo>
                  <a:lnTo>
                    <a:pt x="4971288" y="16002"/>
                  </a:lnTo>
                  <a:lnTo>
                    <a:pt x="4971288" y="15240"/>
                  </a:lnTo>
                  <a:close/>
                </a:path>
                <a:path w="4971415" h="214629">
                  <a:moveTo>
                    <a:pt x="4971288" y="12192"/>
                  </a:moveTo>
                  <a:lnTo>
                    <a:pt x="552691" y="12192"/>
                  </a:lnTo>
                  <a:lnTo>
                    <a:pt x="551688" y="12954"/>
                  </a:lnTo>
                  <a:lnTo>
                    <a:pt x="4971288" y="12954"/>
                  </a:lnTo>
                  <a:lnTo>
                    <a:pt x="4971288" y="12192"/>
                  </a:lnTo>
                  <a:close/>
                </a:path>
                <a:path w="4971415" h="214629">
                  <a:moveTo>
                    <a:pt x="4971288" y="9144"/>
                  </a:moveTo>
                  <a:lnTo>
                    <a:pt x="556755" y="9144"/>
                  </a:lnTo>
                  <a:lnTo>
                    <a:pt x="555739" y="9906"/>
                  </a:lnTo>
                  <a:lnTo>
                    <a:pt x="4971288" y="9906"/>
                  </a:lnTo>
                  <a:lnTo>
                    <a:pt x="4971288" y="9144"/>
                  </a:lnTo>
                  <a:close/>
                </a:path>
                <a:path w="4971415" h="214629">
                  <a:moveTo>
                    <a:pt x="4971288" y="6096"/>
                  </a:moveTo>
                  <a:lnTo>
                    <a:pt x="560819" y="6096"/>
                  </a:lnTo>
                  <a:lnTo>
                    <a:pt x="559816" y="6858"/>
                  </a:lnTo>
                  <a:lnTo>
                    <a:pt x="4971288" y="6858"/>
                  </a:lnTo>
                  <a:lnTo>
                    <a:pt x="4971288" y="6096"/>
                  </a:lnTo>
                  <a:close/>
                </a:path>
                <a:path w="4971415" h="214629">
                  <a:moveTo>
                    <a:pt x="4971288" y="3048"/>
                  </a:moveTo>
                  <a:lnTo>
                    <a:pt x="564883" y="3048"/>
                  </a:lnTo>
                  <a:lnTo>
                    <a:pt x="563867" y="3822"/>
                  </a:lnTo>
                  <a:lnTo>
                    <a:pt x="4971288" y="3810"/>
                  </a:lnTo>
                  <a:lnTo>
                    <a:pt x="4971288" y="3048"/>
                  </a:lnTo>
                  <a:close/>
                </a:path>
                <a:path w="4971415" h="214629">
                  <a:moveTo>
                    <a:pt x="4971288" y="0"/>
                  </a:moveTo>
                  <a:lnTo>
                    <a:pt x="568947" y="0"/>
                  </a:lnTo>
                  <a:lnTo>
                    <a:pt x="567944" y="762"/>
                  </a:lnTo>
                  <a:lnTo>
                    <a:pt x="4971288" y="762"/>
                  </a:lnTo>
                  <a:lnTo>
                    <a:pt x="497128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286000" y="5915405"/>
              <a:ext cx="6019800" cy="180975"/>
            </a:xfrm>
            <a:custGeom>
              <a:avLst/>
              <a:gdLst/>
              <a:ahLst/>
              <a:cxnLst/>
              <a:rect l="l" t="t" r="r" b="b"/>
              <a:pathLst>
                <a:path w="6019800" h="180975">
                  <a:moveTo>
                    <a:pt x="6019800" y="179832"/>
                  </a:moveTo>
                  <a:lnTo>
                    <a:pt x="6858" y="179832"/>
                  </a:lnTo>
                  <a:lnTo>
                    <a:pt x="0" y="180594"/>
                  </a:lnTo>
                  <a:lnTo>
                    <a:pt x="6019800" y="180594"/>
                  </a:lnTo>
                  <a:lnTo>
                    <a:pt x="6019800" y="179832"/>
                  </a:lnTo>
                  <a:close/>
                </a:path>
                <a:path w="6019800" h="180975">
                  <a:moveTo>
                    <a:pt x="6019800" y="176784"/>
                  </a:moveTo>
                  <a:lnTo>
                    <a:pt x="34290" y="176784"/>
                  </a:lnTo>
                  <a:lnTo>
                    <a:pt x="27432" y="177546"/>
                  </a:lnTo>
                  <a:lnTo>
                    <a:pt x="6019800" y="177546"/>
                  </a:lnTo>
                  <a:lnTo>
                    <a:pt x="6019800" y="176784"/>
                  </a:lnTo>
                  <a:close/>
                </a:path>
                <a:path w="6019800" h="180975">
                  <a:moveTo>
                    <a:pt x="6019800" y="173736"/>
                  </a:moveTo>
                  <a:lnTo>
                    <a:pt x="61722" y="173736"/>
                  </a:lnTo>
                  <a:lnTo>
                    <a:pt x="54864" y="174498"/>
                  </a:lnTo>
                  <a:lnTo>
                    <a:pt x="6019800" y="174498"/>
                  </a:lnTo>
                  <a:lnTo>
                    <a:pt x="6019800" y="173736"/>
                  </a:lnTo>
                  <a:close/>
                </a:path>
                <a:path w="6019800" h="180975">
                  <a:moveTo>
                    <a:pt x="6019800" y="170688"/>
                  </a:moveTo>
                  <a:lnTo>
                    <a:pt x="89141" y="170688"/>
                  </a:lnTo>
                  <a:lnTo>
                    <a:pt x="82283" y="171462"/>
                  </a:lnTo>
                  <a:lnTo>
                    <a:pt x="6019800" y="171450"/>
                  </a:lnTo>
                  <a:lnTo>
                    <a:pt x="6019800" y="170688"/>
                  </a:lnTo>
                  <a:close/>
                </a:path>
                <a:path w="6019800" h="180975">
                  <a:moveTo>
                    <a:pt x="6019800" y="167640"/>
                  </a:moveTo>
                  <a:lnTo>
                    <a:pt x="116573" y="167640"/>
                  </a:lnTo>
                  <a:lnTo>
                    <a:pt x="109715" y="168402"/>
                  </a:lnTo>
                  <a:lnTo>
                    <a:pt x="6019800" y="168402"/>
                  </a:lnTo>
                  <a:lnTo>
                    <a:pt x="6019800" y="167640"/>
                  </a:lnTo>
                  <a:close/>
                </a:path>
                <a:path w="6019800" h="180975">
                  <a:moveTo>
                    <a:pt x="6019800" y="164592"/>
                  </a:moveTo>
                  <a:lnTo>
                    <a:pt x="144005" y="164592"/>
                  </a:lnTo>
                  <a:lnTo>
                    <a:pt x="137147" y="165354"/>
                  </a:lnTo>
                  <a:lnTo>
                    <a:pt x="6019800" y="165354"/>
                  </a:lnTo>
                  <a:lnTo>
                    <a:pt x="6019800" y="164592"/>
                  </a:lnTo>
                  <a:close/>
                </a:path>
                <a:path w="6019800" h="180975">
                  <a:moveTo>
                    <a:pt x="6019800" y="161544"/>
                  </a:moveTo>
                  <a:lnTo>
                    <a:pt x="171450" y="161544"/>
                  </a:lnTo>
                  <a:lnTo>
                    <a:pt x="164592" y="162306"/>
                  </a:lnTo>
                  <a:lnTo>
                    <a:pt x="6019800" y="162306"/>
                  </a:lnTo>
                  <a:lnTo>
                    <a:pt x="6019800" y="161544"/>
                  </a:lnTo>
                  <a:close/>
                </a:path>
                <a:path w="6019800" h="180975">
                  <a:moveTo>
                    <a:pt x="6019800" y="158496"/>
                  </a:moveTo>
                  <a:lnTo>
                    <a:pt x="198882" y="158496"/>
                  </a:lnTo>
                  <a:lnTo>
                    <a:pt x="192024" y="159258"/>
                  </a:lnTo>
                  <a:lnTo>
                    <a:pt x="6019800" y="159258"/>
                  </a:lnTo>
                  <a:lnTo>
                    <a:pt x="6019800" y="158496"/>
                  </a:lnTo>
                  <a:close/>
                </a:path>
                <a:path w="6019800" h="180975">
                  <a:moveTo>
                    <a:pt x="6019800" y="155448"/>
                  </a:moveTo>
                  <a:lnTo>
                    <a:pt x="226314" y="155448"/>
                  </a:lnTo>
                  <a:lnTo>
                    <a:pt x="219456" y="156210"/>
                  </a:lnTo>
                  <a:lnTo>
                    <a:pt x="6019800" y="156210"/>
                  </a:lnTo>
                  <a:lnTo>
                    <a:pt x="6019800" y="155448"/>
                  </a:lnTo>
                  <a:close/>
                </a:path>
                <a:path w="6019800" h="180975">
                  <a:moveTo>
                    <a:pt x="6019800" y="152400"/>
                  </a:moveTo>
                  <a:lnTo>
                    <a:pt x="253746" y="152400"/>
                  </a:lnTo>
                  <a:lnTo>
                    <a:pt x="246888" y="153162"/>
                  </a:lnTo>
                  <a:lnTo>
                    <a:pt x="6019800" y="153162"/>
                  </a:lnTo>
                  <a:lnTo>
                    <a:pt x="6019800" y="152400"/>
                  </a:lnTo>
                  <a:close/>
                </a:path>
                <a:path w="6019800" h="180975">
                  <a:moveTo>
                    <a:pt x="6019800" y="149352"/>
                  </a:moveTo>
                  <a:lnTo>
                    <a:pt x="281165" y="149352"/>
                  </a:lnTo>
                  <a:lnTo>
                    <a:pt x="274307" y="150114"/>
                  </a:lnTo>
                  <a:lnTo>
                    <a:pt x="6019800" y="150114"/>
                  </a:lnTo>
                  <a:lnTo>
                    <a:pt x="6019800" y="149352"/>
                  </a:lnTo>
                  <a:close/>
                </a:path>
                <a:path w="6019800" h="180975">
                  <a:moveTo>
                    <a:pt x="6019800" y="146304"/>
                  </a:moveTo>
                  <a:lnTo>
                    <a:pt x="308597" y="146304"/>
                  </a:lnTo>
                  <a:lnTo>
                    <a:pt x="301739" y="147066"/>
                  </a:lnTo>
                  <a:lnTo>
                    <a:pt x="6019800" y="147066"/>
                  </a:lnTo>
                  <a:lnTo>
                    <a:pt x="6019800" y="146304"/>
                  </a:lnTo>
                  <a:close/>
                </a:path>
                <a:path w="6019800" h="180975">
                  <a:moveTo>
                    <a:pt x="6019800" y="143256"/>
                  </a:moveTo>
                  <a:lnTo>
                    <a:pt x="336042" y="143256"/>
                  </a:lnTo>
                  <a:lnTo>
                    <a:pt x="329184" y="144018"/>
                  </a:lnTo>
                  <a:lnTo>
                    <a:pt x="6019800" y="144018"/>
                  </a:lnTo>
                  <a:lnTo>
                    <a:pt x="6019800" y="143256"/>
                  </a:lnTo>
                  <a:close/>
                </a:path>
                <a:path w="6019800" h="180975">
                  <a:moveTo>
                    <a:pt x="6019800" y="140208"/>
                  </a:moveTo>
                  <a:lnTo>
                    <a:pt x="363474" y="140208"/>
                  </a:lnTo>
                  <a:lnTo>
                    <a:pt x="356616" y="140970"/>
                  </a:lnTo>
                  <a:lnTo>
                    <a:pt x="6019800" y="140970"/>
                  </a:lnTo>
                  <a:lnTo>
                    <a:pt x="6019800" y="140208"/>
                  </a:lnTo>
                  <a:close/>
                </a:path>
                <a:path w="6019800" h="180975">
                  <a:moveTo>
                    <a:pt x="6019800" y="137160"/>
                  </a:moveTo>
                  <a:lnTo>
                    <a:pt x="390906" y="137160"/>
                  </a:lnTo>
                  <a:lnTo>
                    <a:pt x="384048" y="137922"/>
                  </a:lnTo>
                  <a:lnTo>
                    <a:pt x="6019800" y="137922"/>
                  </a:lnTo>
                  <a:lnTo>
                    <a:pt x="6019800" y="137160"/>
                  </a:lnTo>
                  <a:close/>
                </a:path>
                <a:path w="6019800" h="180975">
                  <a:moveTo>
                    <a:pt x="6019800" y="134112"/>
                  </a:moveTo>
                  <a:lnTo>
                    <a:pt x="418338" y="134112"/>
                  </a:lnTo>
                  <a:lnTo>
                    <a:pt x="411480" y="134874"/>
                  </a:lnTo>
                  <a:lnTo>
                    <a:pt x="6019800" y="134874"/>
                  </a:lnTo>
                  <a:lnTo>
                    <a:pt x="6019800" y="134112"/>
                  </a:lnTo>
                  <a:close/>
                </a:path>
                <a:path w="6019800" h="180975">
                  <a:moveTo>
                    <a:pt x="6019800" y="131064"/>
                  </a:moveTo>
                  <a:lnTo>
                    <a:pt x="445757" y="131064"/>
                  </a:lnTo>
                  <a:lnTo>
                    <a:pt x="438899" y="131826"/>
                  </a:lnTo>
                  <a:lnTo>
                    <a:pt x="6019800" y="131826"/>
                  </a:lnTo>
                  <a:lnTo>
                    <a:pt x="6019800" y="131064"/>
                  </a:lnTo>
                  <a:close/>
                </a:path>
                <a:path w="6019800" h="180975">
                  <a:moveTo>
                    <a:pt x="6019800" y="128016"/>
                  </a:moveTo>
                  <a:lnTo>
                    <a:pt x="473189" y="128016"/>
                  </a:lnTo>
                  <a:lnTo>
                    <a:pt x="466331" y="128778"/>
                  </a:lnTo>
                  <a:lnTo>
                    <a:pt x="6019800" y="128778"/>
                  </a:lnTo>
                  <a:lnTo>
                    <a:pt x="6019800" y="128016"/>
                  </a:lnTo>
                  <a:close/>
                </a:path>
                <a:path w="6019800" h="180975">
                  <a:moveTo>
                    <a:pt x="6019800" y="124968"/>
                  </a:moveTo>
                  <a:lnTo>
                    <a:pt x="500634" y="124968"/>
                  </a:lnTo>
                  <a:lnTo>
                    <a:pt x="493763" y="125730"/>
                  </a:lnTo>
                  <a:lnTo>
                    <a:pt x="6019800" y="125730"/>
                  </a:lnTo>
                  <a:lnTo>
                    <a:pt x="6019800" y="124968"/>
                  </a:lnTo>
                  <a:close/>
                </a:path>
                <a:path w="6019800" h="180975">
                  <a:moveTo>
                    <a:pt x="6019800" y="121920"/>
                  </a:moveTo>
                  <a:lnTo>
                    <a:pt x="528066" y="121920"/>
                  </a:lnTo>
                  <a:lnTo>
                    <a:pt x="521208" y="122682"/>
                  </a:lnTo>
                  <a:lnTo>
                    <a:pt x="6019800" y="122682"/>
                  </a:lnTo>
                  <a:lnTo>
                    <a:pt x="6019800" y="121920"/>
                  </a:lnTo>
                  <a:close/>
                </a:path>
                <a:path w="6019800" h="180975">
                  <a:moveTo>
                    <a:pt x="6019800" y="118872"/>
                  </a:moveTo>
                  <a:lnTo>
                    <a:pt x="555498" y="118872"/>
                  </a:lnTo>
                  <a:lnTo>
                    <a:pt x="548640" y="119634"/>
                  </a:lnTo>
                  <a:lnTo>
                    <a:pt x="6019800" y="119634"/>
                  </a:lnTo>
                  <a:lnTo>
                    <a:pt x="6019800" y="118872"/>
                  </a:lnTo>
                  <a:close/>
                </a:path>
                <a:path w="6019800" h="180975">
                  <a:moveTo>
                    <a:pt x="6019800" y="115824"/>
                  </a:moveTo>
                  <a:lnTo>
                    <a:pt x="582930" y="115824"/>
                  </a:lnTo>
                  <a:lnTo>
                    <a:pt x="576072" y="116586"/>
                  </a:lnTo>
                  <a:lnTo>
                    <a:pt x="6019800" y="116586"/>
                  </a:lnTo>
                  <a:lnTo>
                    <a:pt x="6019800" y="115824"/>
                  </a:lnTo>
                  <a:close/>
                </a:path>
                <a:path w="6019800" h="180975">
                  <a:moveTo>
                    <a:pt x="6019800" y="112776"/>
                  </a:moveTo>
                  <a:lnTo>
                    <a:pt x="610349" y="112776"/>
                  </a:lnTo>
                  <a:lnTo>
                    <a:pt x="603491" y="113538"/>
                  </a:lnTo>
                  <a:lnTo>
                    <a:pt x="6019800" y="113538"/>
                  </a:lnTo>
                  <a:lnTo>
                    <a:pt x="6019800" y="112776"/>
                  </a:lnTo>
                  <a:close/>
                </a:path>
                <a:path w="6019800" h="180975">
                  <a:moveTo>
                    <a:pt x="6019800" y="109728"/>
                  </a:moveTo>
                  <a:lnTo>
                    <a:pt x="637781" y="109728"/>
                  </a:lnTo>
                  <a:lnTo>
                    <a:pt x="630923" y="110490"/>
                  </a:lnTo>
                  <a:lnTo>
                    <a:pt x="6019800" y="110490"/>
                  </a:lnTo>
                  <a:lnTo>
                    <a:pt x="6019800" y="109728"/>
                  </a:lnTo>
                  <a:close/>
                </a:path>
                <a:path w="6019800" h="180975">
                  <a:moveTo>
                    <a:pt x="6019800" y="106680"/>
                  </a:moveTo>
                  <a:lnTo>
                    <a:pt x="665213" y="106680"/>
                  </a:lnTo>
                  <a:lnTo>
                    <a:pt x="658355" y="107442"/>
                  </a:lnTo>
                  <a:lnTo>
                    <a:pt x="6019800" y="107442"/>
                  </a:lnTo>
                  <a:lnTo>
                    <a:pt x="6019800" y="106680"/>
                  </a:lnTo>
                  <a:close/>
                </a:path>
                <a:path w="6019800" h="180975">
                  <a:moveTo>
                    <a:pt x="6019800" y="103632"/>
                  </a:moveTo>
                  <a:lnTo>
                    <a:pt x="688467" y="103632"/>
                  </a:lnTo>
                  <a:lnTo>
                    <a:pt x="685800" y="104394"/>
                  </a:lnTo>
                  <a:lnTo>
                    <a:pt x="6019800" y="104394"/>
                  </a:lnTo>
                  <a:lnTo>
                    <a:pt x="6019800" y="103632"/>
                  </a:lnTo>
                  <a:close/>
                </a:path>
                <a:path w="6019800" h="180975">
                  <a:moveTo>
                    <a:pt x="6019800" y="100584"/>
                  </a:moveTo>
                  <a:lnTo>
                    <a:pt x="699135" y="100584"/>
                  </a:lnTo>
                  <a:lnTo>
                    <a:pt x="696468" y="101346"/>
                  </a:lnTo>
                  <a:lnTo>
                    <a:pt x="6019800" y="101346"/>
                  </a:lnTo>
                  <a:lnTo>
                    <a:pt x="6019800" y="100584"/>
                  </a:lnTo>
                  <a:close/>
                </a:path>
                <a:path w="6019800" h="180975">
                  <a:moveTo>
                    <a:pt x="6019800" y="97536"/>
                  </a:moveTo>
                  <a:lnTo>
                    <a:pt x="709803" y="97536"/>
                  </a:lnTo>
                  <a:lnTo>
                    <a:pt x="707136" y="98298"/>
                  </a:lnTo>
                  <a:lnTo>
                    <a:pt x="6019800" y="98298"/>
                  </a:lnTo>
                  <a:lnTo>
                    <a:pt x="6019800" y="97536"/>
                  </a:lnTo>
                  <a:close/>
                </a:path>
                <a:path w="6019800" h="180975">
                  <a:moveTo>
                    <a:pt x="6019800" y="94488"/>
                  </a:moveTo>
                  <a:lnTo>
                    <a:pt x="720458" y="94488"/>
                  </a:lnTo>
                  <a:lnTo>
                    <a:pt x="717791" y="95262"/>
                  </a:lnTo>
                  <a:lnTo>
                    <a:pt x="6019800" y="95250"/>
                  </a:lnTo>
                  <a:lnTo>
                    <a:pt x="6019800" y="94488"/>
                  </a:lnTo>
                  <a:close/>
                </a:path>
                <a:path w="6019800" h="180975">
                  <a:moveTo>
                    <a:pt x="6019800" y="91440"/>
                  </a:moveTo>
                  <a:lnTo>
                    <a:pt x="731139" y="91440"/>
                  </a:lnTo>
                  <a:lnTo>
                    <a:pt x="728459" y="92202"/>
                  </a:lnTo>
                  <a:lnTo>
                    <a:pt x="6019800" y="92202"/>
                  </a:lnTo>
                  <a:lnTo>
                    <a:pt x="6019800" y="91440"/>
                  </a:lnTo>
                  <a:close/>
                </a:path>
                <a:path w="6019800" h="180975">
                  <a:moveTo>
                    <a:pt x="6019800" y="88392"/>
                  </a:moveTo>
                  <a:lnTo>
                    <a:pt x="741807" y="88392"/>
                  </a:lnTo>
                  <a:lnTo>
                    <a:pt x="739127" y="89154"/>
                  </a:lnTo>
                  <a:lnTo>
                    <a:pt x="6019800" y="89154"/>
                  </a:lnTo>
                  <a:lnTo>
                    <a:pt x="6019800" y="88392"/>
                  </a:lnTo>
                  <a:close/>
                </a:path>
                <a:path w="6019800" h="180975">
                  <a:moveTo>
                    <a:pt x="6019800" y="85344"/>
                  </a:moveTo>
                  <a:lnTo>
                    <a:pt x="752475" y="85344"/>
                  </a:lnTo>
                  <a:lnTo>
                    <a:pt x="749808" y="86106"/>
                  </a:lnTo>
                  <a:lnTo>
                    <a:pt x="6019800" y="86106"/>
                  </a:lnTo>
                  <a:lnTo>
                    <a:pt x="6019800" y="85344"/>
                  </a:lnTo>
                  <a:close/>
                </a:path>
                <a:path w="6019800" h="180975">
                  <a:moveTo>
                    <a:pt x="6019800" y="82296"/>
                  </a:moveTo>
                  <a:lnTo>
                    <a:pt x="763143" y="82296"/>
                  </a:lnTo>
                  <a:lnTo>
                    <a:pt x="760476" y="83058"/>
                  </a:lnTo>
                  <a:lnTo>
                    <a:pt x="6019800" y="83058"/>
                  </a:lnTo>
                  <a:lnTo>
                    <a:pt x="6019800" y="82296"/>
                  </a:lnTo>
                  <a:close/>
                </a:path>
                <a:path w="6019800" h="180975">
                  <a:moveTo>
                    <a:pt x="6019800" y="79248"/>
                  </a:moveTo>
                  <a:lnTo>
                    <a:pt x="773811" y="79248"/>
                  </a:lnTo>
                  <a:lnTo>
                    <a:pt x="771144" y="80010"/>
                  </a:lnTo>
                  <a:lnTo>
                    <a:pt x="6019800" y="80010"/>
                  </a:lnTo>
                  <a:lnTo>
                    <a:pt x="6019800" y="79248"/>
                  </a:lnTo>
                  <a:close/>
                </a:path>
                <a:path w="6019800" h="180975">
                  <a:moveTo>
                    <a:pt x="6019800" y="76200"/>
                  </a:moveTo>
                  <a:lnTo>
                    <a:pt x="784479" y="76200"/>
                  </a:lnTo>
                  <a:lnTo>
                    <a:pt x="781812" y="76962"/>
                  </a:lnTo>
                  <a:lnTo>
                    <a:pt x="6019800" y="76962"/>
                  </a:lnTo>
                  <a:lnTo>
                    <a:pt x="6019800" y="76200"/>
                  </a:lnTo>
                  <a:close/>
                </a:path>
                <a:path w="6019800" h="180975">
                  <a:moveTo>
                    <a:pt x="6019800" y="73152"/>
                  </a:moveTo>
                  <a:lnTo>
                    <a:pt x="795147" y="73152"/>
                  </a:lnTo>
                  <a:lnTo>
                    <a:pt x="792467" y="73914"/>
                  </a:lnTo>
                  <a:lnTo>
                    <a:pt x="6019800" y="73914"/>
                  </a:lnTo>
                  <a:lnTo>
                    <a:pt x="6019800" y="73152"/>
                  </a:lnTo>
                  <a:close/>
                </a:path>
                <a:path w="6019800" h="180975">
                  <a:moveTo>
                    <a:pt x="6019800" y="70104"/>
                  </a:moveTo>
                  <a:lnTo>
                    <a:pt x="805815" y="70104"/>
                  </a:lnTo>
                  <a:lnTo>
                    <a:pt x="803135" y="70866"/>
                  </a:lnTo>
                  <a:lnTo>
                    <a:pt x="6019800" y="70866"/>
                  </a:lnTo>
                  <a:lnTo>
                    <a:pt x="6019800" y="70104"/>
                  </a:lnTo>
                  <a:close/>
                </a:path>
                <a:path w="6019800" h="180975">
                  <a:moveTo>
                    <a:pt x="6019800" y="67056"/>
                  </a:moveTo>
                  <a:lnTo>
                    <a:pt x="816483" y="67056"/>
                  </a:lnTo>
                  <a:lnTo>
                    <a:pt x="813816" y="67818"/>
                  </a:lnTo>
                  <a:lnTo>
                    <a:pt x="6019800" y="67818"/>
                  </a:lnTo>
                  <a:lnTo>
                    <a:pt x="6019800" y="67056"/>
                  </a:lnTo>
                  <a:close/>
                </a:path>
                <a:path w="6019800" h="180975">
                  <a:moveTo>
                    <a:pt x="6019800" y="64008"/>
                  </a:moveTo>
                  <a:lnTo>
                    <a:pt x="827151" y="64008"/>
                  </a:lnTo>
                  <a:lnTo>
                    <a:pt x="824484" y="64770"/>
                  </a:lnTo>
                  <a:lnTo>
                    <a:pt x="6019800" y="64770"/>
                  </a:lnTo>
                  <a:lnTo>
                    <a:pt x="6019800" y="64008"/>
                  </a:lnTo>
                  <a:close/>
                </a:path>
                <a:path w="6019800" h="180975">
                  <a:moveTo>
                    <a:pt x="6019800" y="60960"/>
                  </a:moveTo>
                  <a:lnTo>
                    <a:pt x="837819" y="60960"/>
                  </a:lnTo>
                  <a:lnTo>
                    <a:pt x="835152" y="61722"/>
                  </a:lnTo>
                  <a:lnTo>
                    <a:pt x="6019800" y="61722"/>
                  </a:lnTo>
                  <a:lnTo>
                    <a:pt x="6019800" y="60960"/>
                  </a:lnTo>
                  <a:close/>
                </a:path>
                <a:path w="6019800" h="180975">
                  <a:moveTo>
                    <a:pt x="6019800" y="57912"/>
                  </a:moveTo>
                  <a:lnTo>
                    <a:pt x="848487" y="57912"/>
                  </a:lnTo>
                  <a:lnTo>
                    <a:pt x="845820" y="58674"/>
                  </a:lnTo>
                  <a:lnTo>
                    <a:pt x="6019800" y="58674"/>
                  </a:lnTo>
                  <a:lnTo>
                    <a:pt x="6019800" y="57912"/>
                  </a:lnTo>
                  <a:close/>
                </a:path>
                <a:path w="6019800" h="180975">
                  <a:moveTo>
                    <a:pt x="6019800" y="54864"/>
                  </a:moveTo>
                  <a:lnTo>
                    <a:pt x="859155" y="54864"/>
                  </a:lnTo>
                  <a:lnTo>
                    <a:pt x="856475" y="55626"/>
                  </a:lnTo>
                  <a:lnTo>
                    <a:pt x="6019800" y="55626"/>
                  </a:lnTo>
                  <a:lnTo>
                    <a:pt x="6019800" y="54864"/>
                  </a:lnTo>
                  <a:close/>
                </a:path>
                <a:path w="6019800" h="180975">
                  <a:moveTo>
                    <a:pt x="6019800" y="51816"/>
                  </a:moveTo>
                  <a:lnTo>
                    <a:pt x="869823" y="51816"/>
                  </a:lnTo>
                  <a:lnTo>
                    <a:pt x="867143" y="52578"/>
                  </a:lnTo>
                  <a:lnTo>
                    <a:pt x="6019800" y="52578"/>
                  </a:lnTo>
                  <a:lnTo>
                    <a:pt x="6019800" y="51816"/>
                  </a:lnTo>
                  <a:close/>
                </a:path>
                <a:path w="6019800" h="180975">
                  <a:moveTo>
                    <a:pt x="6019800" y="48768"/>
                  </a:moveTo>
                  <a:lnTo>
                    <a:pt x="880491" y="48768"/>
                  </a:lnTo>
                  <a:lnTo>
                    <a:pt x="877811" y="49530"/>
                  </a:lnTo>
                  <a:lnTo>
                    <a:pt x="6019800" y="49530"/>
                  </a:lnTo>
                  <a:lnTo>
                    <a:pt x="6019800" y="48768"/>
                  </a:lnTo>
                  <a:close/>
                </a:path>
                <a:path w="6019800" h="180975">
                  <a:moveTo>
                    <a:pt x="6019800" y="45720"/>
                  </a:moveTo>
                  <a:lnTo>
                    <a:pt x="891159" y="45720"/>
                  </a:lnTo>
                  <a:lnTo>
                    <a:pt x="888492" y="46482"/>
                  </a:lnTo>
                  <a:lnTo>
                    <a:pt x="6019800" y="46482"/>
                  </a:lnTo>
                  <a:lnTo>
                    <a:pt x="6019800" y="45720"/>
                  </a:lnTo>
                  <a:close/>
                </a:path>
                <a:path w="6019800" h="180975">
                  <a:moveTo>
                    <a:pt x="6019800" y="42672"/>
                  </a:moveTo>
                  <a:lnTo>
                    <a:pt x="901827" y="42672"/>
                  </a:lnTo>
                  <a:lnTo>
                    <a:pt x="899160" y="43434"/>
                  </a:lnTo>
                  <a:lnTo>
                    <a:pt x="6019800" y="43434"/>
                  </a:lnTo>
                  <a:lnTo>
                    <a:pt x="6019800" y="42672"/>
                  </a:lnTo>
                  <a:close/>
                </a:path>
                <a:path w="6019800" h="180975">
                  <a:moveTo>
                    <a:pt x="6019800" y="39624"/>
                  </a:moveTo>
                  <a:lnTo>
                    <a:pt x="912495" y="39624"/>
                  </a:lnTo>
                  <a:lnTo>
                    <a:pt x="909828" y="40386"/>
                  </a:lnTo>
                  <a:lnTo>
                    <a:pt x="6019800" y="40386"/>
                  </a:lnTo>
                  <a:lnTo>
                    <a:pt x="6019800" y="39624"/>
                  </a:lnTo>
                  <a:close/>
                </a:path>
                <a:path w="6019800" h="180975">
                  <a:moveTo>
                    <a:pt x="6019800" y="36576"/>
                  </a:moveTo>
                  <a:lnTo>
                    <a:pt x="923163" y="36576"/>
                  </a:lnTo>
                  <a:lnTo>
                    <a:pt x="920483" y="37338"/>
                  </a:lnTo>
                  <a:lnTo>
                    <a:pt x="6019800" y="37338"/>
                  </a:lnTo>
                  <a:lnTo>
                    <a:pt x="6019800" y="36576"/>
                  </a:lnTo>
                  <a:close/>
                </a:path>
                <a:path w="6019800" h="180975">
                  <a:moveTo>
                    <a:pt x="6019800" y="33528"/>
                  </a:moveTo>
                  <a:lnTo>
                    <a:pt x="933831" y="33528"/>
                  </a:lnTo>
                  <a:lnTo>
                    <a:pt x="931151" y="34290"/>
                  </a:lnTo>
                  <a:lnTo>
                    <a:pt x="6019800" y="34290"/>
                  </a:lnTo>
                  <a:lnTo>
                    <a:pt x="6019800" y="33528"/>
                  </a:lnTo>
                  <a:close/>
                </a:path>
                <a:path w="6019800" h="180975">
                  <a:moveTo>
                    <a:pt x="6019800" y="30480"/>
                  </a:moveTo>
                  <a:lnTo>
                    <a:pt x="944499" y="30480"/>
                  </a:lnTo>
                  <a:lnTo>
                    <a:pt x="941819" y="31242"/>
                  </a:lnTo>
                  <a:lnTo>
                    <a:pt x="6019800" y="31242"/>
                  </a:lnTo>
                  <a:lnTo>
                    <a:pt x="6019800" y="30480"/>
                  </a:lnTo>
                  <a:close/>
                </a:path>
                <a:path w="6019800" h="180975">
                  <a:moveTo>
                    <a:pt x="6019800" y="27432"/>
                  </a:moveTo>
                  <a:lnTo>
                    <a:pt x="955167" y="27432"/>
                  </a:lnTo>
                  <a:lnTo>
                    <a:pt x="952487" y="28194"/>
                  </a:lnTo>
                  <a:lnTo>
                    <a:pt x="6019800" y="28194"/>
                  </a:lnTo>
                  <a:lnTo>
                    <a:pt x="6019800" y="27432"/>
                  </a:lnTo>
                  <a:close/>
                </a:path>
                <a:path w="6019800" h="180975">
                  <a:moveTo>
                    <a:pt x="6019800" y="24384"/>
                  </a:moveTo>
                  <a:lnTo>
                    <a:pt x="965835" y="24384"/>
                  </a:lnTo>
                  <a:lnTo>
                    <a:pt x="963168" y="25146"/>
                  </a:lnTo>
                  <a:lnTo>
                    <a:pt x="6019800" y="25146"/>
                  </a:lnTo>
                  <a:lnTo>
                    <a:pt x="6019800" y="24384"/>
                  </a:lnTo>
                  <a:close/>
                </a:path>
                <a:path w="6019800" h="180975">
                  <a:moveTo>
                    <a:pt x="6019800" y="21336"/>
                  </a:moveTo>
                  <a:lnTo>
                    <a:pt x="976503" y="21336"/>
                  </a:lnTo>
                  <a:lnTo>
                    <a:pt x="973836" y="22098"/>
                  </a:lnTo>
                  <a:lnTo>
                    <a:pt x="6019800" y="22098"/>
                  </a:lnTo>
                  <a:lnTo>
                    <a:pt x="6019800" y="21336"/>
                  </a:lnTo>
                  <a:close/>
                </a:path>
                <a:path w="6019800" h="180975">
                  <a:moveTo>
                    <a:pt x="6019800" y="18288"/>
                  </a:moveTo>
                  <a:lnTo>
                    <a:pt x="987158" y="18288"/>
                  </a:lnTo>
                  <a:lnTo>
                    <a:pt x="984491" y="19062"/>
                  </a:lnTo>
                  <a:lnTo>
                    <a:pt x="6019800" y="19050"/>
                  </a:lnTo>
                  <a:lnTo>
                    <a:pt x="6019800" y="18288"/>
                  </a:lnTo>
                  <a:close/>
                </a:path>
                <a:path w="6019800" h="180975">
                  <a:moveTo>
                    <a:pt x="6019800" y="15240"/>
                  </a:moveTo>
                  <a:lnTo>
                    <a:pt x="997826" y="15240"/>
                  </a:lnTo>
                  <a:lnTo>
                    <a:pt x="995159" y="16002"/>
                  </a:lnTo>
                  <a:lnTo>
                    <a:pt x="6019800" y="16002"/>
                  </a:lnTo>
                  <a:lnTo>
                    <a:pt x="6019800" y="15240"/>
                  </a:lnTo>
                  <a:close/>
                </a:path>
                <a:path w="6019800" h="180975">
                  <a:moveTo>
                    <a:pt x="6019800" y="12192"/>
                  </a:moveTo>
                  <a:lnTo>
                    <a:pt x="1008507" y="12192"/>
                  </a:lnTo>
                  <a:lnTo>
                    <a:pt x="1005827" y="12954"/>
                  </a:lnTo>
                  <a:lnTo>
                    <a:pt x="6019800" y="12954"/>
                  </a:lnTo>
                  <a:lnTo>
                    <a:pt x="6019800" y="12192"/>
                  </a:lnTo>
                  <a:close/>
                </a:path>
                <a:path w="6019800" h="180975">
                  <a:moveTo>
                    <a:pt x="6019800" y="9144"/>
                  </a:moveTo>
                  <a:lnTo>
                    <a:pt x="1019175" y="9144"/>
                  </a:lnTo>
                  <a:lnTo>
                    <a:pt x="1016508" y="9906"/>
                  </a:lnTo>
                  <a:lnTo>
                    <a:pt x="6019800" y="9906"/>
                  </a:lnTo>
                  <a:lnTo>
                    <a:pt x="6019800" y="9144"/>
                  </a:lnTo>
                  <a:close/>
                </a:path>
                <a:path w="6019800" h="180975">
                  <a:moveTo>
                    <a:pt x="6019800" y="6096"/>
                  </a:moveTo>
                  <a:lnTo>
                    <a:pt x="1029843" y="6096"/>
                  </a:lnTo>
                  <a:lnTo>
                    <a:pt x="1027176" y="6858"/>
                  </a:lnTo>
                  <a:lnTo>
                    <a:pt x="6019800" y="6858"/>
                  </a:lnTo>
                  <a:lnTo>
                    <a:pt x="6019800" y="6096"/>
                  </a:lnTo>
                  <a:close/>
                </a:path>
                <a:path w="6019800" h="180975">
                  <a:moveTo>
                    <a:pt x="6019800" y="3048"/>
                  </a:moveTo>
                  <a:lnTo>
                    <a:pt x="1040511" y="3048"/>
                  </a:lnTo>
                  <a:lnTo>
                    <a:pt x="1037844" y="3810"/>
                  </a:lnTo>
                  <a:lnTo>
                    <a:pt x="6019800" y="3810"/>
                  </a:lnTo>
                  <a:lnTo>
                    <a:pt x="6019800" y="3048"/>
                  </a:lnTo>
                  <a:close/>
                </a:path>
                <a:path w="6019800" h="180975">
                  <a:moveTo>
                    <a:pt x="6019800" y="0"/>
                  </a:moveTo>
                  <a:lnTo>
                    <a:pt x="1051179" y="0"/>
                  </a:lnTo>
                  <a:lnTo>
                    <a:pt x="1048512" y="762"/>
                  </a:lnTo>
                  <a:lnTo>
                    <a:pt x="6019800" y="762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905000" y="2286000"/>
              <a:ext cx="6400800" cy="3810000"/>
            </a:xfrm>
            <a:custGeom>
              <a:avLst/>
              <a:gdLst/>
              <a:ahLst/>
              <a:cxnLst/>
              <a:rect l="l" t="t" r="r" b="b"/>
              <a:pathLst>
                <a:path w="6400800" h="3810000">
                  <a:moveTo>
                    <a:pt x="0" y="3810000"/>
                  </a:moveTo>
                  <a:lnTo>
                    <a:pt x="381000" y="3810000"/>
                  </a:lnTo>
                  <a:lnTo>
                    <a:pt x="1066800" y="3733800"/>
                  </a:lnTo>
                  <a:lnTo>
                    <a:pt x="1600199" y="3581400"/>
                  </a:lnTo>
                  <a:lnTo>
                    <a:pt x="1981199" y="3429000"/>
                  </a:lnTo>
                  <a:lnTo>
                    <a:pt x="2285999" y="3200400"/>
                  </a:lnTo>
                  <a:lnTo>
                    <a:pt x="2514599" y="2971800"/>
                  </a:lnTo>
                  <a:lnTo>
                    <a:pt x="3124199" y="2209800"/>
                  </a:lnTo>
                  <a:lnTo>
                    <a:pt x="3352800" y="1981200"/>
                  </a:lnTo>
                  <a:lnTo>
                    <a:pt x="3429000" y="1828800"/>
                  </a:lnTo>
                  <a:lnTo>
                    <a:pt x="3810000" y="1447800"/>
                  </a:lnTo>
                  <a:lnTo>
                    <a:pt x="4419600" y="990599"/>
                  </a:lnTo>
                  <a:lnTo>
                    <a:pt x="5181600" y="533399"/>
                  </a:lnTo>
                  <a:lnTo>
                    <a:pt x="5486400" y="380999"/>
                  </a:lnTo>
                  <a:lnTo>
                    <a:pt x="6019800" y="152399"/>
                  </a:lnTo>
                  <a:lnTo>
                    <a:pt x="6400800" y="0"/>
                  </a:lnTo>
                  <a:lnTo>
                    <a:pt x="6400800" y="3809999"/>
                  </a:lnTo>
                  <a:lnTo>
                    <a:pt x="0" y="3810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905000" y="3505200"/>
              <a:ext cx="6400800" cy="2590800"/>
            </a:xfrm>
            <a:custGeom>
              <a:avLst/>
              <a:gdLst/>
              <a:ahLst/>
              <a:cxnLst/>
              <a:rect l="l" t="t" r="r" b="b"/>
              <a:pathLst>
                <a:path w="6400800" h="2590800">
                  <a:moveTo>
                    <a:pt x="6400800" y="2590800"/>
                  </a:moveTo>
                  <a:lnTo>
                    <a:pt x="6400800" y="381000"/>
                  </a:lnTo>
                  <a:lnTo>
                    <a:pt x="5943600" y="381000"/>
                  </a:lnTo>
                  <a:lnTo>
                    <a:pt x="5562600" y="304800"/>
                  </a:lnTo>
                  <a:lnTo>
                    <a:pt x="4800600" y="0"/>
                  </a:lnTo>
                  <a:lnTo>
                    <a:pt x="4572000" y="0"/>
                  </a:lnTo>
                  <a:lnTo>
                    <a:pt x="4267200" y="76200"/>
                  </a:lnTo>
                  <a:lnTo>
                    <a:pt x="3962400" y="228600"/>
                  </a:lnTo>
                  <a:lnTo>
                    <a:pt x="3657600" y="457200"/>
                  </a:lnTo>
                  <a:lnTo>
                    <a:pt x="3276600" y="838200"/>
                  </a:lnTo>
                  <a:lnTo>
                    <a:pt x="2971799" y="1219200"/>
                  </a:lnTo>
                  <a:lnTo>
                    <a:pt x="2514599" y="1752600"/>
                  </a:lnTo>
                  <a:lnTo>
                    <a:pt x="2209799" y="2057400"/>
                  </a:lnTo>
                  <a:lnTo>
                    <a:pt x="1981199" y="2209800"/>
                  </a:lnTo>
                  <a:lnTo>
                    <a:pt x="1676399" y="2362200"/>
                  </a:lnTo>
                  <a:lnTo>
                    <a:pt x="1066800" y="2514600"/>
                  </a:lnTo>
                  <a:lnTo>
                    <a:pt x="381000" y="2590800"/>
                  </a:lnTo>
                  <a:lnTo>
                    <a:pt x="0" y="2590800"/>
                  </a:lnTo>
                  <a:lnTo>
                    <a:pt x="6400800" y="25908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905000" y="3505200"/>
              <a:ext cx="6400800" cy="2590800"/>
            </a:xfrm>
            <a:custGeom>
              <a:avLst/>
              <a:gdLst/>
              <a:ahLst/>
              <a:cxnLst/>
              <a:rect l="l" t="t" r="r" b="b"/>
              <a:pathLst>
                <a:path w="6400800" h="2590800">
                  <a:moveTo>
                    <a:pt x="0" y="2590800"/>
                  </a:moveTo>
                  <a:lnTo>
                    <a:pt x="381000" y="2590800"/>
                  </a:lnTo>
                  <a:lnTo>
                    <a:pt x="1066800" y="2514600"/>
                  </a:lnTo>
                  <a:lnTo>
                    <a:pt x="1676399" y="2362200"/>
                  </a:lnTo>
                  <a:lnTo>
                    <a:pt x="1981199" y="2209800"/>
                  </a:lnTo>
                  <a:lnTo>
                    <a:pt x="2209799" y="2057400"/>
                  </a:lnTo>
                  <a:lnTo>
                    <a:pt x="2514599" y="1752600"/>
                  </a:lnTo>
                  <a:lnTo>
                    <a:pt x="2971799" y="1219200"/>
                  </a:lnTo>
                  <a:lnTo>
                    <a:pt x="3276600" y="838200"/>
                  </a:lnTo>
                  <a:lnTo>
                    <a:pt x="3657600" y="457200"/>
                  </a:lnTo>
                  <a:lnTo>
                    <a:pt x="3962400" y="228600"/>
                  </a:lnTo>
                  <a:lnTo>
                    <a:pt x="4267200" y="76200"/>
                  </a:lnTo>
                  <a:lnTo>
                    <a:pt x="4572000" y="0"/>
                  </a:lnTo>
                  <a:lnTo>
                    <a:pt x="4800600" y="0"/>
                  </a:lnTo>
                  <a:lnTo>
                    <a:pt x="5562600" y="304800"/>
                  </a:lnTo>
                  <a:lnTo>
                    <a:pt x="5943600" y="381000"/>
                  </a:lnTo>
                  <a:lnTo>
                    <a:pt x="6400800" y="381000"/>
                  </a:lnTo>
                  <a:lnTo>
                    <a:pt x="6400800" y="2590800"/>
                  </a:lnTo>
                  <a:lnTo>
                    <a:pt x="0" y="2590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905000" y="5943600"/>
              <a:ext cx="3810000" cy="152400"/>
            </a:xfrm>
            <a:custGeom>
              <a:avLst/>
              <a:gdLst/>
              <a:ahLst/>
              <a:cxnLst/>
              <a:rect l="l" t="t" r="r" b="b"/>
              <a:pathLst>
                <a:path w="3810000" h="152400">
                  <a:moveTo>
                    <a:pt x="3810000" y="152400"/>
                  </a:moveTo>
                  <a:lnTo>
                    <a:pt x="2362200" y="76200"/>
                  </a:lnTo>
                  <a:lnTo>
                    <a:pt x="1828800" y="0"/>
                  </a:lnTo>
                  <a:lnTo>
                    <a:pt x="1600200" y="0"/>
                  </a:lnTo>
                  <a:lnTo>
                    <a:pt x="1219200" y="76200"/>
                  </a:lnTo>
                  <a:lnTo>
                    <a:pt x="381000" y="152400"/>
                  </a:lnTo>
                  <a:lnTo>
                    <a:pt x="0" y="152400"/>
                  </a:lnTo>
                  <a:lnTo>
                    <a:pt x="3810000" y="152400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905000" y="5943600"/>
              <a:ext cx="3810000" cy="152400"/>
            </a:xfrm>
            <a:custGeom>
              <a:avLst/>
              <a:gdLst/>
              <a:ahLst/>
              <a:cxnLst/>
              <a:rect l="l" t="t" r="r" b="b"/>
              <a:pathLst>
                <a:path w="3810000" h="152400">
                  <a:moveTo>
                    <a:pt x="0" y="152400"/>
                  </a:moveTo>
                  <a:lnTo>
                    <a:pt x="381000" y="152400"/>
                  </a:lnTo>
                  <a:lnTo>
                    <a:pt x="1219200" y="76200"/>
                  </a:lnTo>
                  <a:lnTo>
                    <a:pt x="1600200" y="0"/>
                  </a:lnTo>
                  <a:lnTo>
                    <a:pt x="1828800" y="0"/>
                  </a:lnTo>
                  <a:lnTo>
                    <a:pt x="2362200" y="76200"/>
                  </a:lnTo>
                  <a:lnTo>
                    <a:pt x="3810000" y="15240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900428" y="5486400"/>
              <a:ext cx="2286000" cy="0"/>
            </a:xfrm>
            <a:custGeom>
              <a:avLst/>
              <a:gdLst/>
              <a:ahLst/>
              <a:cxnLst/>
              <a:rect l="l" t="t" r="r" b="b"/>
              <a:pathLst>
                <a:path w="2286000">
                  <a:moveTo>
                    <a:pt x="0" y="0"/>
                  </a:moveTo>
                  <a:lnTo>
                    <a:pt x="2285999" y="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900428" y="4876800"/>
              <a:ext cx="2828925" cy="0"/>
            </a:xfrm>
            <a:custGeom>
              <a:avLst/>
              <a:gdLst/>
              <a:ahLst/>
              <a:cxnLst/>
              <a:rect l="l" t="t" r="r" b="b"/>
              <a:pathLst>
                <a:path w="2828925">
                  <a:moveTo>
                    <a:pt x="0" y="0"/>
                  </a:moveTo>
                  <a:lnTo>
                    <a:pt x="2828544" y="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900428" y="4267200"/>
              <a:ext cx="3362325" cy="0"/>
            </a:xfrm>
            <a:custGeom>
              <a:avLst/>
              <a:gdLst/>
              <a:ahLst/>
              <a:cxnLst/>
              <a:rect l="l" t="t" r="r" b="b"/>
              <a:pathLst>
                <a:path w="3362325">
                  <a:moveTo>
                    <a:pt x="0" y="0"/>
                  </a:moveTo>
                  <a:lnTo>
                    <a:pt x="3361944" y="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900428" y="2438400"/>
              <a:ext cx="6029325" cy="1219200"/>
            </a:xfrm>
            <a:custGeom>
              <a:avLst/>
              <a:gdLst/>
              <a:ahLst/>
              <a:cxnLst/>
              <a:rect l="l" t="t" r="r" b="b"/>
              <a:pathLst>
                <a:path w="6029325" h="1219200">
                  <a:moveTo>
                    <a:pt x="0" y="1219200"/>
                  </a:moveTo>
                  <a:lnTo>
                    <a:pt x="3886200" y="1219200"/>
                  </a:lnTo>
                </a:path>
                <a:path w="6029325" h="1219200">
                  <a:moveTo>
                    <a:pt x="0" y="609600"/>
                  </a:moveTo>
                  <a:lnTo>
                    <a:pt x="4782312" y="609600"/>
                  </a:lnTo>
                </a:path>
                <a:path w="6029325" h="1219200">
                  <a:moveTo>
                    <a:pt x="0" y="0"/>
                  </a:moveTo>
                  <a:lnTo>
                    <a:pt x="6028944" y="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>
            <a:spLocks noGrp="1"/>
          </p:cNvSpPr>
          <p:nvPr>
            <p:ph type="title"/>
          </p:nvPr>
        </p:nvSpPr>
        <p:spPr>
          <a:xfrm>
            <a:off x="2890520" y="762431"/>
            <a:ext cx="42170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3333CC"/>
                </a:solidFill>
              </a:rPr>
              <a:t>Subscriber</a:t>
            </a:r>
            <a:r>
              <a:rPr sz="4000" spc="-80" dirty="0">
                <a:solidFill>
                  <a:srgbClr val="3333CC"/>
                </a:solidFill>
              </a:rPr>
              <a:t> </a:t>
            </a:r>
            <a:r>
              <a:rPr sz="4000" dirty="0">
                <a:solidFill>
                  <a:srgbClr val="3333CC"/>
                </a:solidFill>
              </a:rPr>
              <a:t>Growth</a:t>
            </a:r>
            <a:endParaRPr sz="4000"/>
          </a:p>
        </p:txBody>
      </p:sp>
      <p:sp>
        <p:nvSpPr>
          <p:cNvPr id="73" name="object 73"/>
          <p:cNvSpPr txBox="1"/>
          <p:nvPr/>
        </p:nvSpPr>
        <p:spPr>
          <a:xfrm>
            <a:off x="4893055" y="2478278"/>
            <a:ext cx="142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3G</a:t>
            </a:r>
            <a:r>
              <a:rPr sz="1800" spc="-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Subscribers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5024437" y="2662237"/>
            <a:ext cx="1986280" cy="1910080"/>
            <a:chOff x="5024437" y="2662237"/>
            <a:chExt cx="1986280" cy="1910080"/>
          </a:xfrm>
        </p:grpSpPr>
        <p:sp>
          <p:nvSpPr>
            <p:cNvPr id="75" name="object 75"/>
            <p:cNvSpPr/>
            <p:nvPr/>
          </p:nvSpPr>
          <p:spPr>
            <a:xfrm>
              <a:off x="6400800" y="2667000"/>
              <a:ext cx="535940" cy="469900"/>
            </a:xfrm>
            <a:custGeom>
              <a:avLst/>
              <a:gdLst/>
              <a:ahLst/>
              <a:cxnLst/>
              <a:rect l="l" t="t" r="r" b="b"/>
              <a:pathLst>
                <a:path w="535940" h="469900">
                  <a:moveTo>
                    <a:pt x="0" y="0"/>
                  </a:moveTo>
                  <a:lnTo>
                    <a:pt x="535685" y="46939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902195" y="3097530"/>
              <a:ext cx="108585" cy="102870"/>
            </a:xfrm>
            <a:custGeom>
              <a:avLst/>
              <a:gdLst/>
              <a:ahLst/>
              <a:cxnLst/>
              <a:rect l="l" t="t" r="r" b="b"/>
              <a:pathLst>
                <a:path w="108584" h="102869">
                  <a:moveTo>
                    <a:pt x="108203" y="102869"/>
                  </a:moveTo>
                  <a:lnTo>
                    <a:pt x="65531" y="0"/>
                  </a:lnTo>
                  <a:lnTo>
                    <a:pt x="0" y="75437"/>
                  </a:lnTo>
                  <a:lnTo>
                    <a:pt x="108203" y="1028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29200" y="3886200"/>
              <a:ext cx="616585" cy="616585"/>
            </a:xfrm>
            <a:custGeom>
              <a:avLst/>
              <a:gdLst/>
              <a:ahLst/>
              <a:cxnLst/>
              <a:rect l="l" t="t" r="r" b="b"/>
              <a:pathLst>
                <a:path w="616585" h="616585">
                  <a:moveTo>
                    <a:pt x="0" y="0"/>
                  </a:moveTo>
                  <a:lnTo>
                    <a:pt x="616458" y="61645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609081" y="4466082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917" y="105917"/>
                  </a:moveTo>
                  <a:lnTo>
                    <a:pt x="70865" y="0"/>
                  </a:lnTo>
                  <a:lnTo>
                    <a:pt x="0" y="70865"/>
                  </a:lnTo>
                  <a:lnTo>
                    <a:pt x="105917" y="1059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2365501" y="3697478"/>
            <a:ext cx="2583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2G Digital only</a:t>
            </a:r>
            <a:r>
              <a:rPr sz="1800" spc="-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Subscribers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123948" y="4916678"/>
            <a:ext cx="2837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1G </a:t>
            </a: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Analogue 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only</a:t>
            </a:r>
            <a:r>
              <a:rPr sz="1800" spc="-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Subscribers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2814637" y="5253037"/>
            <a:ext cx="690880" cy="767080"/>
            <a:chOff x="2814637" y="5253037"/>
            <a:chExt cx="690880" cy="767080"/>
          </a:xfrm>
        </p:grpSpPr>
        <p:sp>
          <p:nvSpPr>
            <p:cNvPr id="82" name="object 82"/>
            <p:cNvSpPr/>
            <p:nvPr/>
          </p:nvSpPr>
          <p:spPr>
            <a:xfrm>
              <a:off x="2819400" y="5257800"/>
              <a:ext cx="620395" cy="689610"/>
            </a:xfrm>
            <a:custGeom>
              <a:avLst/>
              <a:gdLst/>
              <a:ahLst/>
              <a:cxnLst/>
              <a:rect l="l" t="t" r="r" b="b"/>
              <a:pathLst>
                <a:path w="620395" h="689610">
                  <a:moveTo>
                    <a:pt x="0" y="0"/>
                  </a:moveTo>
                  <a:lnTo>
                    <a:pt x="620268" y="68961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401568" y="5912358"/>
              <a:ext cx="104139" cy="107950"/>
            </a:xfrm>
            <a:custGeom>
              <a:avLst/>
              <a:gdLst/>
              <a:ahLst/>
              <a:cxnLst/>
              <a:rect l="l" t="t" r="r" b="b"/>
              <a:pathLst>
                <a:path w="104139" h="107950">
                  <a:moveTo>
                    <a:pt x="103632" y="107441"/>
                  </a:moveTo>
                  <a:lnTo>
                    <a:pt x="73914" y="0"/>
                  </a:lnTo>
                  <a:lnTo>
                    <a:pt x="0" y="67055"/>
                  </a:lnTo>
                  <a:lnTo>
                    <a:pt x="103632" y="1074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1360931" y="2956583"/>
            <a:ext cx="278765" cy="1092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Subscribers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 rot="19020000">
            <a:off x="1531843" y="6263364"/>
            <a:ext cx="39927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spc="-5" dirty="0">
                <a:solidFill>
                  <a:srgbClr val="3333CC"/>
                </a:solidFill>
                <a:latin typeface="Times New Roman"/>
                <a:cs typeface="Times New Roman"/>
              </a:rPr>
              <a:t>1990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 rot="19020000">
            <a:off x="1836639" y="6263371"/>
            <a:ext cx="39927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spc="-5" dirty="0">
                <a:solidFill>
                  <a:srgbClr val="3333CC"/>
                </a:solidFill>
                <a:latin typeface="Times New Roman"/>
                <a:cs typeface="Times New Roman"/>
              </a:rPr>
              <a:t>1991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 rot="19020000">
            <a:off x="2141434" y="6263378"/>
            <a:ext cx="39927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spc="-5" dirty="0">
                <a:solidFill>
                  <a:srgbClr val="3333CC"/>
                </a:solidFill>
                <a:latin typeface="Times New Roman"/>
                <a:cs typeface="Times New Roman"/>
              </a:rPr>
              <a:t>1992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 rot="19020000">
            <a:off x="2522436" y="6263381"/>
            <a:ext cx="39927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spc="-5" dirty="0">
                <a:solidFill>
                  <a:srgbClr val="3333CC"/>
                </a:solidFill>
                <a:latin typeface="Times New Roman"/>
                <a:cs typeface="Times New Roman"/>
              </a:rPr>
              <a:t>1993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 rot="19020000">
            <a:off x="2827232" y="6263389"/>
            <a:ext cx="39927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spc="-5" dirty="0">
                <a:solidFill>
                  <a:srgbClr val="3333CC"/>
                </a:solidFill>
                <a:latin typeface="Times New Roman"/>
                <a:cs typeface="Times New Roman"/>
              </a:rPr>
              <a:t>1994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 rot="19020000">
            <a:off x="3132028" y="6263395"/>
            <a:ext cx="39927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spc="-5" dirty="0">
                <a:solidFill>
                  <a:srgbClr val="3333CC"/>
                </a:solidFill>
                <a:latin typeface="Times New Roman"/>
                <a:cs typeface="Times New Roman"/>
              </a:rPr>
              <a:t>1995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 rot="19020000">
            <a:off x="3436824" y="6263403"/>
            <a:ext cx="39927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spc="-5" dirty="0">
                <a:solidFill>
                  <a:srgbClr val="3333CC"/>
                </a:solidFill>
                <a:latin typeface="Times New Roman"/>
                <a:cs typeface="Times New Roman"/>
              </a:rPr>
              <a:t>1996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 rot="19020000">
            <a:off x="3741620" y="6263410"/>
            <a:ext cx="39927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spc="-5" dirty="0">
                <a:solidFill>
                  <a:srgbClr val="3333CC"/>
                </a:solidFill>
                <a:latin typeface="Times New Roman"/>
                <a:cs typeface="Times New Roman"/>
              </a:rPr>
              <a:t>1997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 rot="19020000">
            <a:off x="4046416" y="6263417"/>
            <a:ext cx="39927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spc="-5" dirty="0">
                <a:solidFill>
                  <a:srgbClr val="3333CC"/>
                </a:solidFill>
                <a:latin typeface="Times New Roman"/>
                <a:cs typeface="Times New Roman"/>
              </a:rPr>
              <a:t>1998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 rot="19020000">
            <a:off x="4427417" y="6263420"/>
            <a:ext cx="39927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spc="-5" dirty="0">
                <a:solidFill>
                  <a:srgbClr val="3333CC"/>
                </a:solidFill>
                <a:latin typeface="Times New Roman"/>
                <a:cs typeface="Times New Roman"/>
              </a:rPr>
              <a:t>1999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 rot="19020000">
            <a:off x="4732213" y="6263427"/>
            <a:ext cx="39927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spc="-5" dirty="0">
                <a:solidFill>
                  <a:srgbClr val="3333CC"/>
                </a:solidFill>
                <a:latin typeface="Times New Roman"/>
                <a:cs typeface="Times New Roman"/>
              </a:rPr>
              <a:t>2000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 rot="19020000">
            <a:off x="5037009" y="6263434"/>
            <a:ext cx="39927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spc="-5" dirty="0">
                <a:solidFill>
                  <a:srgbClr val="3333CC"/>
                </a:solidFill>
                <a:latin typeface="Times New Roman"/>
                <a:cs typeface="Times New Roman"/>
              </a:rPr>
              <a:t>2001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 rot="19020000">
            <a:off x="5341805" y="6263442"/>
            <a:ext cx="39927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spc="-5" dirty="0">
                <a:solidFill>
                  <a:srgbClr val="3333CC"/>
                </a:solidFill>
                <a:latin typeface="Times New Roman"/>
                <a:cs typeface="Times New Roman"/>
              </a:rPr>
              <a:t>2002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 rot="19020000">
            <a:off x="5722806" y="6263444"/>
            <a:ext cx="39927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spc="-5" dirty="0">
                <a:solidFill>
                  <a:srgbClr val="3333CC"/>
                </a:solidFill>
                <a:latin typeface="Times New Roman"/>
                <a:cs typeface="Times New Roman"/>
              </a:rPr>
              <a:t>2003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 rot="19020000">
            <a:off x="6027602" y="6263452"/>
            <a:ext cx="39927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spc="-5" dirty="0">
                <a:solidFill>
                  <a:srgbClr val="3333CC"/>
                </a:solidFill>
                <a:latin typeface="Times New Roman"/>
                <a:cs typeface="Times New Roman"/>
              </a:rPr>
              <a:t>2004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 rot="19020000">
            <a:off x="6332398" y="6263459"/>
            <a:ext cx="39927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spc="-5" dirty="0">
                <a:solidFill>
                  <a:srgbClr val="3333CC"/>
                </a:solidFill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 rot="19020000">
            <a:off x="6637194" y="6263466"/>
            <a:ext cx="39927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spc="-5" dirty="0">
                <a:solidFill>
                  <a:srgbClr val="3333CC"/>
                </a:solidFill>
                <a:latin typeface="Times New Roman"/>
                <a:cs typeface="Times New Roman"/>
              </a:rPr>
              <a:t>2006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 rot="19020000">
            <a:off x="6941990" y="6263473"/>
            <a:ext cx="39927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spc="-5" dirty="0">
                <a:solidFill>
                  <a:srgbClr val="3333CC"/>
                </a:solidFill>
                <a:latin typeface="Times New Roman"/>
                <a:cs typeface="Times New Roman"/>
              </a:rPr>
              <a:t>2007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 rot="19020000">
            <a:off x="7322991" y="6263476"/>
            <a:ext cx="39927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spc="-5" dirty="0">
                <a:solidFill>
                  <a:srgbClr val="3333CC"/>
                </a:solidFill>
                <a:latin typeface="Times New Roman"/>
                <a:cs typeface="Times New Roman"/>
              </a:rPr>
              <a:t>2008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 rot="19020000">
            <a:off x="7627787" y="6263483"/>
            <a:ext cx="39927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spc="-5" dirty="0">
                <a:solidFill>
                  <a:srgbClr val="3333CC"/>
                </a:solidFill>
                <a:latin typeface="Times New Roman"/>
                <a:cs typeface="Times New Roman"/>
              </a:rPr>
              <a:t>2009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 rot="19020000">
            <a:off x="7932584" y="6263490"/>
            <a:ext cx="39927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spc="-5" dirty="0">
                <a:solidFill>
                  <a:srgbClr val="3333CC"/>
                </a:solidFill>
                <a:latin typeface="Times New Roman"/>
                <a:cs typeface="Times New Roman"/>
              </a:rPr>
              <a:t>2010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1900427" y="1824227"/>
            <a:ext cx="6318885" cy="2686050"/>
            <a:chOff x="1900427" y="1824227"/>
            <a:chExt cx="6318885" cy="2686050"/>
          </a:xfrm>
        </p:grpSpPr>
        <p:sp>
          <p:nvSpPr>
            <p:cNvPr id="107" name="object 107"/>
            <p:cNvSpPr/>
            <p:nvPr/>
          </p:nvSpPr>
          <p:spPr>
            <a:xfrm>
              <a:off x="1900427" y="1828799"/>
              <a:ext cx="6318885" cy="0"/>
            </a:xfrm>
            <a:custGeom>
              <a:avLst/>
              <a:gdLst/>
              <a:ahLst/>
              <a:cxnLst/>
              <a:rect l="l" t="t" r="r" b="b"/>
              <a:pathLst>
                <a:path w="6318884">
                  <a:moveTo>
                    <a:pt x="0" y="0"/>
                  </a:moveTo>
                  <a:lnTo>
                    <a:pt x="6318504" y="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029200" y="41148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304800" y="0"/>
                  </a:moveTo>
                  <a:lnTo>
                    <a:pt x="0" y="38100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4984496" y="6593078"/>
            <a:ext cx="469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Year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111" name="object 1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534922" y="476390"/>
            <a:ext cx="76885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CC"/>
                </a:solidFill>
              </a:rPr>
              <a:t>Coverage Aspect of Next Generation</a:t>
            </a:r>
            <a:r>
              <a:rPr sz="3200" spc="40" dirty="0">
                <a:solidFill>
                  <a:srgbClr val="3333CC"/>
                </a:solidFill>
              </a:rPr>
              <a:t> </a:t>
            </a:r>
            <a:r>
              <a:rPr sz="3200" spc="-5" dirty="0">
                <a:solidFill>
                  <a:srgbClr val="3333CC"/>
                </a:solidFill>
              </a:rPr>
              <a:t>Mobile</a:t>
            </a:r>
            <a:endParaRPr sz="3200"/>
          </a:p>
        </p:txBody>
      </p:sp>
      <p:sp>
        <p:nvSpPr>
          <p:cNvPr id="42" name="object 42"/>
          <p:cNvSpPr txBox="1"/>
          <p:nvPr/>
        </p:nvSpPr>
        <p:spPr>
          <a:xfrm>
            <a:off x="3218925" y="964089"/>
            <a:ext cx="43218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Communication</a:t>
            </a:r>
            <a:r>
              <a:rPr sz="32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Systems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600200" y="4495800"/>
            <a:ext cx="5257800" cy="2286000"/>
          </a:xfrm>
          <a:custGeom>
            <a:avLst/>
            <a:gdLst/>
            <a:ahLst/>
            <a:cxnLst/>
            <a:rect l="l" t="t" r="r" b="b"/>
            <a:pathLst>
              <a:path w="5257800" h="2286000">
                <a:moveTo>
                  <a:pt x="5257800" y="1142999"/>
                </a:moveTo>
                <a:lnTo>
                  <a:pt x="5256992" y="1114404"/>
                </a:lnTo>
                <a:lnTo>
                  <a:pt x="5254580" y="1085980"/>
                </a:lnTo>
                <a:lnTo>
                  <a:pt x="5245023" y="1029681"/>
                </a:lnTo>
                <a:lnTo>
                  <a:pt x="5229279" y="974169"/>
                </a:lnTo>
                <a:lnTo>
                  <a:pt x="5207498" y="919508"/>
                </a:lnTo>
                <a:lnTo>
                  <a:pt x="5179833" y="865765"/>
                </a:lnTo>
                <a:lnTo>
                  <a:pt x="5146434" y="813005"/>
                </a:lnTo>
                <a:lnTo>
                  <a:pt x="5107451" y="761294"/>
                </a:lnTo>
                <a:lnTo>
                  <a:pt x="5063037" y="710697"/>
                </a:lnTo>
                <a:lnTo>
                  <a:pt x="5013341" y="661280"/>
                </a:lnTo>
                <a:lnTo>
                  <a:pt x="4958516" y="613110"/>
                </a:lnTo>
                <a:lnTo>
                  <a:pt x="4898711" y="566250"/>
                </a:lnTo>
                <a:lnTo>
                  <a:pt x="4866989" y="543333"/>
                </a:lnTo>
                <a:lnTo>
                  <a:pt x="4834078" y="520768"/>
                </a:lnTo>
                <a:lnTo>
                  <a:pt x="4799999" y="498564"/>
                </a:lnTo>
                <a:lnTo>
                  <a:pt x="4764769" y="476728"/>
                </a:lnTo>
                <a:lnTo>
                  <a:pt x="4728407" y="455270"/>
                </a:lnTo>
                <a:lnTo>
                  <a:pt x="4690933" y="434197"/>
                </a:lnTo>
                <a:lnTo>
                  <a:pt x="4652365" y="413517"/>
                </a:lnTo>
                <a:lnTo>
                  <a:pt x="4612722" y="393240"/>
                </a:lnTo>
                <a:lnTo>
                  <a:pt x="4572023" y="373372"/>
                </a:lnTo>
                <a:lnTo>
                  <a:pt x="4530286" y="353922"/>
                </a:lnTo>
                <a:lnTo>
                  <a:pt x="4487532" y="334898"/>
                </a:lnTo>
                <a:lnTo>
                  <a:pt x="4443778" y="316310"/>
                </a:lnTo>
                <a:lnTo>
                  <a:pt x="4399043" y="298163"/>
                </a:lnTo>
                <a:lnTo>
                  <a:pt x="4353347" y="280468"/>
                </a:lnTo>
                <a:lnTo>
                  <a:pt x="4306708" y="263232"/>
                </a:lnTo>
                <a:lnTo>
                  <a:pt x="4259146" y="246463"/>
                </a:lnTo>
                <a:lnTo>
                  <a:pt x="4210678" y="230170"/>
                </a:lnTo>
                <a:lnTo>
                  <a:pt x="4161324" y="214361"/>
                </a:lnTo>
                <a:lnTo>
                  <a:pt x="4111102" y="199043"/>
                </a:lnTo>
                <a:lnTo>
                  <a:pt x="4060032" y="184226"/>
                </a:lnTo>
                <a:lnTo>
                  <a:pt x="4008133" y="169917"/>
                </a:lnTo>
                <a:lnTo>
                  <a:pt x="3955423" y="156125"/>
                </a:lnTo>
                <a:lnTo>
                  <a:pt x="3901921" y="142857"/>
                </a:lnTo>
                <a:lnTo>
                  <a:pt x="3847646" y="130123"/>
                </a:lnTo>
                <a:lnTo>
                  <a:pt x="3792617" y="117930"/>
                </a:lnTo>
                <a:lnTo>
                  <a:pt x="3736853" y="106286"/>
                </a:lnTo>
                <a:lnTo>
                  <a:pt x="3680373" y="95199"/>
                </a:lnTo>
                <a:lnTo>
                  <a:pt x="3623195" y="84679"/>
                </a:lnTo>
                <a:lnTo>
                  <a:pt x="3565339" y="74732"/>
                </a:lnTo>
                <a:lnTo>
                  <a:pt x="3506823" y="65368"/>
                </a:lnTo>
                <a:lnTo>
                  <a:pt x="3447666" y="56595"/>
                </a:lnTo>
                <a:lnTo>
                  <a:pt x="3387887" y="48419"/>
                </a:lnTo>
                <a:lnTo>
                  <a:pt x="3327505" y="40851"/>
                </a:lnTo>
                <a:lnTo>
                  <a:pt x="3266539" y="33898"/>
                </a:lnTo>
                <a:lnTo>
                  <a:pt x="3205008" y="27568"/>
                </a:lnTo>
                <a:lnTo>
                  <a:pt x="3142930" y="21870"/>
                </a:lnTo>
                <a:lnTo>
                  <a:pt x="3080325" y="16811"/>
                </a:lnTo>
                <a:lnTo>
                  <a:pt x="3017210" y="12400"/>
                </a:lnTo>
                <a:lnTo>
                  <a:pt x="2953606" y="8645"/>
                </a:lnTo>
                <a:lnTo>
                  <a:pt x="2889531" y="5555"/>
                </a:lnTo>
                <a:lnTo>
                  <a:pt x="2825004" y="3137"/>
                </a:lnTo>
                <a:lnTo>
                  <a:pt x="2760044" y="1399"/>
                </a:lnTo>
                <a:lnTo>
                  <a:pt x="2694670" y="351"/>
                </a:lnTo>
                <a:lnTo>
                  <a:pt x="2628899" y="0"/>
                </a:lnTo>
                <a:lnTo>
                  <a:pt x="2563129" y="351"/>
                </a:lnTo>
                <a:lnTo>
                  <a:pt x="2497755" y="1399"/>
                </a:lnTo>
                <a:lnTo>
                  <a:pt x="2432795" y="3137"/>
                </a:lnTo>
                <a:lnTo>
                  <a:pt x="2368268" y="5555"/>
                </a:lnTo>
                <a:lnTo>
                  <a:pt x="2304193" y="8645"/>
                </a:lnTo>
                <a:lnTo>
                  <a:pt x="2240589" y="12400"/>
                </a:lnTo>
                <a:lnTo>
                  <a:pt x="2177474" y="16811"/>
                </a:lnTo>
                <a:lnTo>
                  <a:pt x="2114869" y="21870"/>
                </a:lnTo>
                <a:lnTo>
                  <a:pt x="2052791" y="27568"/>
                </a:lnTo>
                <a:lnTo>
                  <a:pt x="1991260" y="33898"/>
                </a:lnTo>
                <a:lnTo>
                  <a:pt x="1930294" y="40851"/>
                </a:lnTo>
                <a:lnTo>
                  <a:pt x="1869912" y="48419"/>
                </a:lnTo>
                <a:lnTo>
                  <a:pt x="1810133" y="56595"/>
                </a:lnTo>
                <a:lnTo>
                  <a:pt x="1750976" y="65368"/>
                </a:lnTo>
                <a:lnTo>
                  <a:pt x="1692460" y="74732"/>
                </a:lnTo>
                <a:lnTo>
                  <a:pt x="1634604" y="84679"/>
                </a:lnTo>
                <a:lnTo>
                  <a:pt x="1577426" y="95199"/>
                </a:lnTo>
                <a:lnTo>
                  <a:pt x="1520946" y="106286"/>
                </a:lnTo>
                <a:lnTo>
                  <a:pt x="1465182" y="117930"/>
                </a:lnTo>
                <a:lnTo>
                  <a:pt x="1410153" y="130123"/>
                </a:lnTo>
                <a:lnTo>
                  <a:pt x="1355878" y="142857"/>
                </a:lnTo>
                <a:lnTo>
                  <a:pt x="1302376" y="156125"/>
                </a:lnTo>
                <a:lnTo>
                  <a:pt x="1249666" y="169917"/>
                </a:lnTo>
                <a:lnTo>
                  <a:pt x="1197767" y="184226"/>
                </a:lnTo>
                <a:lnTo>
                  <a:pt x="1146697" y="199043"/>
                </a:lnTo>
                <a:lnTo>
                  <a:pt x="1096475" y="214361"/>
                </a:lnTo>
                <a:lnTo>
                  <a:pt x="1047121" y="230170"/>
                </a:lnTo>
                <a:lnTo>
                  <a:pt x="998653" y="246463"/>
                </a:lnTo>
                <a:lnTo>
                  <a:pt x="951091" y="263232"/>
                </a:lnTo>
                <a:lnTo>
                  <a:pt x="904452" y="280468"/>
                </a:lnTo>
                <a:lnTo>
                  <a:pt x="858756" y="298163"/>
                </a:lnTo>
                <a:lnTo>
                  <a:pt x="814021" y="316310"/>
                </a:lnTo>
                <a:lnTo>
                  <a:pt x="770267" y="334899"/>
                </a:lnTo>
                <a:lnTo>
                  <a:pt x="727513" y="353922"/>
                </a:lnTo>
                <a:lnTo>
                  <a:pt x="685776" y="373372"/>
                </a:lnTo>
                <a:lnTo>
                  <a:pt x="645077" y="393240"/>
                </a:lnTo>
                <a:lnTo>
                  <a:pt x="605434" y="413517"/>
                </a:lnTo>
                <a:lnTo>
                  <a:pt x="566866" y="434197"/>
                </a:lnTo>
                <a:lnTo>
                  <a:pt x="529392" y="455270"/>
                </a:lnTo>
                <a:lnTo>
                  <a:pt x="493030" y="476728"/>
                </a:lnTo>
                <a:lnTo>
                  <a:pt x="457800" y="498564"/>
                </a:lnTo>
                <a:lnTo>
                  <a:pt x="423721" y="520768"/>
                </a:lnTo>
                <a:lnTo>
                  <a:pt x="390810" y="543333"/>
                </a:lnTo>
                <a:lnTo>
                  <a:pt x="359088" y="566250"/>
                </a:lnTo>
                <a:lnTo>
                  <a:pt x="328572" y="589512"/>
                </a:lnTo>
                <a:lnTo>
                  <a:pt x="271239" y="637035"/>
                </a:lnTo>
                <a:lnTo>
                  <a:pt x="218959" y="685837"/>
                </a:lnTo>
                <a:lnTo>
                  <a:pt x="171885" y="735852"/>
                </a:lnTo>
                <a:lnTo>
                  <a:pt x="130168" y="787014"/>
                </a:lnTo>
                <a:lnTo>
                  <a:pt x="93958" y="839258"/>
                </a:lnTo>
                <a:lnTo>
                  <a:pt x="63407" y="892518"/>
                </a:lnTo>
                <a:lnTo>
                  <a:pt x="38665" y="946728"/>
                </a:lnTo>
                <a:lnTo>
                  <a:pt x="19884" y="1001823"/>
                </a:lnTo>
                <a:lnTo>
                  <a:pt x="7215" y="1057737"/>
                </a:lnTo>
                <a:lnTo>
                  <a:pt x="807" y="1114404"/>
                </a:lnTo>
                <a:lnTo>
                  <a:pt x="0" y="1143000"/>
                </a:lnTo>
                <a:lnTo>
                  <a:pt x="807" y="1171595"/>
                </a:lnTo>
                <a:lnTo>
                  <a:pt x="7215" y="1228262"/>
                </a:lnTo>
                <a:lnTo>
                  <a:pt x="19884" y="1284176"/>
                </a:lnTo>
                <a:lnTo>
                  <a:pt x="38665" y="1339271"/>
                </a:lnTo>
                <a:lnTo>
                  <a:pt x="63407" y="1393481"/>
                </a:lnTo>
                <a:lnTo>
                  <a:pt x="93958" y="1446741"/>
                </a:lnTo>
                <a:lnTo>
                  <a:pt x="130168" y="1498985"/>
                </a:lnTo>
                <a:lnTo>
                  <a:pt x="171885" y="1550147"/>
                </a:lnTo>
                <a:lnTo>
                  <a:pt x="218959" y="1600162"/>
                </a:lnTo>
                <a:lnTo>
                  <a:pt x="271239" y="1648964"/>
                </a:lnTo>
                <a:lnTo>
                  <a:pt x="328572" y="1696487"/>
                </a:lnTo>
                <a:lnTo>
                  <a:pt x="359088" y="1719749"/>
                </a:lnTo>
                <a:lnTo>
                  <a:pt x="390810" y="1742666"/>
                </a:lnTo>
                <a:lnTo>
                  <a:pt x="423721" y="1765231"/>
                </a:lnTo>
                <a:lnTo>
                  <a:pt x="457800" y="1787435"/>
                </a:lnTo>
                <a:lnTo>
                  <a:pt x="493030" y="1809271"/>
                </a:lnTo>
                <a:lnTo>
                  <a:pt x="529392" y="1830729"/>
                </a:lnTo>
                <a:lnTo>
                  <a:pt x="566866" y="1851802"/>
                </a:lnTo>
                <a:lnTo>
                  <a:pt x="605434" y="1872482"/>
                </a:lnTo>
                <a:lnTo>
                  <a:pt x="645077" y="1892759"/>
                </a:lnTo>
                <a:lnTo>
                  <a:pt x="685776" y="1912627"/>
                </a:lnTo>
                <a:lnTo>
                  <a:pt x="727513" y="1932077"/>
                </a:lnTo>
                <a:lnTo>
                  <a:pt x="770267" y="1951101"/>
                </a:lnTo>
                <a:lnTo>
                  <a:pt x="814021" y="1969689"/>
                </a:lnTo>
                <a:lnTo>
                  <a:pt x="858756" y="1987836"/>
                </a:lnTo>
                <a:lnTo>
                  <a:pt x="904452" y="2005531"/>
                </a:lnTo>
                <a:lnTo>
                  <a:pt x="951091" y="2022767"/>
                </a:lnTo>
                <a:lnTo>
                  <a:pt x="998653" y="2039536"/>
                </a:lnTo>
                <a:lnTo>
                  <a:pt x="1047121" y="2055829"/>
                </a:lnTo>
                <a:lnTo>
                  <a:pt x="1096475" y="2071638"/>
                </a:lnTo>
                <a:lnTo>
                  <a:pt x="1146697" y="2086956"/>
                </a:lnTo>
                <a:lnTo>
                  <a:pt x="1197767" y="2101773"/>
                </a:lnTo>
                <a:lnTo>
                  <a:pt x="1249666" y="2116082"/>
                </a:lnTo>
                <a:lnTo>
                  <a:pt x="1302376" y="2129874"/>
                </a:lnTo>
                <a:lnTo>
                  <a:pt x="1355878" y="2143142"/>
                </a:lnTo>
                <a:lnTo>
                  <a:pt x="1410153" y="2155876"/>
                </a:lnTo>
                <a:lnTo>
                  <a:pt x="1465182" y="2168069"/>
                </a:lnTo>
                <a:lnTo>
                  <a:pt x="1520946" y="2179713"/>
                </a:lnTo>
                <a:lnTo>
                  <a:pt x="1577426" y="2190800"/>
                </a:lnTo>
                <a:lnTo>
                  <a:pt x="1634604" y="2201320"/>
                </a:lnTo>
                <a:lnTo>
                  <a:pt x="1692460" y="2211267"/>
                </a:lnTo>
                <a:lnTo>
                  <a:pt x="1750976" y="2220631"/>
                </a:lnTo>
                <a:lnTo>
                  <a:pt x="1810133" y="2229404"/>
                </a:lnTo>
                <a:lnTo>
                  <a:pt x="1869912" y="2237580"/>
                </a:lnTo>
                <a:lnTo>
                  <a:pt x="1930294" y="2245148"/>
                </a:lnTo>
                <a:lnTo>
                  <a:pt x="1991260" y="2252101"/>
                </a:lnTo>
                <a:lnTo>
                  <a:pt x="2052791" y="2258431"/>
                </a:lnTo>
                <a:lnTo>
                  <a:pt x="2114869" y="2264129"/>
                </a:lnTo>
                <a:lnTo>
                  <a:pt x="2177474" y="2269188"/>
                </a:lnTo>
                <a:lnTo>
                  <a:pt x="2240589" y="2273599"/>
                </a:lnTo>
                <a:lnTo>
                  <a:pt x="2304193" y="2277354"/>
                </a:lnTo>
                <a:lnTo>
                  <a:pt x="2368268" y="2280444"/>
                </a:lnTo>
                <a:lnTo>
                  <a:pt x="2432795" y="2282862"/>
                </a:lnTo>
                <a:lnTo>
                  <a:pt x="2497755" y="2284600"/>
                </a:lnTo>
                <a:lnTo>
                  <a:pt x="2563129" y="2285648"/>
                </a:lnTo>
                <a:lnTo>
                  <a:pt x="2628900" y="2286000"/>
                </a:lnTo>
                <a:lnTo>
                  <a:pt x="2694670" y="2285648"/>
                </a:lnTo>
                <a:lnTo>
                  <a:pt x="2760044" y="2284600"/>
                </a:lnTo>
                <a:lnTo>
                  <a:pt x="2825004" y="2282862"/>
                </a:lnTo>
                <a:lnTo>
                  <a:pt x="2889531" y="2280444"/>
                </a:lnTo>
                <a:lnTo>
                  <a:pt x="2953606" y="2277354"/>
                </a:lnTo>
                <a:lnTo>
                  <a:pt x="3017210" y="2273599"/>
                </a:lnTo>
                <a:lnTo>
                  <a:pt x="3080325" y="2269188"/>
                </a:lnTo>
                <a:lnTo>
                  <a:pt x="3142930" y="2264129"/>
                </a:lnTo>
                <a:lnTo>
                  <a:pt x="3205008" y="2258431"/>
                </a:lnTo>
                <a:lnTo>
                  <a:pt x="3266539" y="2252101"/>
                </a:lnTo>
                <a:lnTo>
                  <a:pt x="3327505" y="2245148"/>
                </a:lnTo>
                <a:lnTo>
                  <a:pt x="3387887" y="2237580"/>
                </a:lnTo>
                <a:lnTo>
                  <a:pt x="3447666" y="2229404"/>
                </a:lnTo>
                <a:lnTo>
                  <a:pt x="3506823" y="2220631"/>
                </a:lnTo>
                <a:lnTo>
                  <a:pt x="3565339" y="2211267"/>
                </a:lnTo>
                <a:lnTo>
                  <a:pt x="3623195" y="2201320"/>
                </a:lnTo>
                <a:lnTo>
                  <a:pt x="3680373" y="2190800"/>
                </a:lnTo>
                <a:lnTo>
                  <a:pt x="3736853" y="2179713"/>
                </a:lnTo>
                <a:lnTo>
                  <a:pt x="3792617" y="2168069"/>
                </a:lnTo>
                <a:lnTo>
                  <a:pt x="3847646" y="2155876"/>
                </a:lnTo>
                <a:lnTo>
                  <a:pt x="3901921" y="2143142"/>
                </a:lnTo>
                <a:lnTo>
                  <a:pt x="3955423" y="2129874"/>
                </a:lnTo>
                <a:lnTo>
                  <a:pt x="4008133" y="2116082"/>
                </a:lnTo>
                <a:lnTo>
                  <a:pt x="4060032" y="2101773"/>
                </a:lnTo>
                <a:lnTo>
                  <a:pt x="4111102" y="2086956"/>
                </a:lnTo>
                <a:lnTo>
                  <a:pt x="4161324" y="2071638"/>
                </a:lnTo>
                <a:lnTo>
                  <a:pt x="4210678" y="2055829"/>
                </a:lnTo>
                <a:lnTo>
                  <a:pt x="4259146" y="2039536"/>
                </a:lnTo>
                <a:lnTo>
                  <a:pt x="4306708" y="2022767"/>
                </a:lnTo>
                <a:lnTo>
                  <a:pt x="4353347" y="2005531"/>
                </a:lnTo>
                <a:lnTo>
                  <a:pt x="4399043" y="1987836"/>
                </a:lnTo>
                <a:lnTo>
                  <a:pt x="4443778" y="1969689"/>
                </a:lnTo>
                <a:lnTo>
                  <a:pt x="4487532" y="1951100"/>
                </a:lnTo>
                <a:lnTo>
                  <a:pt x="4530286" y="1932077"/>
                </a:lnTo>
                <a:lnTo>
                  <a:pt x="4572023" y="1912627"/>
                </a:lnTo>
                <a:lnTo>
                  <a:pt x="4612722" y="1892759"/>
                </a:lnTo>
                <a:lnTo>
                  <a:pt x="4652365" y="1872482"/>
                </a:lnTo>
                <a:lnTo>
                  <a:pt x="4690933" y="1851802"/>
                </a:lnTo>
                <a:lnTo>
                  <a:pt x="4728407" y="1830729"/>
                </a:lnTo>
                <a:lnTo>
                  <a:pt x="4764769" y="1809271"/>
                </a:lnTo>
                <a:lnTo>
                  <a:pt x="4799999" y="1787435"/>
                </a:lnTo>
                <a:lnTo>
                  <a:pt x="4834078" y="1765231"/>
                </a:lnTo>
                <a:lnTo>
                  <a:pt x="4866989" y="1742666"/>
                </a:lnTo>
                <a:lnTo>
                  <a:pt x="4898711" y="1719749"/>
                </a:lnTo>
                <a:lnTo>
                  <a:pt x="4929227" y="1696487"/>
                </a:lnTo>
                <a:lnTo>
                  <a:pt x="4986560" y="1648964"/>
                </a:lnTo>
                <a:lnTo>
                  <a:pt x="5038840" y="1600162"/>
                </a:lnTo>
                <a:lnTo>
                  <a:pt x="5085914" y="1550147"/>
                </a:lnTo>
                <a:lnTo>
                  <a:pt x="5127631" y="1498985"/>
                </a:lnTo>
                <a:lnTo>
                  <a:pt x="5163841" y="1446741"/>
                </a:lnTo>
                <a:lnTo>
                  <a:pt x="5194392" y="1393481"/>
                </a:lnTo>
                <a:lnTo>
                  <a:pt x="5219134" y="1339271"/>
                </a:lnTo>
                <a:lnTo>
                  <a:pt x="5237915" y="1284176"/>
                </a:lnTo>
                <a:lnTo>
                  <a:pt x="5250584" y="1228262"/>
                </a:lnTo>
                <a:lnTo>
                  <a:pt x="5256992" y="1171595"/>
                </a:lnTo>
                <a:lnTo>
                  <a:pt x="5257800" y="1142999"/>
                </a:lnTo>
                <a:close/>
              </a:path>
              <a:path w="5257800" h="2286000">
                <a:moveTo>
                  <a:pt x="4343400" y="1142999"/>
                </a:moveTo>
                <a:lnTo>
                  <a:pt x="4342325" y="1118823"/>
                </a:lnTo>
                <a:lnTo>
                  <a:pt x="4339124" y="1094833"/>
                </a:lnTo>
                <a:lnTo>
                  <a:pt x="4326469" y="1047459"/>
                </a:lnTo>
                <a:lnTo>
                  <a:pt x="4305688" y="1000967"/>
                </a:lnTo>
                <a:lnTo>
                  <a:pt x="4277037" y="955447"/>
                </a:lnTo>
                <a:lnTo>
                  <a:pt x="4240770" y="910988"/>
                </a:lnTo>
                <a:lnTo>
                  <a:pt x="4197143" y="867681"/>
                </a:lnTo>
                <a:lnTo>
                  <a:pt x="4146411" y="825613"/>
                </a:lnTo>
                <a:lnTo>
                  <a:pt x="4088829" y="784875"/>
                </a:lnTo>
                <a:lnTo>
                  <a:pt x="4024652" y="745557"/>
                </a:lnTo>
                <a:lnTo>
                  <a:pt x="3990170" y="726458"/>
                </a:lnTo>
                <a:lnTo>
                  <a:pt x="3954134" y="707747"/>
                </a:lnTo>
                <a:lnTo>
                  <a:pt x="3916578" y="689436"/>
                </a:lnTo>
                <a:lnTo>
                  <a:pt x="3877532" y="671536"/>
                </a:lnTo>
                <a:lnTo>
                  <a:pt x="3837028" y="654057"/>
                </a:lnTo>
                <a:lnTo>
                  <a:pt x="3795099" y="637012"/>
                </a:lnTo>
                <a:lnTo>
                  <a:pt x="3751776" y="620411"/>
                </a:lnTo>
                <a:lnTo>
                  <a:pt x="3707091" y="604265"/>
                </a:lnTo>
                <a:lnTo>
                  <a:pt x="3661077" y="588587"/>
                </a:lnTo>
                <a:lnTo>
                  <a:pt x="3613764" y="573386"/>
                </a:lnTo>
                <a:lnTo>
                  <a:pt x="3565184" y="558674"/>
                </a:lnTo>
                <a:lnTo>
                  <a:pt x="3515371" y="544462"/>
                </a:lnTo>
                <a:lnTo>
                  <a:pt x="3464355" y="530762"/>
                </a:lnTo>
                <a:lnTo>
                  <a:pt x="3412168" y="517584"/>
                </a:lnTo>
                <a:lnTo>
                  <a:pt x="3358843" y="504940"/>
                </a:lnTo>
                <a:lnTo>
                  <a:pt x="3304411" y="492841"/>
                </a:lnTo>
                <a:lnTo>
                  <a:pt x="3248903" y="481298"/>
                </a:lnTo>
                <a:lnTo>
                  <a:pt x="3192353" y="470322"/>
                </a:lnTo>
                <a:lnTo>
                  <a:pt x="3134791" y="459925"/>
                </a:lnTo>
                <a:lnTo>
                  <a:pt x="3076251" y="450118"/>
                </a:lnTo>
                <a:lnTo>
                  <a:pt x="3016762" y="440912"/>
                </a:lnTo>
                <a:lnTo>
                  <a:pt x="2956358" y="432317"/>
                </a:lnTo>
                <a:lnTo>
                  <a:pt x="2895071" y="424346"/>
                </a:lnTo>
                <a:lnTo>
                  <a:pt x="2832931" y="417010"/>
                </a:lnTo>
                <a:lnTo>
                  <a:pt x="2769972" y="410319"/>
                </a:lnTo>
                <a:lnTo>
                  <a:pt x="2706224" y="404285"/>
                </a:lnTo>
                <a:lnTo>
                  <a:pt x="2641721" y="398919"/>
                </a:lnTo>
                <a:lnTo>
                  <a:pt x="2576493" y="394232"/>
                </a:lnTo>
                <a:lnTo>
                  <a:pt x="2510572" y="390235"/>
                </a:lnTo>
                <a:lnTo>
                  <a:pt x="2443991" y="386940"/>
                </a:lnTo>
                <a:lnTo>
                  <a:pt x="2376782" y="384358"/>
                </a:lnTo>
                <a:lnTo>
                  <a:pt x="2308975" y="382500"/>
                </a:lnTo>
                <a:lnTo>
                  <a:pt x="2240604" y="381376"/>
                </a:lnTo>
                <a:lnTo>
                  <a:pt x="2171699" y="381000"/>
                </a:lnTo>
                <a:lnTo>
                  <a:pt x="2102795" y="381376"/>
                </a:lnTo>
                <a:lnTo>
                  <a:pt x="2034424" y="382500"/>
                </a:lnTo>
                <a:lnTo>
                  <a:pt x="1966617" y="384358"/>
                </a:lnTo>
                <a:lnTo>
                  <a:pt x="1899408" y="386940"/>
                </a:lnTo>
                <a:lnTo>
                  <a:pt x="1832827" y="390235"/>
                </a:lnTo>
                <a:lnTo>
                  <a:pt x="1766906" y="394232"/>
                </a:lnTo>
                <a:lnTo>
                  <a:pt x="1701678" y="398919"/>
                </a:lnTo>
                <a:lnTo>
                  <a:pt x="1637175" y="404285"/>
                </a:lnTo>
                <a:lnTo>
                  <a:pt x="1573427" y="410319"/>
                </a:lnTo>
                <a:lnTo>
                  <a:pt x="1510468" y="417010"/>
                </a:lnTo>
                <a:lnTo>
                  <a:pt x="1448328" y="424346"/>
                </a:lnTo>
                <a:lnTo>
                  <a:pt x="1387041" y="432317"/>
                </a:lnTo>
                <a:lnTo>
                  <a:pt x="1326637" y="440912"/>
                </a:lnTo>
                <a:lnTo>
                  <a:pt x="1267148" y="450118"/>
                </a:lnTo>
                <a:lnTo>
                  <a:pt x="1208608" y="459925"/>
                </a:lnTo>
                <a:lnTo>
                  <a:pt x="1151046" y="470322"/>
                </a:lnTo>
                <a:lnTo>
                  <a:pt x="1094496" y="481298"/>
                </a:lnTo>
                <a:lnTo>
                  <a:pt x="1038988" y="492841"/>
                </a:lnTo>
                <a:lnTo>
                  <a:pt x="984556" y="504940"/>
                </a:lnTo>
                <a:lnTo>
                  <a:pt x="931231" y="517584"/>
                </a:lnTo>
                <a:lnTo>
                  <a:pt x="879044" y="530762"/>
                </a:lnTo>
                <a:lnTo>
                  <a:pt x="828028" y="544462"/>
                </a:lnTo>
                <a:lnTo>
                  <a:pt x="778215" y="558674"/>
                </a:lnTo>
                <a:lnTo>
                  <a:pt x="729635" y="573386"/>
                </a:lnTo>
                <a:lnTo>
                  <a:pt x="682322" y="588587"/>
                </a:lnTo>
                <a:lnTo>
                  <a:pt x="636308" y="604265"/>
                </a:lnTo>
                <a:lnTo>
                  <a:pt x="591623" y="620411"/>
                </a:lnTo>
                <a:lnTo>
                  <a:pt x="548300" y="637012"/>
                </a:lnTo>
                <a:lnTo>
                  <a:pt x="506371" y="654057"/>
                </a:lnTo>
                <a:lnTo>
                  <a:pt x="465867" y="671536"/>
                </a:lnTo>
                <a:lnTo>
                  <a:pt x="426821" y="689436"/>
                </a:lnTo>
                <a:lnTo>
                  <a:pt x="389265" y="707747"/>
                </a:lnTo>
                <a:lnTo>
                  <a:pt x="353229" y="726458"/>
                </a:lnTo>
                <a:lnTo>
                  <a:pt x="318747" y="745557"/>
                </a:lnTo>
                <a:lnTo>
                  <a:pt x="285850" y="765033"/>
                </a:lnTo>
                <a:lnTo>
                  <a:pt x="224938" y="805072"/>
                </a:lnTo>
                <a:lnTo>
                  <a:pt x="170749" y="846486"/>
                </a:lnTo>
                <a:lnTo>
                  <a:pt x="123538" y="889185"/>
                </a:lnTo>
                <a:lnTo>
                  <a:pt x="83560" y="933079"/>
                </a:lnTo>
                <a:lnTo>
                  <a:pt x="51069" y="978080"/>
                </a:lnTo>
                <a:lnTo>
                  <a:pt x="26321" y="1024097"/>
                </a:lnTo>
                <a:lnTo>
                  <a:pt x="9571" y="1071041"/>
                </a:lnTo>
                <a:lnTo>
                  <a:pt x="1074" y="1118823"/>
                </a:lnTo>
                <a:lnTo>
                  <a:pt x="0" y="1143000"/>
                </a:lnTo>
                <a:lnTo>
                  <a:pt x="1074" y="1167176"/>
                </a:lnTo>
                <a:lnTo>
                  <a:pt x="9571" y="1214958"/>
                </a:lnTo>
                <a:lnTo>
                  <a:pt x="26321" y="1261902"/>
                </a:lnTo>
                <a:lnTo>
                  <a:pt x="51069" y="1307919"/>
                </a:lnTo>
                <a:lnTo>
                  <a:pt x="83560" y="1352920"/>
                </a:lnTo>
                <a:lnTo>
                  <a:pt x="123538" y="1396814"/>
                </a:lnTo>
                <a:lnTo>
                  <a:pt x="170749" y="1439513"/>
                </a:lnTo>
                <a:lnTo>
                  <a:pt x="224938" y="1480927"/>
                </a:lnTo>
                <a:lnTo>
                  <a:pt x="285850" y="1520966"/>
                </a:lnTo>
                <a:lnTo>
                  <a:pt x="318747" y="1540442"/>
                </a:lnTo>
                <a:lnTo>
                  <a:pt x="353229" y="1559541"/>
                </a:lnTo>
                <a:lnTo>
                  <a:pt x="389265" y="1578252"/>
                </a:lnTo>
                <a:lnTo>
                  <a:pt x="426821" y="1596563"/>
                </a:lnTo>
                <a:lnTo>
                  <a:pt x="465867" y="1614463"/>
                </a:lnTo>
                <a:lnTo>
                  <a:pt x="506371" y="1631942"/>
                </a:lnTo>
                <a:lnTo>
                  <a:pt x="548300" y="1648987"/>
                </a:lnTo>
                <a:lnTo>
                  <a:pt x="591623" y="1665588"/>
                </a:lnTo>
                <a:lnTo>
                  <a:pt x="636308" y="1681734"/>
                </a:lnTo>
                <a:lnTo>
                  <a:pt x="682322" y="1697412"/>
                </a:lnTo>
                <a:lnTo>
                  <a:pt x="729635" y="1712613"/>
                </a:lnTo>
                <a:lnTo>
                  <a:pt x="778215" y="1727325"/>
                </a:lnTo>
                <a:lnTo>
                  <a:pt x="828028" y="1741537"/>
                </a:lnTo>
                <a:lnTo>
                  <a:pt x="879044" y="1755237"/>
                </a:lnTo>
                <a:lnTo>
                  <a:pt x="931231" y="1768415"/>
                </a:lnTo>
                <a:lnTo>
                  <a:pt x="984556" y="1781059"/>
                </a:lnTo>
                <a:lnTo>
                  <a:pt x="1038988" y="1793158"/>
                </a:lnTo>
                <a:lnTo>
                  <a:pt x="1094496" y="1804701"/>
                </a:lnTo>
                <a:lnTo>
                  <a:pt x="1151046" y="1815677"/>
                </a:lnTo>
                <a:lnTo>
                  <a:pt x="1208608" y="1826074"/>
                </a:lnTo>
                <a:lnTo>
                  <a:pt x="1267148" y="1835881"/>
                </a:lnTo>
                <a:lnTo>
                  <a:pt x="1326637" y="1845087"/>
                </a:lnTo>
                <a:lnTo>
                  <a:pt x="1387041" y="1853682"/>
                </a:lnTo>
                <a:lnTo>
                  <a:pt x="1448328" y="1861653"/>
                </a:lnTo>
                <a:lnTo>
                  <a:pt x="1510468" y="1868989"/>
                </a:lnTo>
                <a:lnTo>
                  <a:pt x="1573427" y="1875680"/>
                </a:lnTo>
                <a:lnTo>
                  <a:pt x="1637175" y="1881714"/>
                </a:lnTo>
                <a:lnTo>
                  <a:pt x="1701678" y="1887080"/>
                </a:lnTo>
                <a:lnTo>
                  <a:pt x="1766906" y="1891767"/>
                </a:lnTo>
                <a:lnTo>
                  <a:pt x="1832827" y="1895764"/>
                </a:lnTo>
                <a:lnTo>
                  <a:pt x="1899408" y="1899059"/>
                </a:lnTo>
                <a:lnTo>
                  <a:pt x="1966617" y="1901641"/>
                </a:lnTo>
                <a:lnTo>
                  <a:pt x="2034424" y="1903499"/>
                </a:lnTo>
                <a:lnTo>
                  <a:pt x="2102795" y="1904623"/>
                </a:lnTo>
                <a:lnTo>
                  <a:pt x="2171700" y="1905000"/>
                </a:lnTo>
                <a:lnTo>
                  <a:pt x="2240604" y="1904623"/>
                </a:lnTo>
                <a:lnTo>
                  <a:pt x="2308975" y="1903499"/>
                </a:lnTo>
                <a:lnTo>
                  <a:pt x="2376782" y="1901641"/>
                </a:lnTo>
                <a:lnTo>
                  <a:pt x="2443991" y="1899059"/>
                </a:lnTo>
                <a:lnTo>
                  <a:pt x="2510572" y="1895764"/>
                </a:lnTo>
                <a:lnTo>
                  <a:pt x="2576493" y="1891767"/>
                </a:lnTo>
                <a:lnTo>
                  <a:pt x="2641721" y="1887080"/>
                </a:lnTo>
                <a:lnTo>
                  <a:pt x="2706224" y="1881714"/>
                </a:lnTo>
                <a:lnTo>
                  <a:pt x="2769972" y="1875680"/>
                </a:lnTo>
                <a:lnTo>
                  <a:pt x="2832931" y="1868989"/>
                </a:lnTo>
                <a:lnTo>
                  <a:pt x="2895071" y="1861653"/>
                </a:lnTo>
                <a:lnTo>
                  <a:pt x="2956358" y="1853682"/>
                </a:lnTo>
                <a:lnTo>
                  <a:pt x="3016762" y="1845087"/>
                </a:lnTo>
                <a:lnTo>
                  <a:pt x="3076251" y="1835881"/>
                </a:lnTo>
                <a:lnTo>
                  <a:pt x="3134791" y="1826074"/>
                </a:lnTo>
                <a:lnTo>
                  <a:pt x="3192353" y="1815677"/>
                </a:lnTo>
                <a:lnTo>
                  <a:pt x="3248903" y="1804701"/>
                </a:lnTo>
                <a:lnTo>
                  <a:pt x="3304411" y="1793158"/>
                </a:lnTo>
                <a:lnTo>
                  <a:pt x="3358843" y="1781059"/>
                </a:lnTo>
                <a:lnTo>
                  <a:pt x="3412168" y="1768415"/>
                </a:lnTo>
                <a:lnTo>
                  <a:pt x="3464355" y="1755237"/>
                </a:lnTo>
                <a:lnTo>
                  <a:pt x="3515371" y="1741537"/>
                </a:lnTo>
                <a:lnTo>
                  <a:pt x="3565184" y="1727325"/>
                </a:lnTo>
                <a:lnTo>
                  <a:pt x="3613764" y="1712613"/>
                </a:lnTo>
                <a:lnTo>
                  <a:pt x="3661077" y="1697412"/>
                </a:lnTo>
                <a:lnTo>
                  <a:pt x="3707091" y="1681734"/>
                </a:lnTo>
                <a:lnTo>
                  <a:pt x="3751776" y="1665588"/>
                </a:lnTo>
                <a:lnTo>
                  <a:pt x="3795099" y="1648987"/>
                </a:lnTo>
                <a:lnTo>
                  <a:pt x="3837028" y="1631942"/>
                </a:lnTo>
                <a:lnTo>
                  <a:pt x="3877532" y="1614463"/>
                </a:lnTo>
                <a:lnTo>
                  <a:pt x="3916578" y="1596563"/>
                </a:lnTo>
                <a:lnTo>
                  <a:pt x="3954134" y="1578252"/>
                </a:lnTo>
                <a:lnTo>
                  <a:pt x="3990170" y="1559541"/>
                </a:lnTo>
                <a:lnTo>
                  <a:pt x="4024652" y="1540442"/>
                </a:lnTo>
                <a:lnTo>
                  <a:pt x="4057549" y="1520966"/>
                </a:lnTo>
                <a:lnTo>
                  <a:pt x="4118461" y="1480927"/>
                </a:lnTo>
                <a:lnTo>
                  <a:pt x="4172650" y="1439513"/>
                </a:lnTo>
                <a:lnTo>
                  <a:pt x="4219861" y="1396814"/>
                </a:lnTo>
                <a:lnTo>
                  <a:pt x="4259839" y="1352920"/>
                </a:lnTo>
                <a:lnTo>
                  <a:pt x="4292330" y="1307919"/>
                </a:lnTo>
                <a:lnTo>
                  <a:pt x="4317078" y="1261902"/>
                </a:lnTo>
                <a:lnTo>
                  <a:pt x="4333828" y="1214958"/>
                </a:lnTo>
                <a:lnTo>
                  <a:pt x="4342325" y="1167176"/>
                </a:lnTo>
                <a:lnTo>
                  <a:pt x="4343400" y="1142999"/>
                </a:lnTo>
                <a:close/>
              </a:path>
              <a:path w="5257800" h="2286000">
                <a:moveTo>
                  <a:pt x="3047999" y="1143000"/>
                </a:moveTo>
                <a:lnTo>
                  <a:pt x="3046430" y="1122082"/>
                </a:lnTo>
                <a:lnTo>
                  <a:pt x="3041768" y="1101404"/>
                </a:lnTo>
                <a:lnTo>
                  <a:pt x="3023432" y="1060852"/>
                </a:lnTo>
                <a:lnTo>
                  <a:pt x="2993531" y="1021503"/>
                </a:lnTo>
                <a:lnTo>
                  <a:pt x="2952604" y="983520"/>
                </a:lnTo>
                <a:lnTo>
                  <a:pt x="2901192" y="947065"/>
                </a:lnTo>
                <a:lnTo>
                  <a:pt x="2839832" y="912300"/>
                </a:lnTo>
                <a:lnTo>
                  <a:pt x="2769066" y="879386"/>
                </a:lnTo>
                <a:lnTo>
                  <a:pt x="2730323" y="863674"/>
                </a:lnTo>
                <a:lnTo>
                  <a:pt x="2689431" y="848485"/>
                </a:lnTo>
                <a:lnTo>
                  <a:pt x="2646457" y="833840"/>
                </a:lnTo>
                <a:lnTo>
                  <a:pt x="2601467" y="819759"/>
                </a:lnTo>
                <a:lnTo>
                  <a:pt x="2554531" y="806262"/>
                </a:lnTo>
                <a:lnTo>
                  <a:pt x="2505715" y="793370"/>
                </a:lnTo>
                <a:lnTo>
                  <a:pt x="2455086" y="781102"/>
                </a:lnTo>
                <a:lnTo>
                  <a:pt x="2402712" y="769480"/>
                </a:lnTo>
                <a:lnTo>
                  <a:pt x="2348660" y="758522"/>
                </a:lnTo>
                <a:lnTo>
                  <a:pt x="2292999" y="748250"/>
                </a:lnTo>
                <a:lnTo>
                  <a:pt x="2235794" y="738683"/>
                </a:lnTo>
                <a:lnTo>
                  <a:pt x="2177114" y="729842"/>
                </a:lnTo>
                <a:lnTo>
                  <a:pt x="2117026" y="721747"/>
                </a:lnTo>
                <a:lnTo>
                  <a:pt x="2055597" y="714418"/>
                </a:lnTo>
                <a:lnTo>
                  <a:pt x="1992896" y="707876"/>
                </a:lnTo>
                <a:lnTo>
                  <a:pt x="1928988" y="702140"/>
                </a:lnTo>
                <a:lnTo>
                  <a:pt x="1863943" y="697231"/>
                </a:lnTo>
                <a:lnTo>
                  <a:pt x="1797826" y="693170"/>
                </a:lnTo>
                <a:lnTo>
                  <a:pt x="1730706" y="689976"/>
                </a:lnTo>
                <a:lnTo>
                  <a:pt x="1662650" y="687669"/>
                </a:lnTo>
                <a:lnTo>
                  <a:pt x="1593725" y="686270"/>
                </a:lnTo>
                <a:lnTo>
                  <a:pt x="1524000" y="685800"/>
                </a:lnTo>
                <a:lnTo>
                  <a:pt x="1454274" y="686270"/>
                </a:lnTo>
                <a:lnTo>
                  <a:pt x="1385349" y="687669"/>
                </a:lnTo>
                <a:lnTo>
                  <a:pt x="1317293" y="689976"/>
                </a:lnTo>
                <a:lnTo>
                  <a:pt x="1250173" y="693170"/>
                </a:lnTo>
                <a:lnTo>
                  <a:pt x="1184056" y="697231"/>
                </a:lnTo>
                <a:lnTo>
                  <a:pt x="1119011" y="702140"/>
                </a:lnTo>
                <a:lnTo>
                  <a:pt x="1055103" y="707876"/>
                </a:lnTo>
                <a:lnTo>
                  <a:pt x="992402" y="714418"/>
                </a:lnTo>
                <a:lnTo>
                  <a:pt x="930973" y="721747"/>
                </a:lnTo>
                <a:lnTo>
                  <a:pt x="870885" y="729842"/>
                </a:lnTo>
                <a:lnTo>
                  <a:pt x="812205" y="738683"/>
                </a:lnTo>
                <a:lnTo>
                  <a:pt x="755000" y="748250"/>
                </a:lnTo>
                <a:lnTo>
                  <a:pt x="699339" y="758522"/>
                </a:lnTo>
                <a:lnTo>
                  <a:pt x="645287" y="769480"/>
                </a:lnTo>
                <a:lnTo>
                  <a:pt x="592913" y="781102"/>
                </a:lnTo>
                <a:lnTo>
                  <a:pt x="542284" y="793370"/>
                </a:lnTo>
                <a:lnTo>
                  <a:pt x="493468" y="806262"/>
                </a:lnTo>
                <a:lnTo>
                  <a:pt x="446531" y="819759"/>
                </a:lnTo>
                <a:lnTo>
                  <a:pt x="401542" y="833840"/>
                </a:lnTo>
                <a:lnTo>
                  <a:pt x="358568" y="848485"/>
                </a:lnTo>
                <a:lnTo>
                  <a:pt x="317676" y="863674"/>
                </a:lnTo>
                <a:lnTo>
                  <a:pt x="278933" y="879386"/>
                </a:lnTo>
                <a:lnTo>
                  <a:pt x="242408" y="895601"/>
                </a:lnTo>
                <a:lnTo>
                  <a:pt x="176277" y="929461"/>
                </a:lnTo>
                <a:lnTo>
                  <a:pt x="119824" y="965092"/>
                </a:lnTo>
                <a:lnTo>
                  <a:pt x="73587" y="1002331"/>
                </a:lnTo>
                <a:lnTo>
                  <a:pt x="38106" y="1041017"/>
                </a:lnTo>
                <a:lnTo>
                  <a:pt x="13920" y="1080988"/>
                </a:lnTo>
                <a:lnTo>
                  <a:pt x="1569" y="1122082"/>
                </a:lnTo>
                <a:lnTo>
                  <a:pt x="0" y="1143000"/>
                </a:lnTo>
                <a:lnTo>
                  <a:pt x="1569" y="1163917"/>
                </a:lnTo>
                <a:lnTo>
                  <a:pt x="13920" y="1205011"/>
                </a:lnTo>
                <a:lnTo>
                  <a:pt x="38106" y="1244982"/>
                </a:lnTo>
                <a:lnTo>
                  <a:pt x="73587" y="1283668"/>
                </a:lnTo>
                <a:lnTo>
                  <a:pt x="119824" y="1320907"/>
                </a:lnTo>
                <a:lnTo>
                  <a:pt x="176277" y="1356538"/>
                </a:lnTo>
                <a:lnTo>
                  <a:pt x="242408" y="1390398"/>
                </a:lnTo>
                <a:lnTo>
                  <a:pt x="278933" y="1406613"/>
                </a:lnTo>
                <a:lnTo>
                  <a:pt x="317676" y="1422325"/>
                </a:lnTo>
                <a:lnTo>
                  <a:pt x="358568" y="1437514"/>
                </a:lnTo>
                <a:lnTo>
                  <a:pt x="401542" y="1452159"/>
                </a:lnTo>
                <a:lnTo>
                  <a:pt x="446531" y="1466240"/>
                </a:lnTo>
                <a:lnTo>
                  <a:pt x="493468" y="1479737"/>
                </a:lnTo>
                <a:lnTo>
                  <a:pt x="542284" y="1492629"/>
                </a:lnTo>
                <a:lnTo>
                  <a:pt x="592913" y="1504897"/>
                </a:lnTo>
                <a:lnTo>
                  <a:pt x="645287" y="1516519"/>
                </a:lnTo>
                <a:lnTo>
                  <a:pt x="699339" y="1527477"/>
                </a:lnTo>
                <a:lnTo>
                  <a:pt x="755000" y="1537749"/>
                </a:lnTo>
                <a:lnTo>
                  <a:pt x="812205" y="1547316"/>
                </a:lnTo>
                <a:lnTo>
                  <a:pt x="870885" y="1556157"/>
                </a:lnTo>
                <a:lnTo>
                  <a:pt x="930973" y="1564252"/>
                </a:lnTo>
                <a:lnTo>
                  <a:pt x="992402" y="1571581"/>
                </a:lnTo>
                <a:lnTo>
                  <a:pt x="1055103" y="1578123"/>
                </a:lnTo>
                <a:lnTo>
                  <a:pt x="1119011" y="1583859"/>
                </a:lnTo>
                <a:lnTo>
                  <a:pt x="1184056" y="1588768"/>
                </a:lnTo>
                <a:lnTo>
                  <a:pt x="1250173" y="1592829"/>
                </a:lnTo>
                <a:lnTo>
                  <a:pt x="1317293" y="1596023"/>
                </a:lnTo>
                <a:lnTo>
                  <a:pt x="1385349" y="1598330"/>
                </a:lnTo>
                <a:lnTo>
                  <a:pt x="1454274" y="1599729"/>
                </a:lnTo>
                <a:lnTo>
                  <a:pt x="1524000" y="1600200"/>
                </a:lnTo>
                <a:lnTo>
                  <a:pt x="1593725" y="1599729"/>
                </a:lnTo>
                <a:lnTo>
                  <a:pt x="1662650" y="1598330"/>
                </a:lnTo>
                <a:lnTo>
                  <a:pt x="1730706" y="1596023"/>
                </a:lnTo>
                <a:lnTo>
                  <a:pt x="1797826" y="1592829"/>
                </a:lnTo>
                <a:lnTo>
                  <a:pt x="1863943" y="1588768"/>
                </a:lnTo>
                <a:lnTo>
                  <a:pt x="1928988" y="1583859"/>
                </a:lnTo>
                <a:lnTo>
                  <a:pt x="1992896" y="1578123"/>
                </a:lnTo>
                <a:lnTo>
                  <a:pt x="2055597" y="1571581"/>
                </a:lnTo>
                <a:lnTo>
                  <a:pt x="2117026" y="1564252"/>
                </a:lnTo>
                <a:lnTo>
                  <a:pt x="2177114" y="1556157"/>
                </a:lnTo>
                <a:lnTo>
                  <a:pt x="2235794" y="1547316"/>
                </a:lnTo>
                <a:lnTo>
                  <a:pt x="2292999" y="1537749"/>
                </a:lnTo>
                <a:lnTo>
                  <a:pt x="2348660" y="1527477"/>
                </a:lnTo>
                <a:lnTo>
                  <a:pt x="2402712" y="1516519"/>
                </a:lnTo>
                <a:lnTo>
                  <a:pt x="2455086" y="1504897"/>
                </a:lnTo>
                <a:lnTo>
                  <a:pt x="2505715" y="1492629"/>
                </a:lnTo>
                <a:lnTo>
                  <a:pt x="2554531" y="1479737"/>
                </a:lnTo>
                <a:lnTo>
                  <a:pt x="2601467" y="1466240"/>
                </a:lnTo>
                <a:lnTo>
                  <a:pt x="2646457" y="1452159"/>
                </a:lnTo>
                <a:lnTo>
                  <a:pt x="2689431" y="1437514"/>
                </a:lnTo>
                <a:lnTo>
                  <a:pt x="2730323" y="1422325"/>
                </a:lnTo>
                <a:lnTo>
                  <a:pt x="2769066" y="1406613"/>
                </a:lnTo>
                <a:lnTo>
                  <a:pt x="2805591" y="1390398"/>
                </a:lnTo>
                <a:lnTo>
                  <a:pt x="2871722" y="1356538"/>
                </a:lnTo>
                <a:lnTo>
                  <a:pt x="2928175" y="1320907"/>
                </a:lnTo>
                <a:lnTo>
                  <a:pt x="2974412" y="1283668"/>
                </a:lnTo>
                <a:lnTo>
                  <a:pt x="3009893" y="1244982"/>
                </a:lnTo>
                <a:lnTo>
                  <a:pt x="3034079" y="1205011"/>
                </a:lnTo>
                <a:lnTo>
                  <a:pt x="3046430" y="1163917"/>
                </a:lnTo>
                <a:lnTo>
                  <a:pt x="3047999" y="1143000"/>
                </a:lnTo>
                <a:close/>
              </a:path>
              <a:path w="5257800" h="2286000">
                <a:moveTo>
                  <a:pt x="1828799" y="1143000"/>
                </a:moveTo>
                <a:lnTo>
                  <a:pt x="1826047" y="1125143"/>
                </a:lnTo>
                <a:lnTo>
                  <a:pt x="1817924" y="1107661"/>
                </a:lnTo>
                <a:lnTo>
                  <a:pt x="1786385" y="1074024"/>
                </a:lnTo>
                <a:lnTo>
                  <a:pt x="1735813" y="1042495"/>
                </a:lnTo>
                <a:lnTo>
                  <a:pt x="1667838" y="1013484"/>
                </a:lnTo>
                <a:lnTo>
                  <a:pt x="1627834" y="1000049"/>
                </a:lnTo>
                <a:lnTo>
                  <a:pt x="1584091" y="987396"/>
                </a:lnTo>
                <a:lnTo>
                  <a:pt x="1536812" y="975577"/>
                </a:lnTo>
                <a:lnTo>
                  <a:pt x="1486201" y="964641"/>
                </a:lnTo>
                <a:lnTo>
                  <a:pt x="1432462" y="954640"/>
                </a:lnTo>
                <a:lnTo>
                  <a:pt x="1375799" y="945625"/>
                </a:lnTo>
                <a:lnTo>
                  <a:pt x="1316416" y="937646"/>
                </a:lnTo>
                <a:lnTo>
                  <a:pt x="1254516" y="930755"/>
                </a:lnTo>
                <a:lnTo>
                  <a:pt x="1190303" y="925003"/>
                </a:lnTo>
                <a:lnTo>
                  <a:pt x="1123981" y="920440"/>
                </a:lnTo>
                <a:lnTo>
                  <a:pt x="1055754" y="917118"/>
                </a:lnTo>
                <a:lnTo>
                  <a:pt x="985826" y="915088"/>
                </a:lnTo>
                <a:lnTo>
                  <a:pt x="914400" y="914400"/>
                </a:lnTo>
                <a:lnTo>
                  <a:pt x="842973" y="915088"/>
                </a:lnTo>
                <a:lnTo>
                  <a:pt x="773045" y="917118"/>
                </a:lnTo>
                <a:lnTo>
                  <a:pt x="704818" y="920440"/>
                </a:lnTo>
                <a:lnTo>
                  <a:pt x="638496" y="925003"/>
                </a:lnTo>
                <a:lnTo>
                  <a:pt x="574283" y="930755"/>
                </a:lnTo>
                <a:lnTo>
                  <a:pt x="512383" y="937646"/>
                </a:lnTo>
                <a:lnTo>
                  <a:pt x="453000" y="945625"/>
                </a:lnTo>
                <a:lnTo>
                  <a:pt x="396337" y="954640"/>
                </a:lnTo>
                <a:lnTo>
                  <a:pt x="342598" y="964641"/>
                </a:lnTo>
                <a:lnTo>
                  <a:pt x="291987" y="975577"/>
                </a:lnTo>
                <a:lnTo>
                  <a:pt x="244708" y="987396"/>
                </a:lnTo>
                <a:lnTo>
                  <a:pt x="200965" y="1000049"/>
                </a:lnTo>
                <a:lnTo>
                  <a:pt x="160961" y="1013484"/>
                </a:lnTo>
                <a:lnTo>
                  <a:pt x="124900" y="1027650"/>
                </a:lnTo>
                <a:lnTo>
                  <a:pt x="65422" y="1057970"/>
                </a:lnTo>
                <a:lnTo>
                  <a:pt x="24163" y="1090604"/>
                </a:lnTo>
                <a:lnTo>
                  <a:pt x="2752" y="1125143"/>
                </a:lnTo>
                <a:lnTo>
                  <a:pt x="0" y="1143000"/>
                </a:lnTo>
                <a:lnTo>
                  <a:pt x="2752" y="1160856"/>
                </a:lnTo>
                <a:lnTo>
                  <a:pt x="24163" y="1195395"/>
                </a:lnTo>
                <a:lnTo>
                  <a:pt x="65422" y="1228029"/>
                </a:lnTo>
                <a:lnTo>
                  <a:pt x="124900" y="1258349"/>
                </a:lnTo>
                <a:lnTo>
                  <a:pt x="160961" y="1272515"/>
                </a:lnTo>
                <a:lnTo>
                  <a:pt x="200965" y="1285950"/>
                </a:lnTo>
                <a:lnTo>
                  <a:pt x="244708" y="1298603"/>
                </a:lnTo>
                <a:lnTo>
                  <a:pt x="291987" y="1310422"/>
                </a:lnTo>
                <a:lnTo>
                  <a:pt x="342598" y="1321358"/>
                </a:lnTo>
                <a:lnTo>
                  <a:pt x="396337" y="1331359"/>
                </a:lnTo>
                <a:lnTo>
                  <a:pt x="453000" y="1340374"/>
                </a:lnTo>
                <a:lnTo>
                  <a:pt x="512383" y="1348353"/>
                </a:lnTo>
                <a:lnTo>
                  <a:pt x="574283" y="1355244"/>
                </a:lnTo>
                <a:lnTo>
                  <a:pt x="638496" y="1360996"/>
                </a:lnTo>
                <a:lnTo>
                  <a:pt x="704818" y="1365559"/>
                </a:lnTo>
                <a:lnTo>
                  <a:pt x="773045" y="1368881"/>
                </a:lnTo>
                <a:lnTo>
                  <a:pt x="842973" y="1370911"/>
                </a:lnTo>
                <a:lnTo>
                  <a:pt x="914400" y="1371600"/>
                </a:lnTo>
                <a:lnTo>
                  <a:pt x="985826" y="1370911"/>
                </a:lnTo>
                <a:lnTo>
                  <a:pt x="1055754" y="1368881"/>
                </a:lnTo>
                <a:lnTo>
                  <a:pt x="1123981" y="1365559"/>
                </a:lnTo>
                <a:lnTo>
                  <a:pt x="1190303" y="1360996"/>
                </a:lnTo>
                <a:lnTo>
                  <a:pt x="1254516" y="1355244"/>
                </a:lnTo>
                <a:lnTo>
                  <a:pt x="1316416" y="1348353"/>
                </a:lnTo>
                <a:lnTo>
                  <a:pt x="1375799" y="1340374"/>
                </a:lnTo>
                <a:lnTo>
                  <a:pt x="1432462" y="1331359"/>
                </a:lnTo>
                <a:lnTo>
                  <a:pt x="1486201" y="1321358"/>
                </a:lnTo>
                <a:lnTo>
                  <a:pt x="1536812" y="1310422"/>
                </a:lnTo>
                <a:lnTo>
                  <a:pt x="1584091" y="1298603"/>
                </a:lnTo>
                <a:lnTo>
                  <a:pt x="1627834" y="1285950"/>
                </a:lnTo>
                <a:lnTo>
                  <a:pt x="1667838" y="1272515"/>
                </a:lnTo>
                <a:lnTo>
                  <a:pt x="1703899" y="1258349"/>
                </a:lnTo>
                <a:lnTo>
                  <a:pt x="1763377" y="1228029"/>
                </a:lnTo>
                <a:lnTo>
                  <a:pt x="1804636" y="1195395"/>
                </a:lnTo>
                <a:lnTo>
                  <a:pt x="1826047" y="1160856"/>
                </a:lnTo>
                <a:lnTo>
                  <a:pt x="1828799" y="1143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131567" y="5434076"/>
            <a:ext cx="8413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Picocell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94563" y="5434076"/>
            <a:ext cx="101091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Microcell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768851" y="5418825"/>
            <a:ext cx="10534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Macrocell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004061" y="5434076"/>
            <a:ext cx="716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Global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139952" y="2130551"/>
            <a:ext cx="6103620" cy="3436620"/>
            <a:chOff x="1139952" y="2130551"/>
            <a:chExt cx="6103620" cy="3436620"/>
          </a:xfrm>
        </p:grpSpPr>
        <p:sp>
          <p:nvSpPr>
            <p:cNvPr id="49" name="object 49"/>
            <p:cNvSpPr/>
            <p:nvPr/>
          </p:nvSpPr>
          <p:spPr>
            <a:xfrm>
              <a:off x="3021330" y="3124199"/>
              <a:ext cx="4217670" cy="2220595"/>
            </a:xfrm>
            <a:custGeom>
              <a:avLst/>
              <a:gdLst/>
              <a:ahLst/>
              <a:cxnLst/>
              <a:rect l="l" t="t" r="r" b="b"/>
              <a:pathLst>
                <a:path w="4217670" h="2220595">
                  <a:moveTo>
                    <a:pt x="4217670" y="0"/>
                  </a:moveTo>
                  <a:lnTo>
                    <a:pt x="0" y="222046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95600" y="5314187"/>
              <a:ext cx="143510" cy="96520"/>
            </a:xfrm>
            <a:custGeom>
              <a:avLst/>
              <a:gdLst/>
              <a:ahLst/>
              <a:cxnLst/>
              <a:rect l="l" t="t" r="r" b="b"/>
              <a:pathLst>
                <a:path w="143510" h="96520">
                  <a:moveTo>
                    <a:pt x="143256" y="57912"/>
                  </a:moveTo>
                  <a:lnTo>
                    <a:pt x="112775" y="0"/>
                  </a:lnTo>
                  <a:lnTo>
                    <a:pt x="0" y="96012"/>
                  </a:lnTo>
                  <a:lnTo>
                    <a:pt x="143256" y="579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64330" y="3581399"/>
              <a:ext cx="3074670" cy="1610995"/>
            </a:xfrm>
            <a:custGeom>
              <a:avLst/>
              <a:gdLst/>
              <a:ahLst/>
              <a:cxnLst/>
              <a:rect l="l" t="t" r="r" b="b"/>
              <a:pathLst>
                <a:path w="3074670" h="1610995">
                  <a:moveTo>
                    <a:pt x="3074670" y="0"/>
                  </a:moveTo>
                  <a:lnTo>
                    <a:pt x="0" y="161086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038600" y="5161787"/>
              <a:ext cx="143510" cy="96520"/>
            </a:xfrm>
            <a:custGeom>
              <a:avLst/>
              <a:gdLst/>
              <a:ahLst/>
              <a:cxnLst/>
              <a:rect l="l" t="t" r="r" b="b"/>
              <a:pathLst>
                <a:path w="143510" h="96520">
                  <a:moveTo>
                    <a:pt x="143255" y="57912"/>
                  </a:moveTo>
                  <a:lnTo>
                    <a:pt x="112775" y="0"/>
                  </a:lnTo>
                  <a:lnTo>
                    <a:pt x="0" y="96012"/>
                  </a:lnTo>
                  <a:lnTo>
                    <a:pt x="143255" y="579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52827" y="2891027"/>
              <a:ext cx="5190744" cy="26692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39952" y="2130551"/>
              <a:ext cx="1301495" cy="34366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318502" y="2843275"/>
            <a:ext cx="1208405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In-Building</a:t>
            </a:r>
            <a:endParaRPr sz="2000">
              <a:latin typeface="Times New Roman"/>
              <a:cs typeface="Times New Roman"/>
            </a:endParaRPr>
          </a:p>
          <a:p>
            <a:pPr marL="88900" marR="137795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Urban  Suburban</a:t>
            </a:r>
            <a:endParaRPr sz="20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Global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2594106" y="2386078"/>
            <a:ext cx="8540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Satellite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2041651" y="476390"/>
            <a:ext cx="633666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214" marR="5080" indent="-183515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CC"/>
                </a:solidFill>
              </a:rPr>
              <a:t>Wireless Technology and Associated  Characteristics</a:t>
            </a:r>
            <a:endParaRPr sz="320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222502" y="2222563"/>
            <a:ext cx="3151505" cy="36542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775"/>
              </a:spcBef>
              <a:buSzPct val="50000"/>
              <a:buFont typeface="Wingdings"/>
              <a:buChar char=""/>
              <a:tabLst>
                <a:tab pos="222250" algn="l"/>
              </a:tabLst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Cellular</a:t>
            </a:r>
            <a:endParaRPr sz="2800" dirty="0">
              <a:latin typeface="Times New Roman"/>
              <a:cs typeface="Times New Roman"/>
            </a:endParaRPr>
          </a:p>
          <a:p>
            <a:pPr marL="262890" indent="-250825">
              <a:lnSpc>
                <a:spcPct val="100000"/>
              </a:lnSpc>
              <a:spcBef>
                <a:spcPts val="680"/>
              </a:spcBef>
              <a:buSzPct val="60714"/>
              <a:buFont typeface="Wingdings"/>
              <a:buChar char=""/>
              <a:tabLst>
                <a:tab pos="263525" algn="l"/>
              </a:tabLst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Wireless</a:t>
            </a:r>
            <a:r>
              <a:rPr sz="2800" spc="-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LAN/PAN</a:t>
            </a:r>
            <a:endParaRPr sz="2800" dirty="0">
              <a:latin typeface="Times New Roman"/>
              <a:cs typeface="Times New Roman"/>
            </a:endParaRPr>
          </a:p>
          <a:p>
            <a:pPr marL="264160" indent="-251460">
              <a:lnSpc>
                <a:spcPct val="100000"/>
              </a:lnSpc>
              <a:spcBef>
                <a:spcPts val="675"/>
              </a:spcBef>
              <a:buSzPct val="60714"/>
              <a:buFont typeface="Wingdings"/>
              <a:buChar char=""/>
              <a:tabLst>
                <a:tab pos="264160" algn="l"/>
              </a:tabLst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GPS</a:t>
            </a:r>
            <a:endParaRPr sz="2800" dirty="0">
              <a:latin typeface="Times New Roman"/>
              <a:cs typeface="Times New Roman"/>
            </a:endParaRPr>
          </a:p>
          <a:p>
            <a:pPr marL="264160" indent="-251460">
              <a:lnSpc>
                <a:spcPct val="100000"/>
              </a:lnSpc>
              <a:spcBef>
                <a:spcPts val="680"/>
              </a:spcBef>
              <a:buSzPct val="60714"/>
              <a:buFont typeface="Wingdings"/>
              <a:buChar char=""/>
              <a:tabLst>
                <a:tab pos="264160" algn="l"/>
              </a:tabLst>
            </a:pPr>
            <a:r>
              <a:rPr sz="28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Home</a:t>
            </a:r>
            <a:r>
              <a:rPr sz="2800" spc="-3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Networking</a:t>
            </a:r>
            <a:endParaRPr sz="2800" dirty="0">
              <a:latin typeface="Times New Roman"/>
              <a:cs typeface="Times New Roman"/>
            </a:endParaRPr>
          </a:p>
          <a:p>
            <a:pPr marL="264160" indent="-251460">
              <a:lnSpc>
                <a:spcPct val="100000"/>
              </a:lnSpc>
              <a:spcBef>
                <a:spcPts val="670"/>
              </a:spcBef>
              <a:buSzPct val="60714"/>
              <a:buFont typeface="Wingdings"/>
              <a:buChar char=""/>
              <a:tabLst>
                <a:tab pos="264160" algn="l"/>
              </a:tabLst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Ad Hoc</a:t>
            </a:r>
            <a:r>
              <a:rPr sz="2800" spc="-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Networks</a:t>
            </a:r>
            <a:endParaRPr sz="2800" dirty="0">
              <a:latin typeface="Times New Roman"/>
              <a:cs typeface="Times New Roman"/>
            </a:endParaRPr>
          </a:p>
          <a:p>
            <a:pPr marL="264160" indent="-251460">
              <a:lnSpc>
                <a:spcPct val="100000"/>
              </a:lnSpc>
              <a:spcBef>
                <a:spcPts val="680"/>
              </a:spcBef>
              <a:buSzPct val="60714"/>
              <a:buFont typeface="Wingdings"/>
              <a:buChar char=""/>
              <a:tabLst>
                <a:tab pos="264160" algn="l"/>
              </a:tabLst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Sensor</a:t>
            </a:r>
            <a:r>
              <a:rPr sz="28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Networks</a:t>
            </a:r>
            <a:endParaRPr sz="2800" dirty="0">
              <a:latin typeface="Times New Roman"/>
              <a:cs typeface="Times New Roman"/>
            </a:endParaRPr>
          </a:p>
          <a:p>
            <a:pPr marL="264160" indent="-251460">
              <a:lnSpc>
                <a:spcPct val="100000"/>
              </a:lnSpc>
              <a:spcBef>
                <a:spcPts val="675"/>
              </a:spcBef>
              <a:buSzPct val="60714"/>
              <a:buFont typeface="Wingdings"/>
              <a:buChar char=""/>
              <a:tabLst>
                <a:tab pos="264160" algn="l"/>
              </a:tabLst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Bluetooth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2110994" y="887869"/>
            <a:ext cx="59709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CC"/>
                </a:solidFill>
              </a:rPr>
              <a:t>Fundamentals of </a:t>
            </a:r>
            <a:r>
              <a:rPr sz="3200" spc="-10" dirty="0">
                <a:solidFill>
                  <a:srgbClr val="3333CC"/>
                </a:solidFill>
              </a:rPr>
              <a:t>Cellular</a:t>
            </a:r>
            <a:r>
              <a:rPr sz="3200" spc="15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Systems</a:t>
            </a:r>
            <a:endParaRPr sz="3200"/>
          </a:p>
        </p:txBody>
      </p:sp>
      <p:sp>
        <p:nvSpPr>
          <p:cNvPr id="42" name="object 42"/>
          <p:cNvSpPr txBox="1"/>
          <p:nvPr/>
        </p:nvSpPr>
        <p:spPr>
          <a:xfrm>
            <a:off x="1918207" y="5967476"/>
            <a:ext cx="60699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Illustration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of a cell with a mobile station and a base</a:t>
            </a:r>
            <a:r>
              <a:rPr sz="2000" spc="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station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211573" y="2701289"/>
            <a:ext cx="1816100" cy="1721485"/>
            <a:chOff x="4211573" y="2701289"/>
            <a:chExt cx="1816100" cy="1721485"/>
          </a:xfrm>
        </p:grpSpPr>
        <p:sp>
          <p:nvSpPr>
            <p:cNvPr id="44" name="object 44"/>
            <p:cNvSpPr/>
            <p:nvPr/>
          </p:nvSpPr>
          <p:spPr>
            <a:xfrm>
              <a:off x="4211573" y="4070940"/>
              <a:ext cx="1130652" cy="35150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840729" y="3322319"/>
              <a:ext cx="186689" cy="49910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02073" y="2705099"/>
              <a:ext cx="816610" cy="744855"/>
            </a:xfrm>
            <a:custGeom>
              <a:avLst/>
              <a:gdLst/>
              <a:ahLst/>
              <a:cxnLst/>
              <a:rect l="l" t="t" r="r" b="b"/>
              <a:pathLst>
                <a:path w="816610" h="744854">
                  <a:moveTo>
                    <a:pt x="407670" y="0"/>
                  </a:moveTo>
                  <a:lnTo>
                    <a:pt x="291846" y="212597"/>
                  </a:lnTo>
                </a:path>
                <a:path w="816610" h="744854">
                  <a:moveTo>
                    <a:pt x="407670" y="0"/>
                  </a:moveTo>
                  <a:lnTo>
                    <a:pt x="524255" y="212597"/>
                  </a:lnTo>
                </a:path>
                <a:path w="816610" h="744854">
                  <a:moveTo>
                    <a:pt x="348996" y="106679"/>
                  </a:moveTo>
                  <a:lnTo>
                    <a:pt x="467105" y="108203"/>
                  </a:lnTo>
                </a:path>
                <a:path w="816610" h="744854">
                  <a:moveTo>
                    <a:pt x="407670" y="106679"/>
                  </a:moveTo>
                  <a:lnTo>
                    <a:pt x="233172" y="742950"/>
                  </a:lnTo>
                </a:path>
                <a:path w="816610" h="744854">
                  <a:moveTo>
                    <a:pt x="407670" y="106679"/>
                  </a:moveTo>
                  <a:lnTo>
                    <a:pt x="582929" y="742950"/>
                  </a:lnTo>
                </a:path>
                <a:path w="816610" h="744854">
                  <a:moveTo>
                    <a:pt x="233172" y="742950"/>
                  </a:moveTo>
                  <a:lnTo>
                    <a:pt x="582929" y="744474"/>
                  </a:lnTo>
                </a:path>
                <a:path w="816610" h="744854">
                  <a:moveTo>
                    <a:pt x="348996" y="319277"/>
                  </a:moveTo>
                  <a:lnTo>
                    <a:pt x="467105" y="320801"/>
                  </a:lnTo>
                </a:path>
                <a:path w="816610" h="744854">
                  <a:moveTo>
                    <a:pt x="291846" y="425195"/>
                  </a:moveTo>
                  <a:lnTo>
                    <a:pt x="524255" y="426719"/>
                  </a:lnTo>
                </a:path>
                <a:path w="816610" h="744854">
                  <a:moveTo>
                    <a:pt x="291846" y="530351"/>
                  </a:moveTo>
                  <a:lnTo>
                    <a:pt x="524255" y="531875"/>
                  </a:lnTo>
                </a:path>
                <a:path w="816610" h="744854">
                  <a:moveTo>
                    <a:pt x="233172" y="637794"/>
                  </a:moveTo>
                  <a:lnTo>
                    <a:pt x="582929" y="640079"/>
                  </a:lnTo>
                </a:path>
                <a:path w="816610" h="744854">
                  <a:moveTo>
                    <a:pt x="348996" y="319277"/>
                  </a:moveTo>
                  <a:lnTo>
                    <a:pt x="582929" y="742950"/>
                  </a:lnTo>
                </a:path>
                <a:path w="816610" h="744854">
                  <a:moveTo>
                    <a:pt x="233172" y="742950"/>
                  </a:moveTo>
                  <a:lnTo>
                    <a:pt x="467105" y="319277"/>
                  </a:lnTo>
                </a:path>
                <a:path w="816610" h="744854">
                  <a:moveTo>
                    <a:pt x="407670" y="0"/>
                  </a:moveTo>
                  <a:lnTo>
                    <a:pt x="291846" y="212597"/>
                  </a:lnTo>
                </a:path>
                <a:path w="816610" h="744854">
                  <a:moveTo>
                    <a:pt x="407670" y="0"/>
                  </a:moveTo>
                  <a:lnTo>
                    <a:pt x="524255" y="212597"/>
                  </a:lnTo>
                </a:path>
                <a:path w="816610" h="744854">
                  <a:moveTo>
                    <a:pt x="348996" y="106679"/>
                  </a:moveTo>
                  <a:lnTo>
                    <a:pt x="467105" y="108203"/>
                  </a:lnTo>
                </a:path>
                <a:path w="816610" h="744854">
                  <a:moveTo>
                    <a:pt x="407670" y="106679"/>
                  </a:moveTo>
                  <a:lnTo>
                    <a:pt x="233172" y="742950"/>
                  </a:lnTo>
                </a:path>
                <a:path w="816610" h="744854">
                  <a:moveTo>
                    <a:pt x="407670" y="106679"/>
                  </a:moveTo>
                  <a:lnTo>
                    <a:pt x="582929" y="742950"/>
                  </a:lnTo>
                </a:path>
                <a:path w="816610" h="744854">
                  <a:moveTo>
                    <a:pt x="233172" y="742950"/>
                  </a:moveTo>
                  <a:lnTo>
                    <a:pt x="582929" y="744474"/>
                  </a:lnTo>
                </a:path>
                <a:path w="816610" h="744854">
                  <a:moveTo>
                    <a:pt x="348996" y="319277"/>
                  </a:moveTo>
                  <a:lnTo>
                    <a:pt x="467105" y="320801"/>
                  </a:lnTo>
                </a:path>
                <a:path w="816610" h="744854">
                  <a:moveTo>
                    <a:pt x="291846" y="425195"/>
                  </a:moveTo>
                  <a:lnTo>
                    <a:pt x="524255" y="426719"/>
                  </a:lnTo>
                </a:path>
                <a:path w="816610" h="744854">
                  <a:moveTo>
                    <a:pt x="291846" y="530351"/>
                  </a:moveTo>
                  <a:lnTo>
                    <a:pt x="524255" y="531875"/>
                  </a:lnTo>
                </a:path>
                <a:path w="816610" h="744854">
                  <a:moveTo>
                    <a:pt x="233172" y="637794"/>
                  </a:moveTo>
                  <a:lnTo>
                    <a:pt x="582929" y="640079"/>
                  </a:lnTo>
                </a:path>
                <a:path w="816610" h="744854">
                  <a:moveTo>
                    <a:pt x="348996" y="319277"/>
                  </a:moveTo>
                  <a:lnTo>
                    <a:pt x="582929" y="742950"/>
                  </a:lnTo>
                </a:path>
                <a:path w="816610" h="744854">
                  <a:moveTo>
                    <a:pt x="233172" y="742950"/>
                  </a:moveTo>
                  <a:lnTo>
                    <a:pt x="467105" y="319277"/>
                  </a:lnTo>
                </a:path>
                <a:path w="816610" h="744854">
                  <a:moveTo>
                    <a:pt x="174498" y="0"/>
                  </a:moveTo>
                  <a:lnTo>
                    <a:pt x="0" y="212597"/>
                  </a:lnTo>
                  <a:lnTo>
                    <a:pt x="174498" y="214121"/>
                  </a:lnTo>
                </a:path>
                <a:path w="816610" h="744854">
                  <a:moveTo>
                    <a:pt x="174498" y="212597"/>
                  </a:moveTo>
                  <a:lnTo>
                    <a:pt x="0" y="425195"/>
                  </a:lnTo>
                </a:path>
                <a:path w="816610" h="744854">
                  <a:moveTo>
                    <a:pt x="174498" y="0"/>
                  </a:moveTo>
                  <a:lnTo>
                    <a:pt x="0" y="212597"/>
                  </a:lnTo>
                  <a:lnTo>
                    <a:pt x="174498" y="214121"/>
                  </a:lnTo>
                </a:path>
                <a:path w="816610" h="744854">
                  <a:moveTo>
                    <a:pt x="174498" y="212597"/>
                  </a:moveTo>
                  <a:lnTo>
                    <a:pt x="0" y="425195"/>
                  </a:lnTo>
                </a:path>
                <a:path w="816610" h="744854">
                  <a:moveTo>
                    <a:pt x="641603" y="0"/>
                  </a:moveTo>
                  <a:lnTo>
                    <a:pt x="816101" y="212597"/>
                  </a:lnTo>
                  <a:lnTo>
                    <a:pt x="641603" y="214121"/>
                  </a:lnTo>
                </a:path>
                <a:path w="816610" h="744854">
                  <a:moveTo>
                    <a:pt x="641603" y="212597"/>
                  </a:moveTo>
                  <a:lnTo>
                    <a:pt x="816101" y="425195"/>
                  </a:lnTo>
                </a:path>
                <a:path w="816610" h="744854">
                  <a:moveTo>
                    <a:pt x="641603" y="0"/>
                  </a:moveTo>
                  <a:lnTo>
                    <a:pt x="816101" y="212597"/>
                  </a:lnTo>
                  <a:lnTo>
                    <a:pt x="641603" y="214121"/>
                  </a:lnTo>
                </a:path>
                <a:path w="816610" h="744854">
                  <a:moveTo>
                    <a:pt x="641603" y="212597"/>
                  </a:moveTo>
                  <a:lnTo>
                    <a:pt x="816101" y="425195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649978" y="3471926"/>
            <a:ext cx="30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BS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24511" y="3602228"/>
            <a:ext cx="405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Cell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067811" y="4678179"/>
            <a:ext cx="189865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Hexagonal 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cell area  </a:t>
            </a: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used 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in most</a:t>
            </a:r>
            <a:r>
              <a:rPr sz="1800" spc="-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models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151626" y="2435351"/>
            <a:ext cx="908685" cy="200025"/>
          </a:xfrm>
          <a:custGeom>
            <a:avLst/>
            <a:gdLst/>
            <a:ahLst/>
            <a:cxnLst/>
            <a:rect l="l" t="t" r="r" b="b"/>
            <a:pathLst>
              <a:path w="908684" h="200025">
                <a:moveTo>
                  <a:pt x="908303" y="0"/>
                </a:moveTo>
                <a:lnTo>
                  <a:pt x="0" y="19964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55604" y="2257297"/>
            <a:ext cx="1562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Ideal cell area  (2-10 km</a:t>
            </a:r>
            <a:r>
              <a:rPr sz="1800" spc="-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radius)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782823" y="4551426"/>
            <a:ext cx="4169410" cy="273050"/>
          </a:xfrm>
          <a:custGeom>
            <a:avLst/>
            <a:gdLst/>
            <a:ahLst/>
            <a:cxnLst/>
            <a:rect l="l" t="t" r="r" b="b"/>
            <a:pathLst>
              <a:path w="4169409" h="273050">
                <a:moveTo>
                  <a:pt x="4168902" y="272796"/>
                </a:moveTo>
                <a:lnTo>
                  <a:pt x="3329178" y="0"/>
                </a:lnTo>
              </a:path>
              <a:path w="4169409" h="273050">
                <a:moveTo>
                  <a:pt x="0" y="195072"/>
                </a:moveTo>
                <a:lnTo>
                  <a:pt x="611123" y="1203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404108" y="4434354"/>
            <a:ext cx="2989580" cy="68707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R="115570" algn="ctr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MS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2976245" algn="l"/>
              </a:tabLst>
            </a:pPr>
            <a:r>
              <a:rPr sz="1800" u="dash" dirty="0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60431" y="4546345"/>
            <a:ext cx="133921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224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Alternative  shape 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of a</a:t>
            </a:r>
            <a:r>
              <a:rPr sz="1800" spc="-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cell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770879" y="3811778"/>
            <a:ext cx="35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MS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156966" y="2131314"/>
            <a:ext cx="3466465" cy="3359150"/>
            <a:chOff x="3156966" y="2131314"/>
            <a:chExt cx="3466465" cy="3359150"/>
          </a:xfrm>
        </p:grpSpPr>
        <p:sp>
          <p:nvSpPr>
            <p:cNvPr id="57" name="object 57"/>
            <p:cNvSpPr/>
            <p:nvPr/>
          </p:nvSpPr>
          <p:spPr>
            <a:xfrm>
              <a:off x="6408039" y="2311146"/>
              <a:ext cx="0" cy="2696845"/>
            </a:xfrm>
            <a:custGeom>
              <a:avLst/>
              <a:gdLst/>
              <a:ahLst/>
              <a:cxnLst/>
              <a:rect l="l" t="t" r="r" b="b"/>
              <a:pathLst>
                <a:path h="2696845">
                  <a:moveTo>
                    <a:pt x="0" y="0"/>
                  </a:moveTo>
                  <a:lnTo>
                    <a:pt x="0" y="2696717"/>
                  </a:lnTo>
                </a:path>
              </a:pathLst>
            </a:custGeom>
            <a:ln w="762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09188" y="2283713"/>
              <a:ext cx="3003550" cy="34290"/>
            </a:xfrm>
            <a:custGeom>
              <a:avLst/>
              <a:gdLst/>
              <a:ahLst/>
              <a:cxnLst/>
              <a:rect l="l" t="t" r="r" b="b"/>
              <a:pathLst>
                <a:path w="3003550" h="34289">
                  <a:moveTo>
                    <a:pt x="12954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7620" y="34290"/>
                  </a:lnTo>
                  <a:lnTo>
                    <a:pt x="7620" y="7620"/>
                  </a:lnTo>
                  <a:lnTo>
                    <a:pt x="12954" y="7620"/>
                  </a:lnTo>
                  <a:lnTo>
                    <a:pt x="12954" y="0"/>
                  </a:lnTo>
                  <a:close/>
                </a:path>
                <a:path w="3003550" h="34289">
                  <a:moveTo>
                    <a:pt x="3003042" y="0"/>
                  </a:moveTo>
                  <a:lnTo>
                    <a:pt x="2969514" y="0"/>
                  </a:lnTo>
                  <a:lnTo>
                    <a:pt x="2969514" y="7620"/>
                  </a:lnTo>
                  <a:lnTo>
                    <a:pt x="2995422" y="7620"/>
                  </a:lnTo>
                  <a:lnTo>
                    <a:pt x="2999232" y="7620"/>
                  </a:lnTo>
                  <a:lnTo>
                    <a:pt x="2999232" y="4572"/>
                  </a:lnTo>
                  <a:lnTo>
                    <a:pt x="3003042" y="4572"/>
                  </a:lnTo>
                  <a:lnTo>
                    <a:pt x="3003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412998" y="2340864"/>
              <a:ext cx="0" cy="2644140"/>
            </a:xfrm>
            <a:custGeom>
              <a:avLst/>
              <a:gdLst/>
              <a:ahLst/>
              <a:cxnLst/>
              <a:rect l="l" t="t" r="r" b="b"/>
              <a:pathLst>
                <a:path h="2644140">
                  <a:moveTo>
                    <a:pt x="0" y="0"/>
                  </a:moveTo>
                  <a:lnTo>
                    <a:pt x="0" y="2644140"/>
                  </a:lnTo>
                </a:path>
              </a:pathLst>
            </a:custGeom>
            <a:ln w="762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445002" y="2287524"/>
              <a:ext cx="2910840" cy="0"/>
            </a:xfrm>
            <a:custGeom>
              <a:avLst/>
              <a:gdLst/>
              <a:ahLst/>
              <a:cxnLst/>
              <a:rect l="l" t="t" r="r" b="b"/>
              <a:pathLst>
                <a:path w="2910840">
                  <a:moveTo>
                    <a:pt x="0" y="0"/>
                  </a:moveTo>
                  <a:lnTo>
                    <a:pt x="2910840" y="0"/>
                  </a:lnTo>
                </a:path>
              </a:pathLst>
            </a:custGeom>
            <a:ln w="762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60776" y="2135124"/>
              <a:ext cx="3458845" cy="3351529"/>
            </a:xfrm>
            <a:custGeom>
              <a:avLst/>
              <a:gdLst/>
              <a:ahLst/>
              <a:cxnLst/>
              <a:rect l="l" t="t" r="r" b="b"/>
              <a:pathLst>
                <a:path w="3458845" h="3351529">
                  <a:moveTo>
                    <a:pt x="3325749" y="1675637"/>
                  </a:moveTo>
                  <a:lnTo>
                    <a:pt x="3325073" y="1626256"/>
                  </a:lnTo>
                  <a:lnTo>
                    <a:pt x="3323060" y="1577228"/>
                  </a:lnTo>
                  <a:lnTo>
                    <a:pt x="3319726" y="1528573"/>
                  </a:lnTo>
                  <a:lnTo>
                    <a:pt x="3315092" y="1480311"/>
                  </a:lnTo>
                  <a:lnTo>
                    <a:pt x="3309175" y="1432460"/>
                  </a:lnTo>
                  <a:lnTo>
                    <a:pt x="3301994" y="1385042"/>
                  </a:lnTo>
                  <a:lnTo>
                    <a:pt x="3293568" y="1338075"/>
                  </a:lnTo>
                  <a:lnTo>
                    <a:pt x="3283915" y="1291579"/>
                  </a:lnTo>
                  <a:lnTo>
                    <a:pt x="3273055" y="1245574"/>
                  </a:lnTo>
                  <a:lnTo>
                    <a:pt x="3261004" y="1200080"/>
                  </a:lnTo>
                  <a:lnTo>
                    <a:pt x="3247783" y="1155116"/>
                  </a:lnTo>
                  <a:lnTo>
                    <a:pt x="3233410" y="1110703"/>
                  </a:lnTo>
                  <a:lnTo>
                    <a:pt x="3217903" y="1066859"/>
                  </a:lnTo>
                  <a:lnTo>
                    <a:pt x="3201281" y="1023604"/>
                  </a:lnTo>
                  <a:lnTo>
                    <a:pt x="3183563" y="980959"/>
                  </a:lnTo>
                  <a:lnTo>
                    <a:pt x="3164767" y="938942"/>
                  </a:lnTo>
                  <a:lnTo>
                    <a:pt x="3144911" y="897574"/>
                  </a:lnTo>
                  <a:lnTo>
                    <a:pt x="3124015" y="856875"/>
                  </a:lnTo>
                  <a:lnTo>
                    <a:pt x="3102097" y="816863"/>
                  </a:lnTo>
                  <a:lnTo>
                    <a:pt x="3079176" y="777558"/>
                  </a:lnTo>
                  <a:lnTo>
                    <a:pt x="3055269" y="738981"/>
                  </a:lnTo>
                  <a:lnTo>
                    <a:pt x="3030397" y="701151"/>
                  </a:lnTo>
                  <a:lnTo>
                    <a:pt x="3004577" y="664088"/>
                  </a:lnTo>
                  <a:lnTo>
                    <a:pt x="2977828" y="627811"/>
                  </a:lnTo>
                  <a:lnTo>
                    <a:pt x="2950169" y="592340"/>
                  </a:lnTo>
                  <a:lnTo>
                    <a:pt x="2921617" y="557695"/>
                  </a:lnTo>
                  <a:lnTo>
                    <a:pt x="2892193" y="523895"/>
                  </a:lnTo>
                  <a:lnTo>
                    <a:pt x="2861914" y="490961"/>
                  </a:lnTo>
                  <a:lnTo>
                    <a:pt x="2830800" y="458911"/>
                  </a:lnTo>
                  <a:lnTo>
                    <a:pt x="2798867" y="427766"/>
                  </a:lnTo>
                  <a:lnTo>
                    <a:pt x="2766136" y="397545"/>
                  </a:lnTo>
                  <a:lnTo>
                    <a:pt x="2732625" y="368268"/>
                  </a:lnTo>
                  <a:lnTo>
                    <a:pt x="2698353" y="339955"/>
                  </a:lnTo>
                  <a:lnTo>
                    <a:pt x="2663337" y="312625"/>
                  </a:lnTo>
                  <a:lnTo>
                    <a:pt x="2627598" y="286298"/>
                  </a:lnTo>
                  <a:lnTo>
                    <a:pt x="2591152" y="260993"/>
                  </a:lnTo>
                  <a:lnTo>
                    <a:pt x="2554019" y="236731"/>
                  </a:lnTo>
                  <a:lnTo>
                    <a:pt x="2516218" y="213531"/>
                  </a:lnTo>
                  <a:lnTo>
                    <a:pt x="2477767" y="191413"/>
                  </a:lnTo>
                  <a:lnTo>
                    <a:pt x="2438685" y="170396"/>
                  </a:lnTo>
                  <a:lnTo>
                    <a:pt x="2398990" y="150501"/>
                  </a:lnTo>
                  <a:lnTo>
                    <a:pt x="2358701" y="131746"/>
                  </a:lnTo>
                  <a:lnTo>
                    <a:pt x="2317836" y="114152"/>
                  </a:lnTo>
                  <a:lnTo>
                    <a:pt x="2276415" y="97738"/>
                  </a:lnTo>
                  <a:lnTo>
                    <a:pt x="2234455" y="82524"/>
                  </a:lnTo>
                  <a:lnTo>
                    <a:pt x="2191976" y="68530"/>
                  </a:lnTo>
                  <a:lnTo>
                    <a:pt x="2148995" y="55775"/>
                  </a:lnTo>
                  <a:lnTo>
                    <a:pt x="2105532" y="44279"/>
                  </a:lnTo>
                  <a:lnTo>
                    <a:pt x="2061606" y="34062"/>
                  </a:lnTo>
                  <a:lnTo>
                    <a:pt x="2017234" y="25143"/>
                  </a:lnTo>
                  <a:lnTo>
                    <a:pt x="1972435" y="17542"/>
                  </a:lnTo>
                  <a:lnTo>
                    <a:pt x="1927228" y="11280"/>
                  </a:lnTo>
                  <a:lnTo>
                    <a:pt x="1881632" y="6374"/>
                  </a:lnTo>
                  <a:lnTo>
                    <a:pt x="1835665" y="2846"/>
                  </a:lnTo>
                  <a:lnTo>
                    <a:pt x="1789346" y="714"/>
                  </a:lnTo>
                  <a:lnTo>
                    <a:pt x="1742694" y="0"/>
                  </a:lnTo>
                  <a:lnTo>
                    <a:pt x="1696041" y="714"/>
                  </a:lnTo>
                  <a:lnTo>
                    <a:pt x="1649722" y="2846"/>
                  </a:lnTo>
                  <a:lnTo>
                    <a:pt x="1603755" y="6374"/>
                  </a:lnTo>
                  <a:lnTo>
                    <a:pt x="1558159" y="11280"/>
                  </a:lnTo>
                  <a:lnTo>
                    <a:pt x="1512952" y="17542"/>
                  </a:lnTo>
                  <a:lnTo>
                    <a:pt x="1468153" y="25143"/>
                  </a:lnTo>
                  <a:lnTo>
                    <a:pt x="1423781" y="34062"/>
                  </a:lnTo>
                  <a:lnTo>
                    <a:pt x="1379855" y="44279"/>
                  </a:lnTo>
                  <a:lnTo>
                    <a:pt x="1336392" y="55775"/>
                  </a:lnTo>
                  <a:lnTo>
                    <a:pt x="1293411" y="68530"/>
                  </a:lnTo>
                  <a:lnTo>
                    <a:pt x="1250932" y="82524"/>
                  </a:lnTo>
                  <a:lnTo>
                    <a:pt x="1208972" y="97738"/>
                  </a:lnTo>
                  <a:lnTo>
                    <a:pt x="1167551" y="114152"/>
                  </a:lnTo>
                  <a:lnTo>
                    <a:pt x="1126686" y="131746"/>
                  </a:lnTo>
                  <a:lnTo>
                    <a:pt x="1086397" y="150501"/>
                  </a:lnTo>
                  <a:lnTo>
                    <a:pt x="1046702" y="170396"/>
                  </a:lnTo>
                  <a:lnTo>
                    <a:pt x="1007620" y="191413"/>
                  </a:lnTo>
                  <a:lnTo>
                    <a:pt x="969169" y="213531"/>
                  </a:lnTo>
                  <a:lnTo>
                    <a:pt x="931368" y="236731"/>
                  </a:lnTo>
                  <a:lnTo>
                    <a:pt x="894235" y="260993"/>
                  </a:lnTo>
                  <a:lnTo>
                    <a:pt x="857789" y="286298"/>
                  </a:lnTo>
                  <a:lnTo>
                    <a:pt x="822050" y="312625"/>
                  </a:lnTo>
                  <a:lnTo>
                    <a:pt x="787034" y="339955"/>
                  </a:lnTo>
                  <a:lnTo>
                    <a:pt x="752762" y="368268"/>
                  </a:lnTo>
                  <a:lnTo>
                    <a:pt x="719251" y="397545"/>
                  </a:lnTo>
                  <a:lnTo>
                    <a:pt x="686520" y="427766"/>
                  </a:lnTo>
                  <a:lnTo>
                    <a:pt x="654587" y="458911"/>
                  </a:lnTo>
                  <a:lnTo>
                    <a:pt x="623473" y="490961"/>
                  </a:lnTo>
                  <a:lnTo>
                    <a:pt x="593194" y="523895"/>
                  </a:lnTo>
                  <a:lnTo>
                    <a:pt x="563770" y="557695"/>
                  </a:lnTo>
                  <a:lnTo>
                    <a:pt x="535218" y="592340"/>
                  </a:lnTo>
                  <a:lnTo>
                    <a:pt x="507559" y="627811"/>
                  </a:lnTo>
                  <a:lnTo>
                    <a:pt x="480810" y="664088"/>
                  </a:lnTo>
                  <a:lnTo>
                    <a:pt x="454990" y="701151"/>
                  </a:lnTo>
                  <a:lnTo>
                    <a:pt x="430118" y="738981"/>
                  </a:lnTo>
                  <a:lnTo>
                    <a:pt x="406211" y="777558"/>
                  </a:lnTo>
                  <a:lnTo>
                    <a:pt x="383290" y="816863"/>
                  </a:lnTo>
                  <a:lnTo>
                    <a:pt x="361372" y="856875"/>
                  </a:lnTo>
                  <a:lnTo>
                    <a:pt x="340476" y="897574"/>
                  </a:lnTo>
                  <a:lnTo>
                    <a:pt x="320620" y="938942"/>
                  </a:lnTo>
                  <a:lnTo>
                    <a:pt x="301824" y="980959"/>
                  </a:lnTo>
                  <a:lnTo>
                    <a:pt x="284106" y="1023604"/>
                  </a:lnTo>
                  <a:lnTo>
                    <a:pt x="267484" y="1066859"/>
                  </a:lnTo>
                  <a:lnTo>
                    <a:pt x="251977" y="1110703"/>
                  </a:lnTo>
                  <a:lnTo>
                    <a:pt x="237604" y="1155116"/>
                  </a:lnTo>
                  <a:lnTo>
                    <a:pt x="224383" y="1200080"/>
                  </a:lnTo>
                  <a:lnTo>
                    <a:pt x="212332" y="1245574"/>
                  </a:lnTo>
                  <a:lnTo>
                    <a:pt x="201472" y="1291579"/>
                  </a:lnTo>
                  <a:lnTo>
                    <a:pt x="191819" y="1338075"/>
                  </a:lnTo>
                  <a:lnTo>
                    <a:pt x="183393" y="1385042"/>
                  </a:lnTo>
                  <a:lnTo>
                    <a:pt x="176212" y="1432460"/>
                  </a:lnTo>
                  <a:lnTo>
                    <a:pt x="170295" y="1480311"/>
                  </a:lnTo>
                  <a:lnTo>
                    <a:pt x="165661" y="1528573"/>
                  </a:lnTo>
                  <a:lnTo>
                    <a:pt x="162327" y="1577228"/>
                  </a:lnTo>
                  <a:lnTo>
                    <a:pt x="160314" y="1626256"/>
                  </a:lnTo>
                  <a:lnTo>
                    <a:pt x="159638" y="1675638"/>
                  </a:lnTo>
                  <a:lnTo>
                    <a:pt x="160314" y="1725019"/>
                  </a:lnTo>
                  <a:lnTo>
                    <a:pt x="162327" y="1774047"/>
                  </a:lnTo>
                  <a:lnTo>
                    <a:pt x="165661" y="1822702"/>
                  </a:lnTo>
                  <a:lnTo>
                    <a:pt x="170295" y="1870964"/>
                  </a:lnTo>
                  <a:lnTo>
                    <a:pt x="176212" y="1918815"/>
                  </a:lnTo>
                  <a:lnTo>
                    <a:pt x="183393" y="1966233"/>
                  </a:lnTo>
                  <a:lnTo>
                    <a:pt x="191819" y="2013200"/>
                  </a:lnTo>
                  <a:lnTo>
                    <a:pt x="201472" y="2059696"/>
                  </a:lnTo>
                  <a:lnTo>
                    <a:pt x="212332" y="2105701"/>
                  </a:lnTo>
                  <a:lnTo>
                    <a:pt x="224383" y="2151195"/>
                  </a:lnTo>
                  <a:lnTo>
                    <a:pt x="237604" y="2196159"/>
                  </a:lnTo>
                  <a:lnTo>
                    <a:pt x="251977" y="2240572"/>
                  </a:lnTo>
                  <a:lnTo>
                    <a:pt x="267484" y="2284416"/>
                  </a:lnTo>
                  <a:lnTo>
                    <a:pt x="284106" y="2327671"/>
                  </a:lnTo>
                  <a:lnTo>
                    <a:pt x="301824" y="2370316"/>
                  </a:lnTo>
                  <a:lnTo>
                    <a:pt x="320620" y="2412333"/>
                  </a:lnTo>
                  <a:lnTo>
                    <a:pt x="340476" y="2453701"/>
                  </a:lnTo>
                  <a:lnTo>
                    <a:pt x="361372" y="2494400"/>
                  </a:lnTo>
                  <a:lnTo>
                    <a:pt x="383290" y="2534412"/>
                  </a:lnTo>
                  <a:lnTo>
                    <a:pt x="406211" y="2573717"/>
                  </a:lnTo>
                  <a:lnTo>
                    <a:pt x="430118" y="2612294"/>
                  </a:lnTo>
                  <a:lnTo>
                    <a:pt x="454990" y="2650124"/>
                  </a:lnTo>
                  <a:lnTo>
                    <a:pt x="480810" y="2687187"/>
                  </a:lnTo>
                  <a:lnTo>
                    <a:pt x="507559" y="2723464"/>
                  </a:lnTo>
                  <a:lnTo>
                    <a:pt x="535218" y="2758935"/>
                  </a:lnTo>
                  <a:lnTo>
                    <a:pt x="563770" y="2793580"/>
                  </a:lnTo>
                  <a:lnTo>
                    <a:pt x="593194" y="2827380"/>
                  </a:lnTo>
                  <a:lnTo>
                    <a:pt x="623473" y="2860314"/>
                  </a:lnTo>
                  <a:lnTo>
                    <a:pt x="654587" y="2892364"/>
                  </a:lnTo>
                  <a:lnTo>
                    <a:pt x="686520" y="2923509"/>
                  </a:lnTo>
                  <a:lnTo>
                    <a:pt x="719251" y="2953730"/>
                  </a:lnTo>
                  <a:lnTo>
                    <a:pt x="752762" y="2983007"/>
                  </a:lnTo>
                  <a:lnTo>
                    <a:pt x="787034" y="3011320"/>
                  </a:lnTo>
                  <a:lnTo>
                    <a:pt x="822050" y="3038650"/>
                  </a:lnTo>
                  <a:lnTo>
                    <a:pt x="857789" y="3064977"/>
                  </a:lnTo>
                  <a:lnTo>
                    <a:pt x="894235" y="3090282"/>
                  </a:lnTo>
                  <a:lnTo>
                    <a:pt x="931368" y="3114544"/>
                  </a:lnTo>
                  <a:lnTo>
                    <a:pt x="969169" y="3137744"/>
                  </a:lnTo>
                  <a:lnTo>
                    <a:pt x="1007620" y="3159862"/>
                  </a:lnTo>
                  <a:lnTo>
                    <a:pt x="1046702" y="3180879"/>
                  </a:lnTo>
                  <a:lnTo>
                    <a:pt x="1086397" y="3200774"/>
                  </a:lnTo>
                  <a:lnTo>
                    <a:pt x="1126686" y="3219529"/>
                  </a:lnTo>
                  <a:lnTo>
                    <a:pt x="1167551" y="3237123"/>
                  </a:lnTo>
                  <a:lnTo>
                    <a:pt x="1208972" y="3253537"/>
                  </a:lnTo>
                  <a:lnTo>
                    <a:pt x="1250932" y="3268751"/>
                  </a:lnTo>
                  <a:lnTo>
                    <a:pt x="1293411" y="3282745"/>
                  </a:lnTo>
                  <a:lnTo>
                    <a:pt x="1336392" y="3295500"/>
                  </a:lnTo>
                  <a:lnTo>
                    <a:pt x="1379855" y="3306996"/>
                  </a:lnTo>
                  <a:lnTo>
                    <a:pt x="1423781" y="3317213"/>
                  </a:lnTo>
                  <a:lnTo>
                    <a:pt x="1468153" y="3326132"/>
                  </a:lnTo>
                  <a:lnTo>
                    <a:pt x="1512952" y="3333733"/>
                  </a:lnTo>
                  <a:lnTo>
                    <a:pt x="1558159" y="3339995"/>
                  </a:lnTo>
                  <a:lnTo>
                    <a:pt x="1603755" y="3344901"/>
                  </a:lnTo>
                  <a:lnTo>
                    <a:pt x="1649722" y="3348429"/>
                  </a:lnTo>
                  <a:lnTo>
                    <a:pt x="1696041" y="3350561"/>
                  </a:lnTo>
                  <a:lnTo>
                    <a:pt x="1742694" y="3351276"/>
                  </a:lnTo>
                  <a:lnTo>
                    <a:pt x="1789346" y="3350561"/>
                  </a:lnTo>
                  <a:lnTo>
                    <a:pt x="1835665" y="3348429"/>
                  </a:lnTo>
                  <a:lnTo>
                    <a:pt x="1881632" y="3344901"/>
                  </a:lnTo>
                  <a:lnTo>
                    <a:pt x="1927228" y="3339995"/>
                  </a:lnTo>
                  <a:lnTo>
                    <a:pt x="1972435" y="3333733"/>
                  </a:lnTo>
                  <a:lnTo>
                    <a:pt x="2017234" y="3326132"/>
                  </a:lnTo>
                  <a:lnTo>
                    <a:pt x="2061606" y="3317213"/>
                  </a:lnTo>
                  <a:lnTo>
                    <a:pt x="2105532" y="3306996"/>
                  </a:lnTo>
                  <a:lnTo>
                    <a:pt x="2148995" y="3295500"/>
                  </a:lnTo>
                  <a:lnTo>
                    <a:pt x="2191976" y="3282745"/>
                  </a:lnTo>
                  <a:lnTo>
                    <a:pt x="2234455" y="3268751"/>
                  </a:lnTo>
                  <a:lnTo>
                    <a:pt x="2276415" y="3253537"/>
                  </a:lnTo>
                  <a:lnTo>
                    <a:pt x="2317836" y="3237123"/>
                  </a:lnTo>
                  <a:lnTo>
                    <a:pt x="2358701" y="3219529"/>
                  </a:lnTo>
                  <a:lnTo>
                    <a:pt x="2398990" y="3200774"/>
                  </a:lnTo>
                  <a:lnTo>
                    <a:pt x="2438685" y="3180879"/>
                  </a:lnTo>
                  <a:lnTo>
                    <a:pt x="2477767" y="3159862"/>
                  </a:lnTo>
                  <a:lnTo>
                    <a:pt x="2516218" y="3137744"/>
                  </a:lnTo>
                  <a:lnTo>
                    <a:pt x="2554019" y="3114544"/>
                  </a:lnTo>
                  <a:lnTo>
                    <a:pt x="2591152" y="3090282"/>
                  </a:lnTo>
                  <a:lnTo>
                    <a:pt x="2627598" y="3064977"/>
                  </a:lnTo>
                  <a:lnTo>
                    <a:pt x="2663337" y="3038650"/>
                  </a:lnTo>
                  <a:lnTo>
                    <a:pt x="2698353" y="3011320"/>
                  </a:lnTo>
                  <a:lnTo>
                    <a:pt x="2732625" y="2983007"/>
                  </a:lnTo>
                  <a:lnTo>
                    <a:pt x="2766136" y="2953730"/>
                  </a:lnTo>
                  <a:lnTo>
                    <a:pt x="2798867" y="2923509"/>
                  </a:lnTo>
                  <a:lnTo>
                    <a:pt x="2830800" y="2892364"/>
                  </a:lnTo>
                  <a:lnTo>
                    <a:pt x="2861914" y="2860314"/>
                  </a:lnTo>
                  <a:lnTo>
                    <a:pt x="2892193" y="2827380"/>
                  </a:lnTo>
                  <a:lnTo>
                    <a:pt x="2921617" y="2793580"/>
                  </a:lnTo>
                  <a:lnTo>
                    <a:pt x="2950169" y="2758935"/>
                  </a:lnTo>
                  <a:lnTo>
                    <a:pt x="2977828" y="2723464"/>
                  </a:lnTo>
                  <a:lnTo>
                    <a:pt x="3004577" y="2687187"/>
                  </a:lnTo>
                  <a:lnTo>
                    <a:pt x="3030397" y="2650124"/>
                  </a:lnTo>
                  <a:lnTo>
                    <a:pt x="3055269" y="2612294"/>
                  </a:lnTo>
                  <a:lnTo>
                    <a:pt x="3079176" y="2573717"/>
                  </a:lnTo>
                  <a:lnTo>
                    <a:pt x="3102097" y="2534412"/>
                  </a:lnTo>
                  <a:lnTo>
                    <a:pt x="3124015" y="2494400"/>
                  </a:lnTo>
                  <a:lnTo>
                    <a:pt x="3144911" y="2453701"/>
                  </a:lnTo>
                  <a:lnTo>
                    <a:pt x="3164767" y="2412333"/>
                  </a:lnTo>
                  <a:lnTo>
                    <a:pt x="3183563" y="2370316"/>
                  </a:lnTo>
                  <a:lnTo>
                    <a:pt x="3201281" y="2327671"/>
                  </a:lnTo>
                  <a:lnTo>
                    <a:pt x="3217903" y="2284416"/>
                  </a:lnTo>
                  <a:lnTo>
                    <a:pt x="3233410" y="2240572"/>
                  </a:lnTo>
                  <a:lnTo>
                    <a:pt x="3247783" y="2196159"/>
                  </a:lnTo>
                  <a:lnTo>
                    <a:pt x="3261004" y="2151195"/>
                  </a:lnTo>
                  <a:lnTo>
                    <a:pt x="3273055" y="2105701"/>
                  </a:lnTo>
                  <a:lnTo>
                    <a:pt x="3283915" y="2059696"/>
                  </a:lnTo>
                  <a:lnTo>
                    <a:pt x="3293568" y="2013200"/>
                  </a:lnTo>
                  <a:lnTo>
                    <a:pt x="3301994" y="1966233"/>
                  </a:lnTo>
                  <a:lnTo>
                    <a:pt x="3309175" y="1918815"/>
                  </a:lnTo>
                  <a:lnTo>
                    <a:pt x="3315092" y="1870964"/>
                  </a:lnTo>
                  <a:lnTo>
                    <a:pt x="3319726" y="1822702"/>
                  </a:lnTo>
                  <a:lnTo>
                    <a:pt x="3323060" y="1774047"/>
                  </a:lnTo>
                  <a:lnTo>
                    <a:pt x="3325073" y="1725019"/>
                  </a:lnTo>
                  <a:lnTo>
                    <a:pt x="3325749" y="1675637"/>
                  </a:lnTo>
                  <a:close/>
                </a:path>
                <a:path w="3458845" h="3351529">
                  <a:moveTo>
                    <a:pt x="847344" y="96773"/>
                  </a:moveTo>
                  <a:lnTo>
                    <a:pt x="2584703" y="96773"/>
                  </a:lnTo>
                  <a:lnTo>
                    <a:pt x="3458718" y="1635251"/>
                  </a:lnTo>
                  <a:lnTo>
                    <a:pt x="2584703" y="3198876"/>
                  </a:lnTo>
                  <a:lnTo>
                    <a:pt x="847344" y="3198876"/>
                  </a:lnTo>
                  <a:lnTo>
                    <a:pt x="0" y="1648205"/>
                  </a:lnTo>
                  <a:lnTo>
                    <a:pt x="847344" y="96773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912111" y="888022"/>
            <a:ext cx="70561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CC"/>
                </a:solidFill>
              </a:rPr>
              <a:t>FDMA (</a:t>
            </a:r>
            <a:r>
              <a:rPr spc="-5" dirty="0">
                <a:solidFill>
                  <a:srgbClr val="3333CC"/>
                </a:solidFill>
              </a:rPr>
              <a:t>Frequency Division Multiple</a:t>
            </a:r>
            <a:r>
              <a:rPr spc="-35" dirty="0">
                <a:solidFill>
                  <a:srgbClr val="3333CC"/>
                </a:solidFill>
              </a:rPr>
              <a:t> </a:t>
            </a:r>
            <a:r>
              <a:rPr spc="-5" dirty="0">
                <a:solidFill>
                  <a:srgbClr val="3333CC"/>
                </a:solidFill>
              </a:rPr>
              <a:t>Access</a:t>
            </a:r>
            <a:r>
              <a:rPr sz="3200" spc="-5" dirty="0">
                <a:solidFill>
                  <a:srgbClr val="3333CC"/>
                </a:solidFill>
              </a:rPr>
              <a:t>)</a:t>
            </a:r>
            <a:endParaRPr sz="3200"/>
          </a:p>
        </p:txBody>
      </p:sp>
      <p:sp>
        <p:nvSpPr>
          <p:cNvPr id="42" name="object 42"/>
          <p:cNvSpPr/>
          <p:nvPr/>
        </p:nvSpPr>
        <p:spPr>
          <a:xfrm>
            <a:off x="6148578" y="5224271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29">
                <a:moveTo>
                  <a:pt x="99822" y="50291"/>
                </a:moveTo>
                <a:lnTo>
                  <a:pt x="0" y="0"/>
                </a:lnTo>
                <a:lnTo>
                  <a:pt x="0" y="99822"/>
                </a:lnTo>
                <a:lnTo>
                  <a:pt x="99822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31870" y="2988564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30">
                <a:moveTo>
                  <a:pt x="99821" y="99822"/>
                </a:moveTo>
                <a:lnTo>
                  <a:pt x="49529" y="0"/>
                </a:lnTo>
                <a:lnTo>
                  <a:pt x="0" y="99822"/>
                </a:lnTo>
                <a:lnTo>
                  <a:pt x="99821" y="998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3576828" y="3086100"/>
          <a:ext cx="2568574" cy="2188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50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2400" spc="-1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78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750">
                        <a:latin typeface="Times New Roman"/>
                        <a:cs typeface="Times New Roman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vert="vert">
                    <a:lnL w="9525">
                      <a:solidFill>
                        <a:srgbClr val="000000"/>
                      </a:solidFill>
                      <a:prstDash val="soli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5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2400" spc="-1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1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2400" spc="-1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6404102" y="5066792"/>
            <a:ext cx="667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25572" y="2536952"/>
            <a:ext cx="1311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Frequency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2379217" y="825601"/>
            <a:ext cx="5664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333CC"/>
                </a:solidFill>
              </a:rPr>
              <a:t>FDMA Bandwidth</a:t>
            </a:r>
            <a:r>
              <a:rPr sz="3600" spc="-95" dirty="0">
                <a:solidFill>
                  <a:srgbClr val="3333CC"/>
                </a:solidFill>
              </a:rPr>
              <a:t> </a:t>
            </a:r>
            <a:r>
              <a:rPr sz="3600" spc="-5" dirty="0">
                <a:solidFill>
                  <a:srgbClr val="3333CC"/>
                </a:solidFill>
              </a:rPr>
              <a:t>Structure</a:t>
            </a:r>
            <a:endParaRPr sz="3600"/>
          </a:p>
        </p:txBody>
      </p:sp>
      <p:sp>
        <p:nvSpPr>
          <p:cNvPr id="42" name="object 42"/>
          <p:cNvSpPr/>
          <p:nvPr/>
        </p:nvSpPr>
        <p:spPr>
          <a:xfrm>
            <a:off x="7367778" y="3774947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29">
                <a:moveTo>
                  <a:pt x="99822" y="50291"/>
                </a:moveTo>
                <a:lnTo>
                  <a:pt x="0" y="0"/>
                </a:lnTo>
                <a:lnTo>
                  <a:pt x="0" y="99822"/>
                </a:lnTo>
                <a:lnTo>
                  <a:pt x="99822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623302" y="3631946"/>
            <a:ext cx="1311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Frequency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828800" y="4173473"/>
            <a:ext cx="5029200" cy="64769"/>
            <a:chOff x="1828800" y="4173473"/>
            <a:chExt cx="5029200" cy="64769"/>
          </a:xfrm>
        </p:grpSpPr>
        <p:sp>
          <p:nvSpPr>
            <p:cNvPr id="45" name="object 45"/>
            <p:cNvSpPr/>
            <p:nvPr/>
          </p:nvSpPr>
          <p:spPr>
            <a:xfrm>
              <a:off x="1927097" y="4205477"/>
              <a:ext cx="4832985" cy="0"/>
            </a:xfrm>
            <a:custGeom>
              <a:avLst/>
              <a:gdLst/>
              <a:ahLst/>
              <a:cxnLst/>
              <a:rect l="l" t="t" r="r" b="b"/>
              <a:pathLst>
                <a:path w="4832984">
                  <a:moveTo>
                    <a:pt x="0" y="0"/>
                  </a:moveTo>
                  <a:lnTo>
                    <a:pt x="4832604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828800" y="4173473"/>
              <a:ext cx="5029200" cy="64769"/>
            </a:xfrm>
            <a:custGeom>
              <a:avLst/>
              <a:gdLst/>
              <a:ahLst/>
              <a:cxnLst/>
              <a:rect l="l" t="t" r="r" b="b"/>
              <a:pathLst>
                <a:path w="5029200" h="64770">
                  <a:moveTo>
                    <a:pt x="100584" y="0"/>
                  </a:moveTo>
                  <a:lnTo>
                    <a:pt x="0" y="32766"/>
                  </a:lnTo>
                  <a:lnTo>
                    <a:pt x="100584" y="64770"/>
                  </a:lnTo>
                  <a:lnTo>
                    <a:pt x="100584" y="0"/>
                  </a:lnTo>
                  <a:close/>
                </a:path>
                <a:path w="5029200" h="64770">
                  <a:moveTo>
                    <a:pt x="5029200" y="32766"/>
                  </a:moveTo>
                  <a:lnTo>
                    <a:pt x="4929378" y="0"/>
                  </a:lnTo>
                  <a:lnTo>
                    <a:pt x="4929378" y="64770"/>
                  </a:lnTo>
                  <a:lnTo>
                    <a:pt x="5029200" y="327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214370" y="4303267"/>
            <a:ext cx="2030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Total</a:t>
            </a:r>
            <a:r>
              <a:rPr sz="2400" spc="-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bandwidth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1371600" y="3352800"/>
          <a:ext cx="5998208" cy="1005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71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2030"/>
                        </a:lnSpc>
                      </a:pPr>
                      <a:r>
                        <a:rPr sz="240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9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2568194" y="825601"/>
            <a:ext cx="5283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333CC"/>
                </a:solidFill>
              </a:rPr>
              <a:t>FDMA </a:t>
            </a:r>
            <a:r>
              <a:rPr sz="3600" spc="-5" dirty="0">
                <a:solidFill>
                  <a:srgbClr val="3333CC"/>
                </a:solidFill>
              </a:rPr>
              <a:t>Channel</a:t>
            </a:r>
            <a:r>
              <a:rPr sz="3600" spc="-95" dirty="0">
                <a:solidFill>
                  <a:srgbClr val="3333CC"/>
                </a:solidFill>
              </a:rPr>
              <a:t> </a:t>
            </a:r>
            <a:r>
              <a:rPr sz="3600" spc="-5" dirty="0">
                <a:solidFill>
                  <a:srgbClr val="3333CC"/>
                </a:solidFill>
              </a:rPr>
              <a:t>Allocation</a:t>
            </a:r>
            <a:endParaRPr sz="3600"/>
          </a:p>
        </p:txBody>
      </p:sp>
      <p:grpSp>
        <p:nvGrpSpPr>
          <p:cNvPr id="42" name="object 42"/>
          <p:cNvGrpSpPr/>
          <p:nvPr/>
        </p:nvGrpSpPr>
        <p:grpSpPr>
          <a:xfrm>
            <a:off x="3576828" y="3070098"/>
            <a:ext cx="2331720" cy="100330"/>
            <a:chOff x="3576828" y="3070098"/>
            <a:chExt cx="2331720" cy="100330"/>
          </a:xfrm>
        </p:grpSpPr>
        <p:sp>
          <p:nvSpPr>
            <p:cNvPr id="43" name="object 43"/>
            <p:cNvSpPr/>
            <p:nvPr/>
          </p:nvSpPr>
          <p:spPr>
            <a:xfrm>
              <a:off x="3576828" y="3119628"/>
              <a:ext cx="2233930" cy="0"/>
            </a:xfrm>
            <a:custGeom>
              <a:avLst/>
              <a:gdLst/>
              <a:ahLst/>
              <a:cxnLst/>
              <a:rect l="l" t="t" r="r" b="b"/>
              <a:pathLst>
                <a:path w="2233929">
                  <a:moveTo>
                    <a:pt x="223342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08726" y="3070098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30">
                  <a:moveTo>
                    <a:pt x="99822" y="49529"/>
                  </a:moveTo>
                  <a:lnTo>
                    <a:pt x="0" y="0"/>
                  </a:lnTo>
                  <a:lnTo>
                    <a:pt x="0" y="99821"/>
                  </a:lnTo>
                  <a:lnTo>
                    <a:pt x="99822" y="49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207255" y="2712973"/>
            <a:ext cx="1161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Frequency</a:t>
            </a:r>
            <a:r>
              <a:rPr sz="1800" spc="-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98495" y="2900426"/>
            <a:ext cx="628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User</a:t>
            </a:r>
            <a:r>
              <a:rPr sz="1800" spc="-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559302" y="3592067"/>
            <a:ext cx="2331085" cy="100330"/>
            <a:chOff x="3559302" y="3592067"/>
            <a:chExt cx="2331085" cy="100330"/>
          </a:xfrm>
        </p:grpSpPr>
        <p:sp>
          <p:nvSpPr>
            <p:cNvPr id="48" name="object 48"/>
            <p:cNvSpPr/>
            <p:nvPr/>
          </p:nvSpPr>
          <p:spPr>
            <a:xfrm>
              <a:off x="3559302" y="3641597"/>
              <a:ext cx="2232025" cy="0"/>
            </a:xfrm>
            <a:custGeom>
              <a:avLst/>
              <a:gdLst/>
              <a:ahLst/>
              <a:cxnLst/>
              <a:rect l="l" t="t" r="r" b="b"/>
              <a:pathLst>
                <a:path w="2232025">
                  <a:moveTo>
                    <a:pt x="223189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789676" y="3592067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4" h="100329">
                  <a:moveTo>
                    <a:pt x="100584" y="50292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100584" y="50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166870" y="3240278"/>
            <a:ext cx="1161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Frequency</a:t>
            </a:r>
            <a:r>
              <a:rPr sz="1800" spc="-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670294" y="3449835"/>
            <a:ext cx="628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User</a:t>
            </a:r>
            <a:r>
              <a:rPr sz="1800" spc="-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518153" y="4280915"/>
            <a:ext cx="2331085" cy="100330"/>
            <a:chOff x="3518153" y="4280915"/>
            <a:chExt cx="2331085" cy="100330"/>
          </a:xfrm>
        </p:grpSpPr>
        <p:sp>
          <p:nvSpPr>
            <p:cNvPr id="53" name="object 53"/>
            <p:cNvSpPr/>
            <p:nvPr/>
          </p:nvSpPr>
          <p:spPr>
            <a:xfrm>
              <a:off x="3518153" y="4330445"/>
              <a:ext cx="2232025" cy="0"/>
            </a:xfrm>
            <a:custGeom>
              <a:avLst/>
              <a:gdLst/>
              <a:ahLst/>
              <a:cxnLst/>
              <a:rect l="l" t="t" r="r" b="b"/>
              <a:pathLst>
                <a:path w="2232025">
                  <a:moveTo>
                    <a:pt x="223189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748527" y="4280915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4" h="100329">
                  <a:moveTo>
                    <a:pt x="100584" y="50292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100584" y="50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157726" y="3617467"/>
            <a:ext cx="1161415" cy="63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>
              <a:lnSpc>
                <a:spcPts val="2755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35"/>
              </a:lnSpc>
            </a:pP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Frequency</a:t>
            </a:r>
            <a:r>
              <a:rPr sz="1800" spc="-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70294" y="3617467"/>
            <a:ext cx="628650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95"/>
              </a:spcBef>
            </a:pP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User</a:t>
            </a:r>
            <a:r>
              <a:rPr sz="1800" spc="-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380226" y="2743200"/>
            <a:ext cx="557530" cy="2227580"/>
            <a:chOff x="6380226" y="2743200"/>
            <a:chExt cx="557530" cy="2227580"/>
          </a:xfrm>
        </p:grpSpPr>
        <p:sp>
          <p:nvSpPr>
            <p:cNvPr id="58" name="object 58"/>
            <p:cNvSpPr/>
            <p:nvPr/>
          </p:nvSpPr>
          <p:spPr>
            <a:xfrm>
              <a:off x="6380226" y="3108197"/>
              <a:ext cx="548005" cy="1837689"/>
            </a:xfrm>
            <a:custGeom>
              <a:avLst/>
              <a:gdLst/>
              <a:ahLst/>
              <a:cxnLst/>
              <a:rect l="l" t="t" r="r" b="b"/>
              <a:pathLst>
                <a:path w="548004" h="1837689">
                  <a:moveTo>
                    <a:pt x="547878" y="1834896"/>
                  </a:moveTo>
                  <a:lnTo>
                    <a:pt x="300228" y="0"/>
                  </a:lnTo>
                  <a:lnTo>
                    <a:pt x="279552" y="2870"/>
                  </a:lnTo>
                  <a:lnTo>
                    <a:pt x="256019" y="0"/>
                  </a:lnTo>
                  <a:lnTo>
                    <a:pt x="0" y="1834896"/>
                  </a:lnTo>
                  <a:lnTo>
                    <a:pt x="28956" y="1837182"/>
                  </a:lnTo>
                  <a:lnTo>
                    <a:pt x="279869" y="56273"/>
                  </a:lnTo>
                  <a:lnTo>
                    <a:pt x="520446" y="1837182"/>
                  </a:lnTo>
                  <a:lnTo>
                    <a:pt x="547878" y="1834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386322" y="4536948"/>
              <a:ext cx="471805" cy="392430"/>
            </a:xfrm>
            <a:custGeom>
              <a:avLst/>
              <a:gdLst/>
              <a:ahLst/>
              <a:cxnLst/>
              <a:rect l="l" t="t" r="r" b="b"/>
              <a:pathLst>
                <a:path w="471804" h="392429">
                  <a:moveTo>
                    <a:pt x="471677" y="23622"/>
                  </a:moveTo>
                  <a:lnTo>
                    <a:pt x="455675" y="0"/>
                  </a:lnTo>
                  <a:lnTo>
                    <a:pt x="0" y="368807"/>
                  </a:lnTo>
                  <a:lnTo>
                    <a:pt x="16763" y="392429"/>
                  </a:lnTo>
                  <a:lnTo>
                    <a:pt x="471677" y="236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386322" y="4536948"/>
              <a:ext cx="471805" cy="392430"/>
            </a:xfrm>
            <a:custGeom>
              <a:avLst/>
              <a:gdLst/>
              <a:ahLst/>
              <a:cxnLst/>
              <a:rect l="l" t="t" r="r" b="b"/>
              <a:pathLst>
                <a:path w="471804" h="392429">
                  <a:moveTo>
                    <a:pt x="0" y="368807"/>
                  </a:moveTo>
                  <a:lnTo>
                    <a:pt x="16763" y="392429"/>
                  </a:lnTo>
                  <a:lnTo>
                    <a:pt x="471677" y="23622"/>
                  </a:lnTo>
                  <a:lnTo>
                    <a:pt x="455675" y="0"/>
                  </a:lnTo>
                  <a:lnTo>
                    <a:pt x="0" y="368807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515100" y="4198619"/>
              <a:ext cx="357505" cy="392430"/>
            </a:xfrm>
            <a:custGeom>
              <a:avLst/>
              <a:gdLst/>
              <a:ahLst/>
              <a:cxnLst/>
              <a:rect l="l" t="t" r="r" b="b"/>
              <a:pathLst>
                <a:path w="357504" h="392429">
                  <a:moveTo>
                    <a:pt x="357377" y="368807"/>
                  </a:moveTo>
                  <a:lnTo>
                    <a:pt x="18288" y="0"/>
                  </a:lnTo>
                  <a:lnTo>
                    <a:pt x="0" y="25907"/>
                  </a:lnTo>
                  <a:lnTo>
                    <a:pt x="340614" y="392429"/>
                  </a:lnTo>
                  <a:lnTo>
                    <a:pt x="357377" y="3688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15100" y="4198619"/>
              <a:ext cx="357505" cy="392430"/>
            </a:xfrm>
            <a:custGeom>
              <a:avLst/>
              <a:gdLst/>
              <a:ahLst/>
              <a:cxnLst/>
              <a:rect l="l" t="t" r="r" b="b"/>
              <a:pathLst>
                <a:path w="357504" h="392429">
                  <a:moveTo>
                    <a:pt x="340614" y="392429"/>
                  </a:moveTo>
                  <a:lnTo>
                    <a:pt x="357377" y="368807"/>
                  </a:lnTo>
                  <a:lnTo>
                    <a:pt x="18288" y="0"/>
                  </a:lnTo>
                  <a:lnTo>
                    <a:pt x="0" y="25907"/>
                  </a:lnTo>
                  <a:lnTo>
                    <a:pt x="340614" y="3924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532626" y="3833622"/>
              <a:ext cx="246379" cy="392430"/>
            </a:xfrm>
            <a:custGeom>
              <a:avLst/>
              <a:gdLst/>
              <a:ahLst/>
              <a:cxnLst/>
              <a:rect l="l" t="t" r="r" b="b"/>
              <a:pathLst>
                <a:path w="246379" h="392429">
                  <a:moveTo>
                    <a:pt x="246125" y="22098"/>
                  </a:moveTo>
                  <a:lnTo>
                    <a:pt x="227838" y="0"/>
                  </a:lnTo>
                  <a:lnTo>
                    <a:pt x="0" y="366522"/>
                  </a:lnTo>
                  <a:lnTo>
                    <a:pt x="19812" y="392429"/>
                  </a:lnTo>
                  <a:lnTo>
                    <a:pt x="246125" y="220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532626" y="3833622"/>
              <a:ext cx="246379" cy="392430"/>
            </a:xfrm>
            <a:custGeom>
              <a:avLst/>
              <a:gdLst/>
              <a:ahLst/>
              <a:cxnLst/>
              <a:rect l="l" t="t" r="r" b="b"/>
              <a:pathLst>
                <a:path w="246379" h="392429">
                  <a:moveTo>
                    <a:pt x="0" y="366522"/>
                  </a:moveTo>
                  <a:lnTo>
                    <a:pt x="19812" y="392429"/>
                  </a:lnTo>
                  <a:lnTo>
                    <a:pt x="246125" y="22098"/>
                  </a:lnTo>
                  <a:lnTo>
                    <a:pt x="227838" y="0"/>
                  </a:lnTo>
                  <a:lnTo>
                    <a:pt x="0" y="3665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459474" y="4575048"/>
              <a:ext cx="474980" cy="392430"/>
            </a:xfrm>
            <a:custGeom>
              <a:avLst/>
              <a:gdLst/>
              <a:ahLst/>
              <a:cxnLst/>
              <a:rect l="l" t="t" r="r" b="b"/>
              <a:pathLst>
                <a:path w="474979" h="392429">
                  <a:moveTo>
                    <a:pt x="474725" y="368807"/>
                  </a:moveTo>
                  <a:lnTo>
                    <a:pt x="16763" y="0"/>
                  </a:lnTo>
                  <a:lnTo>
                    <a:pt x="0" y="23622"/>
                  </a:lnTo>
                  <a:lnTo>
                    <a:pt x="457961" y="392429"/>
                  </a:lnTo>
                  <a:lnTo>
                    <a:pt x="474725" y="3688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459474" y="4575048"/>
              <a:ext cx="474980" cy="392430"/>
            </a:xfrm>
            <a:custGeom>
              <a:avLst/>
              <a:gdLst/>
              <a:ahLst/>
              <a:cxnLst/>
              <a:rect l="l" t="t" r="r" b="b"/>
              <a:pathLst>
                <a:path w="474979" h="392429">
                  <a:moveTo>
                    <a:pt x="457961" y="392429"/>
                  </a:moveTo>
                  <a:lnTo>
                    <a:pt x="474725" y="368807"/>
                  </a:lnTo>
                  <a:lnTo>
                    <a:pt x="16763" y="0"/>
                  </a:lnTo>
                  <a:lnTo>
                    <a:pt x="0" y="23622"/>
                  </a:lnTo>
                  <a:lnTo>
                    <a:pt x="457961" y="392429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453378" y="4210050"/>
              <a:ext cx="355600" cy="392430"/>
            </a:xfrm>
            <a:custGeom>
              <a:avLst/>
              <a:gdLst/>
              <a:ahLst/>
              <a:cxnLst/>
              <a:rect l="l" t="t" r="r" b="b"/>
              <a:pathLst>
                <a:path w="355600" h="392429">
                  <a:moveTo>
                    <a:pt x="355092" y="25146"/>
                  </a:moveTo>
                  <a:lnTo>
                    <a:pt x="337566" y="0"/>
                  </a:lnTo>
                  <a:lnTo>
                    <a:pt x="0" y="368808"/>
                  </a:lnTo>
                  <a:lnTo>
                    <a:pt x="16001" y="392429"/>
                  </a:lnTo>
                  <a:lnTo>
                    <a:pt x="355092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453378" y="4210050"/>
              <a:ext cx="355600" cy="392430"/>
            </a:xfrm>
            <a:custGeom>
              <a:avLst/>
              <a:gdLst/>
              <a:ahLst/>
              <a:cxnLst/>
              <a:rect l="l" t="t" r="r" b="b"/>
              <a:pathLst>
                <a:path w="355600" h="392429">
                  <a:moveTo>
                    <a:pt x="0" y="368808"/>
                  </a:moveTo>
                  <a:lnTo>
                    <a:pt x="16001" y="392429"/>
                  </a:lnTo>
                  <a:lnTo>
                    <a:pt x="355092" y="25146"/>
                  </a:lnTo>
                  <a:lnTo>
                    <a:pt x="337566" y="0"/>
                  </a:lnTo>
                  <a:lnTo>
                    <a:pt x="0" y="36880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528054" y="2743199"/>
              <a:ext cx="258445" cy="1493520"/>
            </a:xfrm>
            <a:custGeom>
              <a:avLst/>
              <a:gdLst/>
              <a:ahLst/>
              <a:cxnLst/>
              <a:rect l="l" t="t" r="r" b="b"/>
              <a:pathLst>
                <a:path w="258445" h="1493520">
                  <a:moveTo>
                    <a:pt x="256794" y="0"/>
                  </a:moveTo>
                  <a:lnTo>
                    <a:pt x="228600" y="0"/>
                  </a:lnTo>
                  <a:lnTo>
                    <a:pt x="228600" y="108204"/>
                  </a:lnTo>
                  <a:lnTo>
                    <a:pt x="139446" y="108204"/>
                  </a:lnTo>
                  <a:lnTo>
                    <a:pt x="139446" y="0"/>
                  </a:lnTo>
                  <a:lnTo>
                    <a:pt x="112776" y="0"/>
                  </a:lnTo>
                  <a:lnTo>
                    <a:pt x="112776" y="108204"/>
                  </a:lnTo>
                  <a:lnTo>
                    <a:pt x="26670" y="108204"/>
                  </a:lnTo>
                  <a:lnTo>
                    <a:pt x="26670" y="0"/>
                  </a:lnTo>
                  <a:lnTo>
                    <a:pt x="0" y="0"/>
                  </a:lnTo>
                  <a:lnTo>
                    <a:pt x="0" y="247650"/>
                  </a:lnTo>
                  <a:lnTo>
                    <a:pt x="26670" y="247650"/>
                  </a:lnTo>
                  <a:lnTo>
                    <a:pt x="26670" y="134874"/>
                  </a:lnTo>
                  <a:lnTo>
                    <a:pt x="112776" y="134874"/>
                  </a:lnTo>
                  <a:lnTo>
                    <a:pt x="112776" y="364998"/>
                  </a:lnTo>
                  <a:lnTo>
                    <a:pt x="139446" y="364998"/>
                  </a:lnTo>
                  <a:lnTo>
                    <a:pt x="139446" y="134874"/>
                  </a:lnTo>
                  <a:lnTo>
                    <a:pt x="228600" y="134874"/>
                  </a:lnTo>
                  <a:lnTo>
                    <a:pt x="228600" y="247650"/>
                  </a:lnTo>
                  <a:lnTo>
                    <a:pt x="256794" y="247650"/>
                  </a:lnTo>
                  <a:lnTo>
                    <a:pt x="256794" y="0"/>
                  </a:lnTo>
                  <a:close/>
                </a:path>
                <a:path w="258445" h="1493520">
                  <a:moveTo>
                    <a:pt x="258318" y="1468374"/>
                  </a:moveTo>
                  <a:lnTo>
                    <a:pt x="36576" y="1101852"/>
                  </a:lnTo>
                  <a:lnTo>
                    <a:pt x="33528" y="1105255"/>
                  </a:lnTo>
                  <a:lnTo>
                    <a:pt x="24384" y="1090422"/>
                  </a:lnTo>
                  <a:lnTo>
                    <a:pt x="4572" y="1112520"/>
                  </a:lnTo>
                  <a:lnTo>
                    <a:pt x="232410" y="1482852"/>
                  </a:lnTo>
                  <a:lnTo>
                    <a:pt x="233451" y="1481366"/>
                  </a:lnTo>
                  <a:lnTo>
                    <a:pt x="240792" y="1493520"/>
                  </a:lnTo>
                  <a:lnTo>
                    <a:pt x="258318" y="1468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545580" y="3845052"/>
              <a:ext cx="241300" cy="391795"/>
            </a:xfrm>
            <a:custGeom>
              <a:avLst/>
              <a:gdLst/>
              <a:ahLst/>
              <a:cxnLst/>
              <a:rect l="l" t="t" r="r" b="b"/>
              <a:pathLst>
                <a:path w="241300" h="391795">
                  <a:moveTo>
                    <a:pt x="223266" y="391668"/>
                  </a:moveTo>
                  <a:lnTo>
                    <a:pt x="240792" y="366522"/>
                  </a:lnTo>
                  <a:lnTo>
                    <a:pt x="19050" y="0"/>
                  </a:lnTo>
                  <a:lnTo>
                    <a:pt x="0" y="21336"/>
                  </a:lnTo>
                  <a:lnTo>
                    <a:pt x="223266" y="39166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640830" y="2743200"/>
              <a:ext cx="26670" cy="381000"/>
            </a:xfrm>
            <a:custGeom>
              <a:avLst/>
              <a:gdLst/>
              <a:ahLst/>
              <a:cxnLst/>
              <a:rect l="l" t="t" r="r" b="b"/>
              <a:pathLst>
                <a:path w="26670" h="381000">
                  <a:moveTo>
                    <a:pt x="26670" y="380999"/>
                  </a:moveTo>
                  <a:lnTo>
                    <a:pt x="26670" y="0"/>
                  </a:lnTo>
                  <a:lnTo>
                    <a:pt x="0" y="0"/>
                  </a:lnTo>
                  <a:lnTo>
                    <a:pt x="0" y="380999"/>
                  </a:lnTo>
                  <a:lnTo>
                    <a:pt x="26670" y="380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986526" y="4989067"/>
            <a:ext cx="1555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Base</a:t>
            </a:r>
            <a:r>
              <a:rPr sz="2400" spc="-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Station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75" name="object 7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2257298" y="4989067"/>
            <a:ext cx="196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Mobile</a:t>
            </a:r>
            <a:r>
              <a:rPr sz="2400" spc="-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Stations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2009648" y="888022"/>
            <a:ext cx="62503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CC"/>
                </a:solidFill>
              </a:rPr>
              <a:t>TDMA (</a:t>
            </a:r>
            <a:r>
              <a:rPr spc="-5" dirty="0">
                <a:solidFill>
                  <a:srgbClr val="3333CC"/>
                </a:solidFill>
              </a:rPr>
              <a:t>Time Division Multiple</a:t>
            </a:r>
            <a:r>
              <a:rPr spc="-30" dirty="0">
                <a:solidFill>
                  <a:srgbClr val="3333CC"/>
                </a:solidFill>
              </a:rPr>
              <a:t> </a:t>
            </a:r>
            <a:r>
              <a:rPr spc="-5" dirty="0">
                <a:solidFill>
                  <a:srgbClr val="3333CC"/>
                </a:solidFill>
              </a:rPr>
              <a:t>Access</a:t>
            </a:r>
            <a:r>
              <a:rPr sz="3200" spc="-5" dirty="0">
                <a:solidFill>
                  <a:srgbClr val="3333CC"/>
                </a:solidFill>
              </a:rPr>
              <a:t>)</a:t>
            </a:r>
            <a:endParaRPr sz="3200"/>
          </a:p>
        </p:txBody>
      </p:sp>
      <p:sp>
        <p:nvSpPr>
          <p:cNvPr id="42" name="object 42"/>
          <p:cNvSpPr/>
          <p:nvPr/>
        </p:nvSpPr>
        <p:spPr>
          <a:xfrm>
            <a:off x="6529578" y="5208270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29">
                <a:moveTo>
                  <a:pt x="99822" y="49529"/>
                </a:moveTo>
                <a:lnTo>
                  <a:pt x="0" y="0"/>
                </a:lnTo>
                <a:lnTo>
                  <a:pt x="0" y="99821"/>
                </a:lnTo>
                <a:lnTo>
                  <a:pt x="99822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08070" y="2667000"/>
            <a:ext cx="100330" cy="100965"/>
          </a:xfrm>
          <a:custGeom>
            <a:avLst/>
            <a:gdLst/>
            <a:ahLst/>
            <a:cxnLst/>
            <a:rect l="l" t="t" r="r" b="b"/>
            <a:pathLst>
              <a:path w="100329" h="100964">
                <a:moveTo>
                  <a:pt x="99821" y="100583"/>
                </a:moveTo>
                <a:lnTo>
                  <a:pt x="49529" y="0"/>
                </a:lnTo>
                <a:lnTo>
                  <a:pt x="0" y="100583"/>
                </a:lnTo>
                <a:lnTo>
                  <a:pt x="99821" y="100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3651503" y="2765298"/>
          <a:ext cx="2874643" cy="249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5101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399">
                <a:tc>
                  <a:txBody>
                    <a:bodyPr/>
                    <a:lstStyle/>
                    <a:p>
                      <a:pPr marL="6273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2400" spc="-1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73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2400" spc="-1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 vert="vert27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1581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73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2400" spc="-1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6785102" y="5051552"/>
            <a:ext cx="667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51301" y="2232152"/>
            <a:ext cx="1311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Frequency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2798317" y="825601"/>
            <a:ext cx="4826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333CC"/>
                </a:solidFill>
              </a:rPr>
              <a:t>TDMA Frame</a:t>
            </a:r>
            <a:r>
              <a:rPr sz="3600" spc="-95" dirty="0">
                <a:solidFill>
                  <a:srgbClr val="3333CC"/>
                </a:solidFill>
              </a:rPr>
              <a:t> </a:t>
            </a:r>
            <a:r>
              <a:rPr sz="3600" spc="-5" dirty="0">
                <a:solidFill>
                  <a:srgbClr val="3333CC"/>
                </a:solidFill>
              </a:rPr>
              <a:t>Structure</a:t>
            </a:r>
            <a:endParaRPr sz="3600"/>
          </a:p>
        </p:txBody>
      </p:sp>
      <p:grpSp>
        <p:nvGrpSpPr>
          <p:cNvPr id="42" name="object 42"/>
          <p:cNvGrpSpPr/>
          <p:nvPr/>
        </p:nvGrpSpPr>
        <p:grpSpPr>
          <a:xfrm>
            <a:off x="1366837" y="3760470"/>
            <a:ext cx="6786880" cy="100330"/>
            <a:chOff x="1366837" y="3760470"/>
            <a:chExt cx="6786880" cy="100330"/>
          </a:xfrm>
        </p:grpSpPr>
        <p:sp>
          <p:nvSpPr>
            <p:cNvPr id="43" name="object 43"/>
            <p:cNvSpPr/>
            <p:nvPr/>
          </p:nvSpPr>
          <p:spPr>
            <a:xfrm>
              <a:off x="1371600" y="3810000"/>
              <a:ext cx="6684009" cy="0"/>
            </a:xfrm>
            <a:custGeom>
              <a:avLst/>
              <a:gdLst/>
              <a:ahLst/>
              <a:cxnLst/>
              <a:rect l="l" t="t" r="r" b="b"/>
              <a:pathLst>
                <a:path w="6684009">
                  <a:moveTo>
                    <a:pt x="0" y="0"/>
                  </a:moveTo>
                  <a:lnTo>
                    <a:pt x="6683502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53578" y="3760470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22" y="49529"/>
                  </a:moveTo>
                  <a:lnTo>
                    <a:pt x="0" y="0"/>
                  </a:lnTo>
                  <a:lnTo>
                    <a:pt x="0" y="99821"/>
                  </a:lnTo>
                  <a:lnTo>
                    <a:pt x="99822" y="49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981200" y="3343655"/>
            <a:ext cx="915035" cy="466725"/>
          </a:xfrm>
          <a:prstGeom prst="rect">
            <a:avLst/>
          </a:prstGeom>
          <a:ln w="9906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95980" y="3343655"/>
            <a:ext cx="914400" cy="466725"/>
          </a:xfrm>
          <a:prstGeom prst="rect">
            <a:avLst/>
          </a:prstGeom>
          <a:ln w="9906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10380" y="3343655"/>
            <a:ext cx="914400" cy="466725"/>
          </a:xfrm>
          <a:prstGeom prst="rect">
            <a:avLst/>
          </a:prstGeom>
          <a:ln w="9906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816600" y="3212846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24600" y="3343655"/>
            <a:ext cx="915669" cy="4667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232902" y="3603752"/>
            <a:ext cx="667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976627" y="3869435"/>
            <a:ext cx="5267325" cy="478790"/>
            <a:chOff x="1976627" y="3869435"/>
            <a:chExt cx="5267325" cy="478790"/>
          </a:xfrm>
        </p:grpSpPr>
        <p:sp>
          <p:nvSpPr>
            <p:cNvPr id="52" name="object 52"/>
            <p:cNvSpPr/>
            <p:nvPr/>
          </p:nvSpPr>
          <p:spPr>
            <a:xfrm>
              <a:off x="1976628" y="3869435"/>
              <a:ext cx="5267325" cy="478790"/>
            </a:xfrm>
            <a:custGeom>
              <a:avLst/>
              <a:gdLst/>
              <a:ahLst/>
              <a:cxnLst/>
              <a:rect l="l" t="t" r="r" b="b"/>
              <a:pathLst>
                <a:path w="5267325" h="478789">
                  <a:moveTo>
                    <a:pt x="9144" y="452628"/>
                  </a:moveTo>
                  <a:lnTo>
                    <a:pt x="7620" y="449580"/>
                  </a:lnTo>
                  <a:lnTo>
                    <a:pt x="6096" y="448056"/>
                  </a:lnTo>
                  <a:lnTo>
                    <a:pt x="3048" y="448056"/>
                  </a:lnTo>
                  <a:lnTo>
                    <a:pt x="1524" y="449580"/>
                  </a:lnTo>
                  <a:lnTo>
                    <a:pt x="0" y="452628"/>
                  </a:lnTo>
                  <a:lnTo>
                    <a:pt x="0" y="473964"/>
                  </a:lnTo>
                  <a:lnTo>
                    <a:pt x="1524" y="477012"/>
                  </a:lnTo>
                  <a:lnTo>
                    <a:pt x="4572" y="478536"/>
                  </a:lnTo>
                  <a:lnTo>
                    <a:pt x="7620" y="477012"/>
                  </a:lnTo>
                  <a:lnTo>
                    <a:pt x="9144" y="473964"/>
                  </a:lnTo>
                  <a:lnTo>
                    <a:pt x="9144" y="452628"/>
                  </a:lnTo>
                  <a:close/>
                </a:path>
                <a:path w="5267325" h="478789">
                  <a:moveTo>
                    <a:pt x="9144" y="388620"/>
                  </a:moveTo>
                  <a:lnTo>
                    <a:pt x="7620" y="385572"/>
                  </a:lnTo>
                  <a:lnTo>
                    <a:pt x="6096" y="384048"/>
                  </a:lnTo>
                  <a:lnTo>
                    <a:pt x="3048" y="384048"/>
                  </a:lnTo>
                  <a:lnTo>
                    <a:pt x="1524" y="385572"/>
                  </a:lnTo>
                  <a:lnTo>
                    <a:pt x="0" y="388620"/>
                  </a:lnTo>
                  <a:lnTo>
                    <a:pt x="0" y="425196"/>
                  </a:lnTo>
                  <a:lnTo>
                    <a:pt x="1524" y="428244"/>
                  </a:lnTo>
                  <a:lnTo>
                    <a:pt x="4572" y="429768"/>
                  </a:lnTo>
                  <a:lnTo>
                    <a:pt x="7620" y="428244"/>
                  </a:lnTo>
                  <a:lnTo>
                    <a:pt x="9144" y="425196"/>
                  </a:lnTo>
                  <a:lnTo>
                    <a:pt x="9144" y="388620"/>
                  </a:lnTo>
                  <a:close/>
                </a:path>
                <a:path w="5267325" h="478789">
                  <a:moveTo>
                    <a:pt x="9144" y="324612"/>
                  </a:moveTo>
                  <a:lnTo>
                    <a:pt x="7620" y="321564"/>
                  </a:lnTo>
                  <a:lnTo>
                    <a:pt x="6096" y="320040"/>
                  </a:lnTo>
                  <a:lnTo>
                    <a:pt x="3048" y="320040"/>
                  </a:lnTo>
                  <a:lnTo>
                    <a:pt x="1524" y="321564"/>
                  </a:lnTo>
                  <a:lnTo>
                    <a:pt x="0" y="324612"/>
                  </a:lnTo>
                  <a:lnTo>
                    <a:pt x="0" y="361188"/>
                  </a:lnTo>
                  <a:lnTo>
                    <a:pt x="1524" y="364236"/>
                  </a:lnTo>
                  <a:lnTo>
                    <a:pt x="4572" y="365760"/>
                  </a:lnTo>
                  <a:lnTo>
                    <a:pt x="7620" y="364236"/>
                  </a:lnTo>
                  <a:lnTo>
                    <a:pt x="9144" y="361188"/>
                  </a:lnTo>
                  <a:lnTo>
                    <a:pt x="9144" y="324612"/>
                  </a:lnTo>
                  <a:close/>
                </a:path>
                <a:path w="5267325" h="478789">
                  <a:moveTo>
                    <a:pt x="9144" y="260604"/>
                  </a:moveTo>
                  <a:lnTo>
                    <a:pt x="7620" y="257556"/>
                  </a:lnTo>
                  <a:lnTo>
                    <a:pt x="6096" y="256032"/>
                  </a:lnTo>
                  <a:lnTo>
                    <a:pt x="3048" y="256032"/>
                  </a:lnTo>
                  <a:lnTo>
                    <a:pt x="1524" y="257556"/>
                  </a:lnTo>
                  <a:lnTo>
                    <a:pt x="0" y="260604"/>
                  </a:lnTo>
                  <a:lnTo>
                    <a:pt x="0" y="297180"/>
                  </a:lnTo>
                  <a:lnTo>
                    <a:pt x="1524" y="300228"/>
                  </a:lnTo>
                  <a:lnTo>
                    <a:pt x="4572" y="301752"/>
                  </a:lnTo>
                  <a:lnTo>
                    <a:pt x="7620" y="300228"/>
                  </a:lnTo>
                  <a:lnTo>
                    <a:pt x="9144" y="297180"/>
                  </a:lnTo>
                  <a:lnTo>
                    <a:pt x="9144" y="260604"/>
                  </a:lnTo>
                  <a:close/>
                </a:path>
                <a:path w="5267325" h="478789">
                  <a:moveTo>
                    <a:pt x="9144" y="196596"/>
                  </a:moveTo>
                  <a:lnTo>
                    <a:pt x="7620" y="193548"/>
                  </a:lnTo>
                  <a:lnTo>
                    <a:pt x="6096" y="192024"/>
                  </a:lnTo>
                  <a:lnTo>
                    <a:pt x="3048" y="192024"/>
                  </a:lnTo>
                  <a:lnTo>
                    <a:pt x="1524" y="193548"/>
                  </a:lnTo>
                  <a:lnTo>
                    <a:pt x="0" y="196596"/>
                  </a:lnTo>
                  <a:lnTo>
                    <a:pt x="0" y="233172"/>
                  </a:lnTo>
                  <a:lnTo>
                    <a:pt x="1524" y="236220"/>
                  </a:lnTo>
                  <a:lnTo>
                    <a:pt x="4572" y="237744"/>
                  </a:lnTo>
                  <a:lnTo>
                    <a:pt x="7620" y="236220"/>
                  </a:lnTo>
                  <a:lnTo>
                    <a:pt x="9144" y="233172"/>
                  </a:lnTo>
                  <a:lnTo>
                    <a:pt x="9144" y="196596"/>
                  </a:lnTo>
                  <a:close/>
                </a:path>
                <a:path w="5267325" h="478789">
                  <a:moveTo>
                    <a:pt x="9144" y="132588"/>
                  </a:moveTo>
                  <a:lnTo>
                    <a:pt x="7620" y="129540"/>
                  </a:lnTo>
                  <a:lnTo>
                    <a:pt x="6096" y="128016"/>
                  </a:lnTo>
                  <a:lnTo>
                    <a:pt x="3048" y="128016"/>
                  </a:lnTo>
                  <a:lnTo>
                    <a:pt x="1524" y="129540"/>
                  </a:lnTo>
                  <a:lnTo>
                    <a:pt x="0" y="132588"/>
                  </a:lnTo>
                  <a:lnTo>
                    <a:pt x="0" y="169164"/>
                  </a:lnTo>
                  <a:lnTo>
                    <a:pt x="1524" y="172212"/>
                  </a:lnTo>
                  <a:lnTo>
                    <a:pt x="4572" y="173736"/>
                  </a:lnTo>
                  <a:lnTo>
                    <a:pt x="7620" y="172212"/>
                  </a:lnTo>
                  <a:lnTo>
                    <a:pt x="9144" y="169164"/>
                  </a:lnTo>
                  <a:lnTo>
                    <a:pt x="9144" y="132588"/>
                  </a:lnTo>
                  <a:close/>
                </a:path>
                <a:path w="5267325" h="478789">
                  <a:moveTo>
                    <a:pt x="9144" y="68580"/>
                  </a:moveTo>
                  <a:lnTo>
                    <a:pt x="7620" y="65532"/>
                  </a:lnTo>
                  <a:lnTo>
                    <a:pt x="6096" y="64008"/>
                  </a:lnTo>
                  <a:lnTo>
                    <a:pt x="3048" y="64008"/>
                  </a:lnTo>
                  <a:lnTo>
                    <a:pt x="1524" y="65532"/>
                  </a:lnTo>
                  <a:lnTo>
                    <a:pt x="0" y="68580"/>
                  </a:lnTo>
                  <a:lnTo>
                    <a:pt x="0" y="105156"/>
                  </a:lnTo>
                  <a:lnTo>
                    <a:pt x="1524" y="108204"/>
                  </a:lnTo>
                  <a:lnTo>
                    <a:pt x="4572" y="109728"/>
                  </a:lnTo>
                  <a:lnTo>
                    <a:pt x="7620" y="108204"/>
                  </a:lnTo>
                  <a:lnTo>
                    <a:pt x="9144" y="105156"/>
                  </a:lnTo>
                  <a:lnTo>
                    <a:pt x="9144" y="68580"/>
                  </a:lnTo>
                  <a:close/>
                </a:path>
                <a:path w="5267325" h="478789">
                  <a:moveTo>
                    <a:pt x="9144" y="4572"/>
                  </a:moveTo>
                  <a:lnTo>
                    <a:pt x="7620" y="1524"/>
                  </a:lnTo>
                  <a:lnTo>
                    <a:pt x="6096" y="0"/>
                  </a:lnTo>
                  <a:lnTo>
                    <a:pt x="3048" y="0"/>
                  </a:lnTo>
                  <a:lnTo>
                    <a:pt x="1524" y="1524"/>
                  </a:lnTo>
                  <a:lnTo>
                    <a:pt x="0" y="4572"/>
                  </a:lnTo>
                  <a:lnTo>
                    <a:pt x="0" y="41148"/>
                  </a:lnTo>
                  <a:lnTo>
                    <a:pt x="1524" y="44196"/>
                  </a:lnTo>
                  <a:lnTo>
                    <a:pt x="4572" y="45720"/>
                  </a:lnTo>
                  <a:lnTo>
                    <a:pt x="7620" y="44196"/>
                  </a:lnTo>
                  <a:lnTo>
                    <a:pt x="9144" y="41148"/>
                  </a:lnTo>
                  <a:lnTo>
                    <a:pt x="9144" y="4572"/>
                  </a:lnTo>
                  <a:close/>
                </a:path>
                <a:path w="5267325" h="478789">
                  <a:moveTo>
                    <a:pt x="5266944" y="452628"/>
                  </a:moveTo>
                  <a:lnTo>
                    <a:pt x="5265420" y="449580"/>
                  </a:lnTo>
                  <a:lnTo>
                    <a:pt x="5263896" y="448056"/>
                  </a:lnTo>
                  <a:lnTo>
                    <a:pt x="5260848" y="448056"/>
                  </a:lnTo>
                  <a:lnTo>
                    <a:pt x="5259324" y="449580"/>
                  </a:lnTo>
                  <a:lnTo>
                    <a:pt x="5257800" y="452628"/>
                  </a:lnTo>
                  <a:lnTo>
                    <a:pt x="5257800" y="473964"/>
                  </a:lnTo>
                  <a:lnTo>
                    <a:pt x="5259324" y="477012"/>
                  </a:lnTo>
                  <a:lnTo>
                    <a:pt x="5262372" y="478536"/>
                  </a:lnTo>
                  <a:lnTo>
                    <a:pt x="5265420" y="477012"/>
                  </a:lnTo>
                  <a:lnTo>
                    <a:pt x="5266944" y="473964"/>
                  </a:lnTo>
                  <a:lnTo>
                    <a:pt x="5266944" y="452628"/>
                  </a:lnTo>
                  <a:close/>
                </a:path>
                <a:path w="5267325" h="478789">
                  <a:moveTo>
                    <a:pt x="5266944" y="388620"/>
                  </a:moveTo>
                  <a:lnTo>
                    <a:pt x="5265420" y="385572"/>
                  </a:lnTo>
                  <a:lnTo>
                    <a:pt x="5263896" y="384048"/>
                  </a:lnTo>
                  <a:lnTo>
                    <a:pt x="5260848" y="384048"/>
                  </a:lnTo>
                  <a:lnTo>
                    <a:pt x="5259324" y="385572"/>
                  </a:lnTo>
                  <a:lnTo>
                    <a:pt x="5257800" y="388620"/>
                  </a:lnTo>
                  <a:lnTo>
                    <a:pt x="5257800" y="425196"/>
                  </a:lnTo>
                  <a:lnTo>
                    <a:pt x="5259324" y="428244"/>
                  </a:lnTo>
                  <a:lnTo>
                    <a:pt x="5262372" y="429768"/>
                  </a:lnTo>
                  <a:lnTo>
                    <a:pt x="5265420" y="428244"/>
                  </a:lnTo>
                  <a:lnTo>
                    <a:pt x="5266944" y="425196"/>
                  </a:lnTo>
                  <a:lnTo>
                    <a:pt x="5266944" y="388620"/>
                  </a:lnTo>
                  <a:close/>
                </a:path>
                <a:path w="5267325" h="478789">
                  <a:moveTo>
                    <a:pt x="5266944" y="324612"/>
                  </a:moveTo>
                  <a:lnTo>
                    <a:pt x="5265420" y="321564"/>
                  </a:lnTo>
                  <a:lnTo>
                    <a:pt x="5263896" y="320040"/>
                  </a:lnTo>
                  <a:lnTo>
                    <a:pt x="5260848" y="320040"/>
                  </a:lnTo>
                  <a:lnTo>
                    <a:pt x="5259324" y="321564"/>
                  </a:lnTo>
                  <a:lnTo>
                    <a:pt x="5257800" y="324612"/>
                  </a:lnTo>
                  <a:lnTo>
                    <a:pt x="5257800" y="361188"/>
                  </a:lnTo>
                  <a:lnTo>
                    <a:pt x="5259324" y="364236"/>
                  </a:lnTo>
                  <a:lnTo>
                    <a:pt x="5262372" y="365760"/>
                  </a:lnTo>
                  <a:lnTo>
                    <a:pt x="5265420" y="364236"/>
                  </a:lnTo>
                  <a:lnTo>
                    <a:pt x="5266944" y="361188"/>
                  </a:lnTo>
                  <a:lnTo>
                    <a:pt x="5266944" y="324612"/>
                  </a:lnTo>
                  <a:close/>
                </a:path>
                <a:path w="5267325" h="478789">
                  <a:moveTo>
                    <a:pt x="5266944" y="260604"/>
                  </a:moveTo>
                  <a:lnTo>
                    <a:pt x="5265420" y="257556"/>
                  </a:lnTo>
                  <a:lnTo>
                    <a:pt x="5263896" y="256032"/>
                  </a:lnTo>
                  <a:lnTo>
                    <a:pt x="5260848" y="256032"/>
                  </a:lnTo>
                  <a:lnTo>
                    <a:pt x="5259324" y="257556"/>
                  </a:lnTo>
                  <a:lnTo>
                    <a:pt x="5257800" y="260604"/>
                  </a:lnTo>
                  <a:lnTo>
                    <a:pt x="5257800" y="297180"/>
                  </a:lnTo>
                  <a:lnTo>
                    <a:pt x="5259324" y="300228"/>
                  </a:lnTo>
                  <a:lnTo>
                    <a:pt x="5262372" y="301752"/>
                  </a:lnTo>
                  <a:lnTo>
                    <a:pt x="5265420" y="300228"/>
                  </a:lnTo>
                  <a:lnTo>
                    <a:pt x="5266944" y="297180"/>
                  </a:lnTo>
                  <a:lnTo>
                    <a:pt x="5266944" y="260604"/>
                  </a:lnTo>
                  <a:close/>
                </a:path>
                <a:path w="5267325" h="478789">
                  <a:moveTo>
                    <a:pt x="5266944" y="196596"/>
                  </a:moveTo>
                  <a:lnTo>
                    <a:pt x="5265420" y="193548"/>
                  </a:lnTo>
                  <a:lnTo>
                    <a:pt x="5263896" y="192024"/>
                  </a:lnTo>
                  <a:lnTo>
                    <a:pt x="5260848" y="192024"/>
                  </a:lnTo>
                  <a:lnTo>
                    <a:pt x="5259324" y="193548"/>
                  </a:lnTo>
                  <a:lnTo>
                    <a:pt x="5257800" y="196596"/>
                  </a:lnTo>
                  <a:lnTo>
                    <a:pt x="5257800" y="233172"/>
                  </a:lnTo>
                  <a:lnTo>
                    <a:pt x="5259324" y="236220"/>
                  </a:lnTo>
                  <a:lnTo>
                    <a:pt x="5262372" y="237744"/>
                  </a:lnTo>
                  <a:lnTo>
                    <a:pt x="5265420" y="236220"/>
                  </a:lnTo>
                  <a:lnTo>
                    <a:pt x="5266944" y="233172"/>
                  </a:lnTo>
                  <a:lnTo>
                    <a:pt x="5266944" y="196596"/>
                  </a:lnTo>
                  <a:close/>
                </a:path>
                <a:path w="5267325" h="478789">
                  <a:moveTo>
                    <a:pt x="5266944" y="132588"/>
                  </a:moveTo>
                  <a:lnTo>
                    <a:pt x="5265420" y="129540"/>
                  </a:lnTo>
                  <a:lnTo>
                    <a:pt x="5263896" y="128016"/>
                  </a:lnTo>
                  <a:lnTo>
                    <a:pt x="5260848" y="128016"/>
                  </a:lnTo>
                  <a:lnTo>
                    <a:pt x="5259324" y="129540"/>
                  </a:lnTo>
                  <a:lnTo>
                    <a:pt x="5257800" y="132588"/>
                  </a:lnTo>
                  <a:lnTo>
                    <a:pt x="5257800" y="169164"/>
                  </a:lnTo>
                  <a:lnTo>
                    <a:pt x="5259324" y="172212"/>
                  </a:lnTo>
                  <a:lnTo>
                    <a:pt x="5262372" y="173736"/>
                  </a:lnTo>
                  <a:lnTo>
                    <a:pt x="5265420" y="172212"/>
                  </a:lnTo>
                  <a:lnTo>
                    <a:pt x="5266944" y="169164"/>
                  </a:lnTo>
                  <a:lnTo>
                    <a:pt x="5266944" y="132588"/>
                  </a:lnTo>
                  <a:close/>
                </a:path>
                <a:path w="5267325" h="478789">
                  <a:moveTo>
                    <a:pt x="5266944" y="68580"/>
                  </a:moveTo>
                  <a:lnTo>
                    <a:pt x="5265420" y="65532"/>
                  </a:lnTo>
                  <a:lnTo>
                    <a:pt x="5263896" y="64008"/>
                  </a:lnTo>
                  <a:lnTo>
                    <a:pt x="5260848" y="64008"/>
                  </a:lnTo>
                  <a:lnTo>
                    <a:pt x="5259324" y="65532"/>
                  </a:lnTo>
                  <a:lnTo>
                    <a:pt x="5257800" y="68580"/>
                  </a:lnTo>
                  <a:lnTo>
                    <a:pt x="5257800" y="105156"/>
                  </a:lnTo>
                  <a:lnTo>
                    <a:pt x="5259324" y="108204"/>
                  </a:lnTo>
                  <a:lnTo>
                    <a:pt x="5262372" y="109728"/>
                  </a:lnTo>
                  <a:lnTo>
                    <a:pt x="5265420" y="108204"/>
                  </a:lnTo>
                  <a:lnTo>
                    <a:pt x="5266944" y="105156"/>
                  </a:lnTo>
                  <a:lnTo>
                    <a:pt x="5266944" y="68580"/>
                  </a:lnTo>
                  <a:close/>
                </a:path>
                <a:path w="5267325" h="478789">
                  <a:moveTo>
                    <a:pt x="5266944" y="4572"/>
                  </a:moveTo>
                  <a:lnTo>
                    <a:pt x="5265420" y="1524"/>
                  </a:lnTo>
                  <a:lnTo>
                    <a:pt x="5263896" y="0"/>
                  </a:lnTo>
                  <a:lnTo>
                    <a:pt x="5260848" y="0"/>
                  </a:lnTo>
                  <a:lnTo>
                    <a:pt x="5259324" y="1524"/>
                  </a:lnTo>
                  <a:lnTo>
                    <a:pt x="5257800" y="4572"/>
                  </a:lnTo>
                  <a:lnTo>
                    <a:pt x="5257800" y="41148"/>
                  </a:lnTo>
                  <a:lnTo>
                    <a:pt x="5259324" y="44196"/>
                  </a:lnTo>
                  <a:lnTo>
                    <a:pt x="5262372" y="45720"/>
                  </a:lnTo>
                  <a:lnTo>
                    <a:pt x="5265420" y="44196"/>
                  </a:lnTo>
                  <a:lnTo>
                    <a:pt x="5266944" y="41148"/>
                  </a:lnTo>
                  <a:lnTo>
                    <a:pt x="5266944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79497" y="4114799"/>
              <a:ext cx="5061585" cy="0"/>
            </a:xfrm>
            <a:custGeom>
              <a:avLst/>
              <a:gdLst/>
              <a:ahLst/>
              <a:cxnLst/>
              <a:rect l="l" t="t" r="r" b="b"/>
              <a:pathLst>
                <a:path w="5061584">
                  <a:moveTo>
                    <a:pt x="0" y="0"/>
                  </a:moveTo>
                  <a:lnTo>
                    <a:pt x="5061204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981200" y="4082795"/>
              <a:ext cx="5257800" cy="64769"/>
            </a:xfrm>
            <a:custGeom>
              <a:avLst/>
              <a:gdLst/>
              <a:ahLst/>
              <a:cxnLst/>
              <a:rect l="l" t="t" r="r" b="b"/>
              <a:pathLst>
                <a:path w="5257800" h="64770">
                  <a:moveTo>
                    <a:pt x="100584" y="0"/>
                  </a:moveTo>
                  <a:lnTo>
                    <a:pt x="0" y="32004"/>
                  </a:lnTo>
                  <a:lnTo>
                    <a:pt x="100584" y="64770"/>
                  </a:lnTo>
                  <a:lnTo>
                    <a:pt x="100584" y="0"/>
                  </a:lnTo>
                  <a:close/>
                </a:path>
                <a:path w="5257800" h="64770">
                  <a:moveTo>
                    <a:pt x="5257800" y="32004"/>
                  </a:moveTo>
                  <a:lnTo>
                    <a:pt x="5157978" y="0"/>
                  </a:lnTo>
                  <a:lnTo>
                    <a:pt x="5157978" y="64770"/>
                  </a:lnTo>
                  <a:lnTo>
                    <a:pt x="5257800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827017" y="4213352"/>
            <a:ext cx="80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Frame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4724780" y="3343655"/>
            <a:ext cx="915035" cy="4667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History </a:t>
            </a:r>
            <a:r>
              <a:rPr spc="-5" dirty="0"/>
              <a:t>of </a:t>
            </a:r>
            <a:r>
              <a:rPr dirty="0"/>
              <a:t>Mobile </a:t>
            </a:r>
            <a:r>
              <a:rPr spc="-5" dirty="0"/>
              <a:t>Radio Communication</a:t>
            </a:r>
            <a:r>
              <a:rPr spc="-55" dirty="0"/>
              <a:t> </a:t>
            </a:r>
            <a:r>
              <a:rPr spc="-5" dirty="0"/>
              <a:t>(1/3)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298702" y="1726184"/>
            <a:ext cx="7474584" cy="5035353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5"/>
              </a:spcBef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1880: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Hertz –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Initial demonstration of practical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radio</a:t>
            </a:r>
            <a:r>
              <a:rPr sz="1800" b="1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communication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29"/>
              </a:spcBef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1897: Marconi – Radio transmission to a tugboat over an 18 mi</a:t>
            </a:r>
            <a:r>
              <a:rPr sz="1800" b="1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path</a:t>
            </a:r>
            <a:endParaRPr sz="1800" dirty="0">
              <a:latin typeface="Times New Roman"/>
              <a:cs typeface="Times New Roman"/>
            </a:endParaRPr>
          </a:p>
          <a:p>
            <a:pPr marL="354965" marR="380365" indent="-354965">
              <a:lnSpc>
                <a:spcPts val="1950"/>
              </a:lnSpc>
              <a:spcBef>
                <a:spcPts val="465"/>
              </a:spcBef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1921: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Detroit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Police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Department: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-- Police car radio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dispatch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(2 MHz 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frequency</a:t>
            </a:r>
            <a:r>
              <a:rPr sz="1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band)</a:t>
            </a:r>
            <a:endParaRPr sz="1800" dirty="0">
              <a:latin typeface="Times New Roman"/>
              <a:cs typeface="Times New Roman"/>
            </a:endParaRPr>
          </a:p>
          <a:p>
            <a:pPr marL="354965" marR="299720" indent="-354965">
              <a:lnSpc>
                <a:spcPts val="1950"/>
              </a:lnSpc>
              <a:spcBef>
                <a:spcPts val="440"/>
              </a:spcBef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1933: FCC (Federal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Communications Commission)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–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Authorized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four  channels in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the 30 to 40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MHz</a:t>
            </a:r>
            <a:r>
              <a:rPr sz="1800" b="1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range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0"/>
              </a:spcBef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1938: FCC –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Ruled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for regular</a:t>
            </a:r>
            <a:r>
              <a:rPr sz="1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serv</a:t>
            </a:r>
            <a:r>
              <a:rPr lang="en-US" sz="1800" b="1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1800" b="1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ce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25"/>
              </a:spcBef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1946: Bell Telephone Laboratories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–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152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MHz</a:t>
            </a:r>
            <a:r>
              <a:rPr sz="1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(Simplex)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29"/>
              </a:spcBef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1956: FCC –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450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MHz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(Simplex)</a:t>
            </a:r>
            <a:endParaRPr sz="1800" dirty="0">
              <a:latin typeface="Times New Roman"/>
              <a:cs typeface="Times New Roman"/>
            </a:endParaRPr>
          </a:p>
          <a:p>
            <a:pPr marL="354965" marR="306070" indent="-354965">
              <a:lnSpc>
                <a:spcPts val="1950"/>
              </a:lnSpc>
              <a:spcBef>
                <a:spcPts val="465"/>
              </a:spcBef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1959: Bell Telephone Laboratories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–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Suggested 32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MHz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band for high 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capacity mobile radio</a:t>
            </a:r>
            <a:r>
              <a:rPr sz="1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communication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0"/>
              </a:spcBef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1964: FCC –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152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MHz (Full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 Duplex)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29"/>
              </a:spcBef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1964: Bell Telephone Laboratories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– Active research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at 800</a:t>
            </a:r>
            <a:r>
              <a:rPr sz="1800" b="1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MHz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25"/>
              </a:spcBef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1969: FCC –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450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MHz (Full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 Duplex)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29"/>
              </a:spcBef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1974: FCC –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40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MHz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bandwidth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allocation in the 800 to 900 MHz</a:t>
            </a:r>
            <a:r>
              <a:rPr sz="1800" b="1" spc="-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range</a:t>
            </a:r>
            <a:endParaRPr sz="1800" dirty="0">
              <a:latin typeface="Times New Roman"/>
              <a:cs typeface="Times New Roman"/>
            </a:endParaRPr>
          </a:p>
          <a:p>
            <a:pPr marL="354965" marR="5080" indent="-354965">
              <a:lnSpc>
                <a:spcPts val="1950"/>
              </a:lnSpc>
              <a:spcBef>
                <a:spcPts val="459"/>
              </a:spcBef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1981: FCC –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Release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of cellular land mobile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phone service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in the 40 MHz 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bandwidth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in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the 800 to 900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MHz range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for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commercial</a:t>
            </a:r>
            <a:r>
              <a:rPr sz="1800" b="1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operation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596644" y="887869"/>
            <a:ext cx="78740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CC"/>
                </a:solidFill>
              </a:rPr>
              <a:t>TDMA Frame Illustration for Multiple</a:t>
            </a:r>
            <a:r>
              <a:rPr sz="3200" spc="65" dirty="0">
                <a:solidFill>
                  <a:srgbClr val="3333CC"/>
                </a:solidFill>
              </a:rPr>
              <a:t> </a:t>
            </a:r>
            <a:r>
              <a:rPr sz="3200" spc="-5" dirty="0">
                <a:solidFill>
                  <a:srgbClr val="3333CC"/>
                </a:solidFill>
              </a:rPr>
              <a:t>Users</a:t>
            </a:r>
            <a:endParaRPr sz="3200"/>
          </a:p>
        </p:txBody>
      </p:sp>
      <p:sp>
        <p:nvSpPr>
          <p:cNvPr id="42" name="object 42"/>
          <p:cNvSpPr txBox="1"/>
          <p:nvPr/>
        </p:nvSpPr>
        <p:spPr>
          <a:xfrm>
            <a:off x="2897123" y="2781300"/>
            <a:ext cx="779145" cy="3409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Time</a:t>
            </a:r>
            <a:r>
              <a:rPr sz="1600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97223" y="3276600"/>
            <a:ext cx="799465" cy="34226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Time</a:t>
            </a:r>
            <a:r>
              <a:rPr sz="1600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397246" y="3962400"/>
            <a:ext cx="839469" cy="342265"/>
          </a:xfrm>
          <a:custGeom>
            <a:avLst/>
            <a:gdLst/>
            <a:ahLst/>
            <a:cxnLst/>
            <a:rect l="l" t="t" r="r" b="b"/>
            <a:pathLst>
              <a:path w="839470" h="342264">
                <a:moveTo>
                  <a:pt x="838962" y="0"/>
                </a:moveTo>
                <a:lnTo>
                  <a:pt x="838962" y="342138"/>
                </a:lnTo>
                <a:lnTo>
                  <a:pt x="0" y="342138"/>
                </a:lnTo>
                <a:lnTo>
                  <a:pt x="0" y="0"/>
                </a:lnTo>
                <a:lnTo>
                  <a:pt x="83896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401817" y="3993781"/>
            <a:ext cx="82994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Time</a:t>
            </a:r>
            <a:r>
              <a:rPr sz="1600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721101" y="3569970"/>
            <a:ext cx="3775710" cy="100330"/>
            <a:chOff x="2721101" y="3569970"/>
            <a:chExt cx="3775710" cy="100330"/>
          </a:xfrm>
        </p:grpSpPr>
        <p:sp>
          <p:nvSpPr>
            <p:cNvPr id="47" name="object 47"/>
            <p:cNvSpPr/>
            <p:nvPr/>
          </p:nvSpPr>
          <p:spPr>
            <a:xfrm>
              <a:off x="2725673" y="3617976"/>
              <a:ext cx="3672204" cy="1905"/>
            </a:xfrm>
            <a:custGeom>
              <a:avLst/>
              <a:gdLst/>
              <a:ahLst/>
              <a:cxnLst/>
              <a:rect l="l" t="t" r="r" b="b"/>
              <a:pathLst>
                <a:path w="3672204" h="1904">
                  <a:moveTo>
                    <a:pt x="0" y="0"/>
                  </a:moveTo>
                  <a:lnTo>
                    <a:pt x="3672078" y="152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96227" y="3569970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4" h="100329">
                  <a:moveTo>
                    <a:pt x="100584" y="49529"/>
                  </a:moveTo>
                  <a:lnTo>
                    <a:pt x="0" y="0"/>
                  </a:lnTo>
                  <a:lnTo>
                    <a:pt x="0" y="99821"/>
                  </a:lnTo>
                  <a:lnTo>
                    <a:pt x="100584" y="49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2679954" y="3073145"/>
            <a:ext cx="3841750" cy="100330"/>
            <a:chOff x="2679954" y="3073145"/>
            <a:chExt cx="3841750" cy="100330"/>
          </a:xfrm>
        </p:grpSpPr>
        <p:sp>
          <p:nvSpPr>
            <p:cNvPr id="50" name="object 50"/>
            <p:cNvSpPr/>
            <p:nvPr/>
          </p:nvSpPr>
          <p:spPr>
            <a:xfrm>
              <a:off x="2684526" y="3121151"/>
              <a:ext cx="3738879" cy="1905"/>
            </a:xfrm>
            <a:custGeom>
              <a:avLst/>
              <a:gdLst/>
              <a:ahLst/>
              <a:cxnLst/>
              <a:rect l="l" t="t" r="r" b="b"/>
              <a:pathLst>
                <a:path w="3738879" h="1905">
                  <a:moveTo>
                    <a:pt x="0" y="0"/>
                  </a:moveTo>
                  <a:lnTo>
                    <a:pt x="3738372" y="152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421374" y="3073145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30">
                  <a:moveTo>
                    <a:pt x="99822" y="4953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22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2721101" y="4261865"/>
            <a:ext cx="3775710" cy="100330"/>
            <a:chOff x="2721101" y="4261865"/>
            <a:chExt cx="3775710" cy="100330"/>
          </a:xfrm>
        </p:grpSpPr>
        <p:sp>
          <p:nvSpPr>
            <p:cNvPr id="53" name="object 53"/>
            <p:cNvSpPr/>
            <p:nvPr/>
          </p:nvSpPr>
          <p:spPr>
            <a:xfrm>
              <a:off x="2725673" y="4309871"/>
              <a:ext cx="3672204" cy="1905"/>
            </a:xfrm>
            <a:custGeom>
              <a:avLst/>
              <a:gdLst/>
              <a:ahLst/>
              <a:cxnLst/>
              <a:rect l="l" t="t" r="r" b="b"/>
              <a:pathLst>
                <a:path w="3672204" h="1904">
                  <a:moveTo>
                    <a:pt x="0" y="0"/>
                  </a:moveTo>
                  <a:lnTo>
                    <a:pt x="3672078" y="152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96227" y="4261865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4" h="100329">
                  <a:moveTo>
                    <a:pt x="100584" y="4953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100584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797805" y="3681476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865540" y="3708908"/>
            <a:ext cx="363220" cy="330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94017" y="4836667"/>
            <a:ext cx="1554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Base</a:t>
            </a:r>
            <a:r>
              <a:rPr sz="2400" spc="-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Station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886204" y="2921000"/>
            <a:ext cx="628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User</a:t>
            </a:r>
            <a:r>
              <a:rPr sz="1800" spc="-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857240" y="3448311"/>
            <a:ext cx="628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User</a:t>
            </a:r>
            <a:r>
              <a:rPr sz="1800" spc="-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857240" y="4150867"/>
            <a:ext cx="628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User</a:t>
            </a:r>
            <a:r>
              <a:rPr sz="1800" spc="-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882816" y="3795776"/>
            <a:ext cx="363220" cy="330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571497" y="4822952"/>
            <a:ext cx="196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Mobile</a:t>
            </a:r>
            <a:r>
              <a:rPr sz="2400" spc="-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Stations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934200" y="2590800"/>
            <a:ext cx="612775" cy="2136775"/>
            <a:chOff x="6934200" y="2590800"/>
            <a:chExt cx="612775" cy="2136775"/>
          </a:xfrm>
        </p:grpSpPr>
        <p:sp>
          <p:nvSpPr>
            <p:cNvPr id="64" name="object 64"/>
            <p:cNvSpPr/>
            <p:nvPr/>
          </p:nvSpPr>
          <p:spPr>
            <a:xfrm>
              <a:off x="6934200" y="2941319"/>
              <a:ext cx="603885" cy="1762760"/>
            </a:xfrm>
            <a:custGeom>
              <a:avLst/>
              <a:gdLst/>
              <a:ahLst/>
              <a:cxnLst/>
              <a:rect l="l" t="t" r="r" b="b"/>
              <a:pathLst>
                <a:path w="603884" h="1762760">
                  <a:moveTo>
                    <a:pt x="603504" y="1760220"/>
                  </a:moveTo>
                  <a:lnTo>
                    <a:pt x="330708" y="0"/>
                  </a:lnTo>
                  <a:lnTo>
                    <a:pt x="307746" y="2870"/>
                  </a:lnTo>
                  <a:lnTo>
                    <a:pt x="281940" y="0"/>
                  </a:lnTo>
                  <a:lnTo>
                    <a:pt x="0" y="1760220"/>
                  </a:lnTo>
                  <a:lnTo>
                    <a:pt x="32004" y="1762506"/>
                  </a:lnTo>
                  <a:lnTo>
                    <a:pt x="308063" y="54343"/>
                  </a:lnTo>
                  <a:lnTo>
                    <a:pt x="573024" y="1762506"/>
                  </a:lnTo>
                  <a:lnTo>
                    <a:pt x="603504" y="1760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40295" y="4311395"/>
              <a:ext cx="520065" cy="376555"/>
            </a:xfrm>
            <a:custGeom>
              <a:avLst/>
              <a:gdLst/>
              <a:ahLst/>
              <a:cxnLst/>
              <a:rect l="l" t="t" r="r" b="b"/>
              <a:pathLst>
                <a:path w="520065" h="376554">
                  <a:moveTo>
                    <a:pt x="519683" y="22859"/>
                  </a:moveTo>
                  <a:lnTo>
                    <a:pt x="501396" y="0"/>
                  </a:lnTo>
                  <a:lnTo>
                    <a:pt x="0" y="353567"/>
                  </a:lnTo>
                  <a:lnTo>
                    <a:pt x="18287" y="376427"/>
                  </a:lnTo>
                  <a:lnTo>
                    <a:pt x="519683" y="228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940295" y="4311395"/>
              <a:ext cx="520065" cy="376555"/>
            </a:xfrm>
            <a:custGeom>
              <a:avLst/>
              <a:gdLst/>
              <a:ahLst/>
              <a:cxnLst/>
              <a:rect l="l" t="t" r="r" b="b"/>
              <a:pathLst>
                <a:path w="520065" h="376554">
                  <a:moveTo>
                    <a:pt x="0" y="353567"/>
                  </a:moveTo>
                  <a:lnTo>
                    <a:pt x="18287" y="376427"/>
                  </a:lnTo>
                  <a:lnTo>
                    <a:pt x="519683" y="22859"/>
                  </a:lnTo>
                  <a:lnTo>
                    <a:pt x="501396" y="0"/>
                  </a:lnTo>
                  <a:lnTo>
                    <a:pt x="0" y="353567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082028" y="3987546"/>
              <a:ext cx="394970" cy="376555"/>
            </a:xfrm>
            <a:custGeom>
              <a:avLst/>
              <a:gdLst/>
              <a:ahLst/>
              <a:cxnLst/>
              <a:rect l="l" t="t" r="r" b="b"/>
              <a:pathLst>
                <a:path w="394970" h="376554">
                  <a:moveTo>
                    <a:pt x="394716" y="353567"/>
                  </a:moveTo>
                  <a:lnTo>
                    <a:pt x="19812" y="0"/>
                  </a:lnTo>
                  <a:lnTo>
                    <a:pt x="0" y="24383"/>
                  </a:lnTo>
                  <a:lnTo>
                    <a:pt x="377190" y="376427"/>
                  </a:lnTo>
                  <a:lnTo>
                    <a:pt x="394716" y="3535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082028" y="3987546"/>
              <a:ext cx="394970" cy="376555"/>
            </a:xfrm>
            <a:custGeom>
              <a:avLst/>
              <a:gdLst/>
              <a:ahLst/>
              <a:cxnLst/>
              <a:rect l="l" t="t" r="r" b="b"/>
              <a:pathLst>
                <a:path w="394970" h="376554">
                  <a:moveTo>
                    <a:pt x="377190" y="376427"/>
                  </a:moveTo>
                  <a:lnTo>
                    <a:pt x="394716" y="353567"/>
                  </a:lnTo>
                  <a:lnTo>
                    <a:pt x="19812" y="0"/>
                  </a:lnTo>
                  <a:lnTo>
                    <a:pt x="0" y="24383"/>
                  </a:lnTo>
                  <a:lnTo>
                    <a:pt x="377190" y="37642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102602" y="3637025"/>
              <a:ext cx="269875" cy="376555"/>
            </a:xfrm>
            <a:custGeom>
              <a:avLst/>
              <a:gdLst/>
              <a:ahLst/>
              <a:cxnLst/>
              <a:rect l="l" t="t" r="r" b="b"/>
              <a:pathLst>
                <a:path w="269875" h="376554">
                  <a:moveTo>
                    <a:pt x="269748" y="20574"/>
                  </a:moveTo>
                  <a:lnTo>
                    <a:pt x="249936" y="0"/>
                  </a:lnTo>
                  <a:lnTo>
                    <a:pt x="0" y="352044"/>
                  </a:lnTo>
                  <a:lnTo>
                    <a:pt x="22098" y="376427"/>
                  </a:lnTo>
                  <a:lnTo>
                    <a:pt x="269748" y="20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102602" y="3637025"/>
              <a:ext cx="269875" cy="376555"/>
            </a:xfrm>
            <a:custGeom>
              <a:avLst/>
              <a:gdLst/>
              <a:ahLst/>
              <a:cxnLst/>
              <a:rect l="l" t="t" r="r" b="b"/>
              <a:pathLst>
                <a:path w="269875" h="376554">
                  <a:moveTo>
                    <a:pt x="0" y="352044"/>
                  </a:moveTo>
                  <a:lnTo>
                    <a:pt x="22098" y="376427"/>
                  </a:lnTo>
                  <a:lnTo>
                    <a:pt x="269748" y="20574"/>
                  </a:lnTo>
                  <a:lnTo>
                    <a:pt x="249936" y="0"/>
                  </a:lnTo>
                  <a:lnTo>
                    <a:pt x="0" y="3520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021830" y="4347972"/>
              <a:ext cx="521970" cy="376555"/>
            </a:xfrm>
            <a:custGeom>
              <a:avLst/>
              <a:gdLst/>
              <a:ahLst/>
              <a:cxnLst/>
              <a:rect l="l" t="t" r="r" b="b"/>
              <a:pathLst>
                <a:path w="521970" h="376554">
                  <a:moveTo>
                    <a:pt x="521970" y="353567"/>
                  </a:moveTo>
                  <a:lnTo>
                    <a:pt x="17525" y="0"/>
                  </a:lnTo>
                  <a:lnTo>
                    <a:pt x="0" y="22860"/>
                  </a:lnTo>
                  <a:lnTo>
                    <a:pt x="503681" y="376427"/>
                  </a:lnTo>
                  <a:lnTo>
                    <a:pt x="521970" y="3535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021830" y="4347972"/>
              <a:ext cx="521970" cy="376555"/>
            </a:xfrm>
            <a:custGeom>
              <a:avLst/>
              <a:gdLst/>
              <a:ahLst/>
              <a:cxnLst/>
              <a:rect l="l" t="t" r="r" b="b"/>
              <a:pathLst>
                <a:path w="521970" h="376554">
                  <a:moveTo>
                    <a:pt x="503681" y="376427"/>
                  </a:moveTo>
                  <a:lnTo>
                    <a:pt x="521970" y="353567"/>
                  </a:lnTo>
                  <a:lnTo>
                    <a:pt x="17525" y="0"/>
                  </a:lnTo>
                  <a:lnTo>
                    <a:pt x="0" y="22860"/>
                  </a:lnTo>
                  <a:lnTo>
                    <a:pt x="503681" y="376427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014972" y="3997452"/>
              <a:ext cx="391160" cy="376555"/>
            </a:xfrm>
            <a:custGeom>
              <a:avLst/>
              <a:gdLst/>
              <a:ahLst/>
              <a:cxnLst/>
              <a:rect l="l" t="t" r="r" b="b"/>
              <a:pathLst>
                <a:path w="391159" h="376554">
                  <a:moveTo>
                    <a:pt x="390905" y="24384"/>
                  </a:moveTo>
                  <a:lnTo>
                    <a:pt x="371094" y="0"/>
                  </a:lnTo>
                  <a:lnTo>
                    <a:pt x="0" y="353568"/>
                  </a:lnTo>
                  <a:lnTo>
                    <a:pt x="18287" y="376427"/>
                  </a:lnTo>
                  <a:lnTo>
                    <a:pt x="390905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014972" y="3997452"/>
              <a:ext cx="391160" cy="376555"/>
            </a:xfrm>
            <a:custGeom>
              <a:avLst/>
              <a:gdLst/>
              <a:ahLst/>
              <a:cxnLst/>
              <a:rect l="l" t="t" r="r" b="b"/>
              <a:pathLst>
                <a:path w="391159" h="376554">
                  <a:moveTo>
                    <a:pt x="0" y="353568"/>
                  </a:moveTo>
                  <a:lnTo>
                    <a:pt x="18287" y="376427"/>
                  </a:lnTo>
                  <a:lnTo>
                    <a:pt x="390905" y="24384"/>
                  </a:lnTo>
                  <a:lnTo>
                    <a:pt x="371094" y="0"/>
                  </a:lnTo>
                  <a:lnTo>
                    <a:pt x="0" y="35356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096506" y="2590799"/>
              <a:ext cx="285115" cy="1431925"/>
            </a:xfrm>
            <a:custGeom>
              <a:avLst/>
              <a:gdLst/>
              <a:ahLst/>
              <a:cxnLst/>
              <a:rect l="l" t="t" r="r" b="b"/>
              <a:pathLst>
                <a:path w="285115" h="1431925">
                  <a:moveTo>
                    <a:pt x="281940" y="0"/>
                  </a:moveTo>
                  <a:lnTo>
                    <a:pt x="252222" y="0"/>
                  </a:lnTo>
                  <a:lnTo>
                    <a:pt x="252222" y="102870"/>
                  </a:lnTo>
                  <a:lnTo>
                    <a:pt x="153924" y="102870"/>
                  </a:lnTo>
                  <a:lnTo>
                    <a:pt x="153924" y="0"/>
                  </a:lnTo>
                  <a:lnTo>
                    <a:pt x="123444" y="0"/>
                  </a:lnTo>
                  <a:lnTo>
                    <a:pt x="123444" y="102870"/>
                  </a:lnTo>
                  <a:lnTo>
                    <a:pt x="29718" y="102870"/>
                  </a:lnTo>
                  <a:lnTo>
                    <a:pt x="29718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29718" y="236220"/>
                  </a:lnTo>
                  <a:lnTo>
                    <a:pt x="29718" y="128778"/>
                  </a:lnTo>
                  <a:lnTo>
                    <a:pt x="123444" y="128778"/>
                  </a:lnTo>
                  <a:lnTo>
                    <a:pt x="123444" y="350520"/>
                  </a:lnTo>
                  <a:lnTo>
                    <a:pt x="153924" y="350520"/>
                  </a:lnTo>
                  <a:lnTo>
                    <a:pt x="153924" y="128778"/>
                  </a:lnTo>
                  <a:lnTo>
                    <a:pt x="252222" y="128778"/>
                  </a:lnTo>
                  <a:lnTo>
                    <a:pt x="252222" y="236220"/>
                  </a:lnTo>
                  <a:lnTo>
                    <a:pt x="281940" y="236220"/>
                  </a:lnTo>
                  <a:lnTo>
                    <a:pt x="281940" y="0"/>
                  </a:lnTo>
                  <a:close/>
                </a:path>
                <a:path w="285115" h="1431925">
                  <a:moveTo>
                    <a:pt x="284988" y="1407414"/>
                  </a:moveTo>
                  <a:lnTo>
                    <a:pt x="41910" y="1056894"/>
                  </a:lnTo>
                  <a:lnTo>
                    <a:pt x="38252" y="1060551"/>
                  </a:lnTo>
                  <a:lnTo>
                    <a:pt x="28194" y="1046226"/>
                  </a:lnTo>
                  <a:lnTo>
                    <a:pt x="6096" y="1066800"/>
                  </a:lnTo>
                  <a:lnTo>
                    <a:pt x="256032" y="1422654"/>
                  </a:lnTo>
                  <a:lnTo>
                    <a:pt x="257949" y="1420291"/>
                  </a:lnTo>
                  <a:lnTo>
                    <a:pt x="265938" y="1431798"/>
                  </a:lnTo>
                  <a:lnTo>
                    <a:pt x="284988" y="14074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117079" y="3647694"/>
              <a:ext cx="264795" cy="375285"/>
            </a:xfrm>
            <a:custGeom>
              <a:avLst/>
              <a:gdLst/>
              <a:ahLst/>
              <a:cxnLst/>
              <a:rect l="l" t="t" r="r" b="b"/>
              <a:pathLst>
                <a:path w="264795" h="375285">
                  <a:moveTo>
                    <a:pt x="245364" y="374903"/>
                  </a:moveTo>
                  <a:lnTo>
                    <a:pt x="264414" y="350519"/>
                  </a:lnTo>
                  <a:lnTo>
                    <a:pt x="21336" y="0"/>
                  </a:lnTo>
                  <a:lnTo>
                    <a:pt x="0" y="21335"/>
                  </a:lnTo>
                  <a:lnTo>
                    <a:pt x="245364" y="3749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219950" y="2590800"/>
              <a:ext cx="30480" cy="365125"/>
            </a:xfrm>
            <a:custGeom>
              <a:avLst/>
              <a:gdLst/>
              <a:ahLst/>
              <a:cxnLst/>
              <a:rect l="l" t="t" r="r" b="b"/>
              <a:pathLst>
                <a:path w="30479" h="365125">
                  <a:moveTo>
                    <a:pt x="30479" y="364997"/>
                  </a:moveTo>
                  <a:lnTo>
                    <a:pt x="30479" y="0"/>
                  </a:lnTo>
                  <a:lnTo>
                    <a:pt x="0" y="0"/>
                  </a:lnTo>
                  <a:lnTo>
                    <a:pt x="0" y="364997"/>
                  </a:lnTo>
                  <a:lnTo>
                    <a:pt x="30479" y="3649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79" name="object 7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998217" y="888022"/>
            <a:ext cx="6273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CC"/>
                </a:solidFill>
              </a:rPr>
              <a:t>CDMA (</a:t>
            </a:r>
            <a:r>
              <a:rPr spc="-5" dirty="0">
                <a:solidFill>
                  <a:srgbClr val="3333CC"/>
                </a:solidFill>
              </a:rPr>
              <a:t>Code Division Multiple</a:t>
            </a:r>
            <a:r>
              <a:rPr spc="-25" dirty="0">
                <a:solidFill>
                  <a:srgbClr val="3333CC"/>
                </a:solidFill>
              </a:rPr>
              <a:t> </a:t>
            </a:r>
            <a:r>
              <a:rPr spc="-5" dirty="0">
                <a:solidFill>
                  <a:srgbClr val="3333CC"/>
                </a:solidFill>
              </a:rPr>
              <a:t>Access</a:t>
            </a:r>
            <a:r>
              <a:rPr sz="3200" spc="-5" dirty="0">
                <a:solidFill>
                  <a:srgbClr val="3333CC"/>
                </a:solidFill>
              </a:rPr>
              <a:t>)</a:t>
            </a:r>
            <a:endParaRPr sz="3200"/>
          </a:p>
        </p:txBody>
      </p:sp>
      <p:grpSp>
        <p:nvGrpSpPr>
          <p:cNvPr id="42" name="object 42"/>
          <p:cNvGrpSpPr/>
          <p:nvPr/>
        </p:nvGrpSpPr>
        <p:grpSpPr>
          <a:xfrm>
            <a:off x="2362200" y="2500883"/>
            <a:ext cx="5334000" cy="3202305"/>
            <a:chOff x="2362200" y="2500883"/>
            <a:chExt cx="5334000" cy="3202305"/>
          </a:xfrm>
        </p:grpSpPr>
        <p:sp>
          <p:nvSpPr>
            <p:cNvPr id="43" name="object 43"/>
            <p:cNvSpPr/>
            <p:nvPr/>
          </p:nvSpPr>
          <p:spPr>
            <a:xfrm>
              <a:off x="4719827" y="4557522"/>
              <a:ext cx="2862580" cy="0"/>
            </a:xfrm>
            <a:custGeom>
              <a:avLst/>
              <a:gdLst/>
              <a:ahLst/>
              <a:cxnLst/>
              <a:rect l="l" t="t" r="r" b="b"/>
              <a:pathLst>
                <a:path w="2862579">
                  <a:moveTo>
                    <a:pt x="0" y="0"/>
                  </a:moveTo>
                  <a:lnTo>
                    <a:pt x="2862072" y="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596378" y="4507991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22" y="50292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22" y="50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24400" y="2596133"/>
              <a:ext cx="0" cy="1965960"/>
            </a:xfrm>
            <a:custGeom>
              <a:avLst/>
              <a:gdLst/>
              <a:ahLst/>
              <a:cxnLst/>
              <a:rect l="l" t="t" r="r" b="b"/>
              <a:pathLst>
                <a:path h="1965960">
                  <a:moveTo>
                    <a:pt x="0" y="0"/>
                  </a:moveTo>
                  <a:lnTo>
                    <a:pt x="0" y="196596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62200" y="2500883"/>
              <a:ext cx="2413000" cy="3202305"/>
            </a:xfrm>
            <a:custGeom>
              <a:avLst/>
              <a:gdLst/>
              <a:ahLst/>
              <a:cxnLst/>
              <a:rect l="l" t="t" r="r" b="b"/>
              <a:pathLst>
                <a:path w="2413000" h="3202304">
                  <a:moveTo>
                    <a:pt x="119634" y="3143250"/>
                  </a:moveTo>
                  <a:lnTo>
                    <a:pt x="118110" y="3140202"/>
                  </a:lnTo>
                  <a:lnTo>
                    <a:pt x="115062" y="3138678"/>
                  </a:lnTo>
                  <a:lnTo>
                    <a:pt x="112776" y="3139440"/>
                  </a:lnTo>
                  <a:lnTo>
                    <a:pt x="88011" y="3151822"/>
                  </a:lnTo>
                  <a:lnTo>
                    <a:pt x="68580" y="3111246"/>
                  </a:lnTo>
                  <a:lnTo>
                    <a:pt x="0" y="3200400"/>
                  </a:lnTo>
                  <a:lnTo>
                    <a:pt x="112014" y="3201924"/>
                  </a:lnTo>
                  <a:lnTo>
                    <a:pt x="91986" y="3160128"/>
                  </a:lnTo>
                  <a:lnTo>
                    <a:pt x="116586" y="3147822"/>
                  </a:lnTo>
                  <a:lnTo>
                    <a:pt x="118110" y="3146298"/>
                  </a:lnTo>
                  <a:lnTo>
                    <a:pt x="119634" y="3143250"/>
                  </a:lnTo>
                  <a:close/>
                </a:path>
                <a:path w="2413000" h="3202304">
                  <a:moveTo>
                    <a:pt x="176784" y="3115818"/>
                  </a:moveTo>
                  <a:lnTo>
                    <a:pt x="176022" y="3112008"/>
                  </a:lnTo>
                  <a:lnTo>
                    <a:pt x="174498" y="3111246"/>
                  </a:lnTo>
                  <a:lnTo>
                    <a:pt x="170688" y="3111246"/>
                  </a:lnTo>
                  <a:lnTo>
                    <a:pt x="136398" y="3128010"/>
                  </a:lnTo>
                  <a:lnTo>
                    <a:pt x="134874" y="3131820"/>
                  </a:lnTo>
                  <a:lnTo>
                    <a:pt x="136398" y="3134868"/>
                  </a:lnTo>
                  <a:lnTo>
                    <a:pt x="139446" y="3136392"/>
                  </a:lnTo>
                  <a:lnTo>
                    <a:pt x="141732" y="3135630"/>
                  </a:lnTo>
                  <a:lnTo>
                    <a:pt x="176022" y="3118866"/>
                  </a:lnTo>
                  <a:lnTo>
                    <a:pt x="176784" y="3115818"/>
                  </a:lnTo>
                  <a:close/>
                </a:path>
                <a:path w="2413000" h="3202304">
                  <a:moveTo>
                    <a:pt x="234696" y="3087624"/>
                  </a:moveTo>
                  <a:lnTo>
                    <a:pt x="233172" y="3084576"/>
                  </a:lnTo>
                  <a:lnTo>
                    <a:pt x="230124" y="3083052"/>
                  </a:lnTo>
                  <a:lnTo>
                    <a:pt x="227838" y="3083814"/>
                  </a:lnTo>
                  <a:lnTo>
                    <a:pt x="195072" y="3099054"/>
                  </a:lnTo>
                  <a:lnTo>
                    <a:pt x="192786" y="3103626"/>
                  </a:lnTo>
                  <a:lnTo>
                    <a:pt x="194310" y="3106674"/>
                  </a:lnTo>
                  <a:lnTo>
                    <a:pt x="195072" y="3107436"/>
                  </a:lnTo>
                  <a:lnTo>
                    <a:pt x="197358" y="3108198"/>
                  </a:lnTo>
                  <a:lnTo>
                    <a:pt x="231648" y="3092196"/>
                  </a:lnTo>
                  <a:lnTo>
                    <a:pt x="233172" y="3090672"/>
                  </a:lnTo>
                  <a:lnTo>
                    <a:pt x="234696" y="3087624"/>
                  </a:lnTo>
                  <a:close/>
                </a:path>
                <a:path w="2413000" h="3202304">
                  <a:moveTo>
                    <a:pt x="292608" y="3059430"/>
                  </a:moveTo>
                  <a:lnTo>
                    <a:pt x="291084" y="3056382"/>
                  </a:lnTo>
                  <a:lnTo>
                    <a:pt x="288036" y="3054858"/>
                  </a:lnTo>
                  <a:lnTo>
                    <a:pt x="285750" y="3055620"/>
                  </a:lnTo>
                  <a:lnTo>
                    <a:pt x="251460" y="3072384"/>
                  </a:lnTo>
                  <a:lnTo>
                    <a:pt x="249936" y="3075432"/>
                  </a:lnTo>
                  <a:lnTo>
                    <a:pt x="251460" y="3079242"/>
                  </a:lnTo>
                  <a:lnTo>
                    <a:pt x="252984" y="3080004"/>
                  </a:lnTo>
                  <a:lnTo>
                    <a:pt x="256794" y="3080004"/>
                  </a:lnTo>
                  <a:lnTo>
                    <a:pt x="291084" y="3063240"/>
                  </a:lnTo>
                  <a:lnTo>
                    <a:pt x="292608" y="3059430"/>
                  </a:lnTo>
                  <a:close/>
                </a:path>
                <a:path w="2413000" h="3202304">
                  <a:moveTo>
                    <a:pt x="349758" y="3031998"/>
                  </a:moveTo>
                  <a:lnTo>
                    <a:pt x="347472" y="3027426"/>
                  </a:lnTo>
                  <a:lnTo>
                    <a:pt x="343662" y="3027426"/>
                  </a:lnTo>
                  <a:lnTo>
                    <a:pt x="310896" y="3043428"/>
                  </a:lnTo>
                  <a:lnTo>
                    <a:pt x="309372" y="3044952"/>
                  </a:lnTo>
                  <a:lnTo>
                    <a:pt x="307848" y="3048000"/>
                  </a:lnTo>
                  <a:lnTo>
                    <a:pt x="309372" y="3051048"/>
                  </a:lnTo>
                  <a:lnTo>
                    <a:pt x="312420" y="3052572"/>
                  </a:lnTo>
                  <a:lnTo>
                    <a:pt x="314706" y="3051810"/>
                  </a:lnTo>
                  <a:lnTo>
                    <a:pt x="347472" y="3035808"/>
                  </a:lnTo>
                  <a:lnTo>
                    <a:pt x="348234" y="3035046"/>
                  </a:lnTo>
                  <a:lnTo>
                    <a:pt x="349758" y="3031998"/>
                  </a:lnTo>
                  <a:close/>
                </a:path>
                <a:path w="2413000" h="3202304">
                  <a:moveTo>
                    <a:pt x="407670" y="3003804"/>
                  </a:moveTo>
                  <a:lnTo>
                    <a:pt x="406146" y="3000756"/>
                  </a:lnTo>
                  <a:lnTo>
                    <a:pt x="403098" y="2999232"/>
                  </a:lnTo>
                  <a:lnTo>
                    <a:pt x="400812" y="2999994"/>
                  </a:lnTo>
                  <a:lnTo>
                    <a:pt x="366522" y="3016758"/>
                  </a:lnTo>
                  <a:lnTo>
                    <a:pt x="365760" y="3019806"/>
                  </a:lnTo>
                  <a:lnTo>
                    <a:pt x="366522" y="3023616"/>
                  </a:lnTo>
                  <a:lnTo>
                    <a:pt x="368046" y="3024378"/>
                  </a:lnTo>
                  <a:lnTo>
                    <a:pt x="371856" y="3024378"/>
                  </a:lnTo>
                  <a:lnTo>
                    <a:pt x="406146" y="3007614"/>
                  </a:lnTo>
                  <a:lnTo>
                    <a:pt x="407670" y="3003804"/>
                  </a:lnTo>
                  <a:close/>
                </a:path>
                <a:path w="2413000" h="3202304">
                  <a:moveTo>
                    <a:pt x="464820" y="2976372"/>
                  </a:moveTo>
                  <a:lnTo>
                    <a:pt x="464058" y="2973324"/>
                  </a:lnTo>
                  <a:lnTo>
                    <a:pt x="462534" y="2971800"/>
                  </a:lnTo>
                  <a:lnTo>
                    <a:pt x="458724" y="2971800"/>
                  </a:lnTo>
                  <a:lnTo>
                    <a:pt x="424434" y="2988564"/>
                  </a:lnTo>
                  <a:lnTo>
                    <a:pt x="422910" y="2992374"/>
                  </a:lnTo>
                  <a:lnTo>
                    <a:pt x="424434" y="2995422"/>
                  </a:lnTo>
                  <a:lnTo>
                    <a:pt x="427482" y="2996946"/>
                  </a:lnTo>
                  <a:lnTo>
                    <a:pt x="429768" y="2996184"/>
                  </a:lnTo>
                  <a:lnTo>
                    <a:pt x="464058" y="2979420"/>
                  </a:lnTo>
                  <a:lnTo>
                    <a:pt x="464820" y="2976372"/>
                  </a:lnTo>
                  <a:close/>
                </a:path>
                <a:path w="2413000" h="3202304">
                  <a:moveTo>
                    <a:pt x="522732" y="2948178"/>
                  </a:moveTo>
                  <a:lnTo>
                    <a:pt x="521208" y="2945130"/>
                  </a:lnTo>
                  <a:lnTo>
                    <a:pt x="518160" y="2943606"/>
                  </a:lnTo>
                  <a:lnTo>
                    <a:pt x="483108" y="2960370"/>
                  </a:lnTo>
                  <a:lnTo>
                    <a:pt x="482346" y="2961132"/>
                  </a:lnTo>
                  <a:lnTo>
                    <a:pt x="480822" y="2964180"/>
                  </a:lnTo>
                  <a:lnTo>
                    <a:pt x="482346" y="2967228"/>
                  </a:lnTo>
                  <a:lnTo>
                    <a:pt x="483870" y="2968752"/>
                  </a:lnTo>
                  <a:lnTo>
                    <a:pt x="486918" y="2968752"/>
                  </a:lnTo>
                  <a:lnTo>
                    <a:pt x="520446" y="2952750"/>
                  </a:lnTo>
                  <a:lnTo>
                    <a:pt x="522732" y="2948178"/>
                  </a:lnTo>
                  <a:close/>
                </a:path>
                <a:path w="2413000" h="3202304">
                  <a:moveTo>
                    <a:pt x="580644" y="2920746"/>
                  </a:moveTo>
                  <a:lnTo>
                    <a:pt x="579120" y="2916936"/>
                  </a:lnTo>
                  <a:lnTo>
                    <a:pt x="577596" y="2916174"/>
                  </a:lnTo>
                  <a:lnTo>
                    <a:pt x="573786" y="2916174"/>
                  </a:lnTo>
                  <a:lnTo>
                    <a:pt x="539496" y="2932938"/>
                  </a:lnTo>
                  <a:lnTo>
                    <a:pt x="538734" y="2936748"/>
                  </a:lnTo>
                  <a:lnTo>
                    <a:pt x="539496" y="2939796"/>
                  </a:lnTo>
                  <a:lnTo>
                    <a:pt x="541020" y="2940558"/>
                  </a:lnTo>
                  <a:lnTo>
                    <a:pt x="543306" y="2941320"/>
                  </a:lnTo>
                  <a:lnTo>
                    <a:pt x="579120" y="2923794"/>
                  </a:lnTo>
                  <a:lnTo>
                    <a:pt x="580644" y="2920746"/>
                  </a:lnTo>
                  <a:close/>
                </a:path>
                <a:path w="2413000" h="3202304">
                  <a:moveTo>
                    <a:pt x="637794" y="2892552"/>
                  </a:moveTo>
                  <a:lnTo>
                    <a:pt x="637032" y="2889504"/>
                  </a:lnTo>
                  <a:lnTo>
                    <a:pt x="635508" y="2888742"/>
                  </a:lnTo>
                  <a:lnTo>
                    <a:pt x="633222" y="2887980"/>
                  </a:lnTo>
                  <a:lnTo>
                    <a:pt x="598932" y="2903982"/>
                  </a:lnTo>
                  <a:lnTo>
                    <a:pt x="597408" y="2905506"/>
                  </a:lnTo>
                  <a:lnTo>
                    <a:pt x="595884" y="2908554"/>
                  </a:lnTo>
                  <a:lnTo>
                    <a:pt x="597408" y="2911602"/>
                  </a:lnTo>
                  <a:lnTo>
                    <a:pt x="600456" y="2913126"/>
                  </a:lnTo>
                  <a:lnTo>
                    <a:pt x="602742" y="2912364"/>
                  </a:lnTo>
                  <a:lnTo>
                    <a:pt x="635508" y="2897124"/>
                  </a:lnTo>
                  <a:lnTo>
                    <a:pt x="637032" y="2895600"/>
                  </a:lnTo>
                  <a:lnTo>
                    <a:pt x="637794" y="2892552"/>
                  </a:lnTo>
                  <a:close/>
                </a:path>
                <a:path w="2413000" h="3202304">
                  <a:moveTo>
                    <a:pt x="695706" y="2865120"/>
                  </a:moveTo>
                  <a:lnTo>
                    <a:pt x="694182" y="2861310"/>
                  </a:lnTo>
                  <a:lnTo>
                    <a:pt x="692658" y="2860548"/>
                  </a:lnTo>
                  <a:lnTo>
                    <a:pt x="688848" y="2860548"/>
                  </a:lnTo>
                  <a:lnTo>
                    <a:pt x="654558" y="2877312"/>
                  </a:lnTo>
                  <a:lnTo>
                    <a:pt x="653796" y="2880360"/>
                  </a:lnTo>
                  <a:lnTo>
                    <a:pt x="654558" y="2884170"/>
                  </a:lnTo>
                  <a:lnTo>
                    <a:pt x="656082" y="2884932"/>
                  </a:lnTo>
                  <a:lnTo>
                    <a:pt x="659892" y="2884932"/>
                  </a:lnTo>
                  <a:lnTo>
                    <a:pt x="694182" y="2868168"/>
                  </a:lnTo>
                  <a:lnTo>
                    <a:pt x="695706" y="2865120"/>
                  </a:lnTo>
                  <a:close/>
                </a:path>
                <a:path w="2413000" h="3202304">
                  <a:moveTo>
                    <a:pt x="753618" y="2836926"/>
                  </a:moveTo>
                  <a:lnTo>
                    <a:pt x="752094" y="2833878"/>
                  </a:lnTo>
                  <a:lnTo>
                    <a:pt x="750570" y="2832354"/>
                  </a:lnTo>
                  <a:lnTo>
                    <a:pt x="746760" y="2832354"/>
                  </a:lnTo>
                  <a:lnTo>
                    <a:pt x="713994" y="2848356"/>
                  </a:lnTo>
                  <a:lnTo>
                    <a:pt x="712470" y="2849880"/>
                  </a:lnTo>
                  <a:lnTo>
                    <a:pt x="710946" y="2852928"/>
                  </a:lnTo>
                  <a:lnTo>
                    <a:pt x="712470" y="2855976"/>
                  </a:lnTo>
                  <a:lnTo>
                    <a:pt x="715518" y="2857500"/>
                  </a:lnTo>
                  <a:lnTo>
                    <a:pt x="717804" y="2856738"/>
                  </a:lnTo>
                  <a:lnTo>
                    <a:pt x="752094" y="2839974"/>
                  </a:lnTo>
                  <a:lnTo>
                    <a:pt x="753618" y="2836926"/>
                  </a:lnTo>
                  <a:close/>
                </a:path>
                <a:path w="2413000" h="3202304">
                  <a:moveTo>
                    <a:pt x="810768" y="2808732"/>
                  </a:moveTo>
                  <a:lnTo>
                    <a:pt x="809244" y="2805684"/>
                  </a:lnTo>
                  <a:lnTo>
                    <a:pt x="808482" y="2804922"/>
                  </a:lnTo>
                  <a:lnTo>
                    <a:pt x="806196" y="2804160"/>
                  </a:lnTo>
                  <a:lnTo>
                    <a:pt x="771144" y="2820924"/>
                  </a:lnTo>
                  <a:lnTo>
                    <a:pt x="770382" y="2821686"/>
                  </a:lnTo>
                  <a:lnTo>
                    <a:pt x="768858" y="2824734"/>
                  </a:lnTo>
                  <a:lnTo>
                    <a:pt x="770382" y="2828544"/>
                  </a:lnTo>
                  <a:lnTo>
                    <a:pt x="771906" y="2829306"/>
                  </a:lnTo>
                  <a:lnTo>
                    <a:pt x="774954" y="2829306"/>
                  </a:lnTo>
                  <a:lnTo>
                    <a:pt x="808482" y="2813304"/>
                  </a:lnTo>
                  <a:lnTo>
                    <a:pt x="809244" y="2812542"/>
                  </a:lnTo>
                  <a:lnTo>
                    <a:pt x="810768" y="2808732"/>
                  </a:lnTo>
                  <a:close/>
                </a:path>
                <a:path w="2413000" h="3202304">
                  <a:moveTo>
                    <a:pt x="868680" y="2781300"/>
                  </a:moveTo>
                  <a:lnTo>
                    <a:pt x="867156" y="2778252"/>
                  </a:lnTo>
                  <a:lnTo>
                    <a:pt x="865632" y="2776728"/>
                  </a:lnTo>
                  <a:lnTo>
                    <a:pt x="861822" y="2776728"/>
                  </a:lnTo>
                  <a:lnTo>
                    <a:pt x="827532" y="2793492"/>
                  </a:lnTo>
                  <a:lnTo>
                    <a:pt x="826770" y="2797302"/>
                  </a:lnTo>
                  <a:lnTo>
                    <a:pt x="827532" y="2800350"/>
                  </a:lnTo>
                  <a:lnTo>
                    <a:pt x="829056" y="2801112"/>
                  </a:lnTo>
                  <a:lnTo>
                    <a:pt x="831342" y="2801874"/>
                  </a:lnTo>
                  <a:lnTo>
                    <a:pt x="867156" y="2784348"/>
                  </a:lnTo>
                  <a:lnTo>
                    <a:pt x="868680" y="2781300"/>
                  </a:lnTo>
                  <a:close/>
                </a:path>
                <a:path w="2413000" h="3202304">
                  <a:moveTo>
                    <a:pt x="925830" y="2753106"/>
                  </a:moveTo>
                  <a:lnTo>
                    <a:pt x="925068" y="2750058"/>
                  </a:lnTo>
                  <a:lnTo>
                    <a:pt x="923544" y="2749296"/>
                  </a:lnTo>
                  <a:lnTo>
                    <a:pt x="921258" y="2748534"/>
                  </a:lnTo>
                  <a:lnTo>
                    <a:pt x="885444" y="2766060"/>
                  </a:lnTo>
                  <a:lnTo>
                    <a:pt x="883920" y="2769108"/>
                  </a:lnTo>
                  <a:lnTo>
                    <a:pt x="885444" y="2772156"/>
                  </a:lnTo>
                  <a:lnTo>
                    <a:pt x="886968" y="2773680"/>
                  </a:lnTo>
                  <a:lnTo>
                    <a:pt x="890778" y="2773680"/>
                  </a:lnTo>
                  <a:lnTo>
                    <a:pt x="923544" y="2757678"/>
                  </a:lnTo>
                  <a:lnTo>
                    <a:pt x="925068" y="2756154"/>
                  </a:lnTo>
                  <a:lnTo>
                    <a:pt x="925830" y="2753106"/>
                  </a:lnTo>
                  <a:close/>
                </a:path>
                <a:path w="2413000" h="3202304">
                  <a:moveTo>
                    <a:pt x="983742" y="2725674"/>
                  </a:moveTo>
                  <a:lnTo>
                    <a:pt x="982218" y="2721864"/>
                  </a:lnTo>
                  <a:lnTo>
                    <a:pt x="980694" y="2721102"/>
                  </a:lnTo>
                  <a:lnTo>
                    <a:pt x="977646" y="2721102"/>
                  </a:lnTo>
                  <a:lnTo>
                    <a:pt x="944118" y="2737104"/>
                  </a:lnTo>
                  <a:lnTo>
                    <a:pt x="943356" y="2737866"/>
                  </a:lnTo>
                  <a:lnTo>
                    <a:pt x="941832" y="2741676"/>
                  </a:lnTo>
                  <a:lnTo>
                    <a:pt x="943356" y="2744724"/>
                  </a:lnTo>
                  <a:lnTo>
                    <a:pt x="944118" y="2745486"/>
                  </a:lnTo>
                  <a:lnTo>
                    <a:pt x="946404" y="2746248"/>
                  </a:lnTo>
                  <a:lnTo>
                    <a:pt x="981456" y="2729484"/>
                  </a:lnTo>
                  <a:lnTo>
                    <a:pt x="982218" y="2728722"/>
                  </a:lnTo>
                  <a:lnTo>
                    <a:pt x="983742" y="2725674"/>
                  </a:lnTo>
                  <a:close/>
                </a:path>
                <a:path w="2413000" h="3202304">
                  <a:moveTo>
                    <a:pt x="1041654" y="2697480"/>
                  </a:moveTo>
                  <a:lnTo>
                    <a:pt x="1040130" y="2694432"/>
                  </a:lnTo>
                  <a:lnTo>
                    <a:pt x="1037082" y="2692908"/>
                  </a:lnTo>
                  <a:lnTo>
                    <a:pt x="1034796" y="2693670"/>
                  </a:lnTo>
                  <a:lnTo>
                    <a:pt x="1002030" y="2708910"/>
                  </a:lnTo>
                  <a:lnTo>
                    <a:pt x="1000506" y="2710434"/>
                  </a:lnTo>
                  <a:lnTo>
                    <a:pt x="998982" y="2713482"/>
                  </a:lnTo>
                  <a:lnTo>
                    <a:pt x="1000506" y="2716530"/>
                  </a:lnTo>
                  <a:lnTo>
                    <a:pt x="1003554" y="2718054"/>
                  </a:lnTo>
                  <a:lnTo>
                    <a:pt x="1005840" y="2717292"/>
                  </a:lnTo>
                  <a:lnTo>
                    <a:pt x="1038606" y="2702052"/>
                  </a:lnTo>
                  <a:lnTo>
                    <a:pt x="1040130" y="2700528"/>
                  </a:lnTo>
                  <a:lnTo>
                    <a:pt x="1041654" y="2697480"/>
                  </a:lnTo>
                  <a:close/>
                </a:path>
                <a:path w="2413000" h="3202304">
                  <a:moveTo>
                    <a:pt x="1098804" y="2670048"/>
                  </a:moveTo>
                  <a:lnTo>
                    <a:pt x="1098042" y="2666238"/>
                  </a:lnTo>
                  <a:lnTo>
                    <a:pt x="1096518" y="2665476"/>
                  </a:lnTo>
                  <a:lnTo>
                    <a:pt x="1092708" y="2665476"/>
                  </a:lnTo>
                  <a:lnTo>
                    <a:pt x="1058418" y="2682240"/>
                  </a:lnTo>
                  <a:lnTo>
                    <a:pt x="1056894" y="2685288"/>
                  </a:lnTo>
                  <a:lnTo>
                    <a:pt x="1058418" y="2689098"/>
                  </a:lnTo>
                  <a:lnTo>
                    <a:pt x="1059942" y="2689860"/>
                  </a:lnTo>
                  <a:lnTo>
                    <a:pt x="1063752" y="2689860"/>
                  </a:lnTo>
                  <a:lnTo>
                    <a:pt x="1098042" y="2673096"/>
                  </a:lnTo>
                  <a:lnTo>
                    <a:pt x="1098804" y="2670048"/>
                  </a:lnTo>
                  <a:close/>
                </a:path>
                <a:path w="2413000" h="3202304">
                  <a:moveTo>
                    <a:pt x="1156716" y="2641854"/>
                  </a:moveTo>
                  <a:lnTo>
                    <a:pt x="1155192" y="2638806"/>
                  </a:lnTo>
                  <a:lnTo>
                    <a:pt x="1153668" y="2637282"/>
                  </a:lnTo>
                  <a:lnTo>
                    <a:pt x="1149858" y="2637282"/>
                  </a:lnTo>
                  <a:lnTo>
                    <a:pt x="1117092" y="2653284"/>
                  </a:lnTo>
                  <a:lnTo>
                    <a:pt x="1115568" y="2654808"/>
                  </a:lnTo>
                  <a:lnTo>
                    <a:pt x="1114806" y="2657856"/>
                  </a:lnTo>
                  <a:lnTo>
                    <a:pt x="1115568" y="2660904"/>
                  </a:lnTo>
                  <a:lnTo>
                    <a:pt x="1117092" y="2661666"/>
                  </a:lnTo>
                  <a:lnTo>
                    <a:pt x="1119378" y="2662428"/>
                  </a:lnTo>
                  <a:lnTo>
                    <a:pt x="1155192" y="2644902"/>
                  </a:lnTo>
                  <a:lnTo>
                    <a:pt x="1156716" y="2641854"/>
                  </a:lnTo>
                  <a:close/>
                </a:path>
                <a:path w="2413000" h="3202304">
                  <a:moveTo>
                    <a:pt x="1214628" y="2613660"/>
                  </a:moveTo>
                  <a:lnTo>
                    <a:pt x="1213104" y="2610612"/>
                  </a:lnTo>
                  <a:lnTo>
                    <a:pt x="1210056" y="2609088"/>
                  </a:lnTo>
                  <a:lnTo>
                    <a:pt x="1207770" y="2609850"/>
                  </a:lnTo>
                  <a:lnTo>
                    <a:pt x="1173480" y="2626614"/>
                  </a:lnTo>
                  <a:lnTo>
                    <a:pt x="1171956" y="2629662"/>
                  </a:lnTo>
                  <a:lnTo>
                    <a:pt x="1173480" y="2633472"/>
                  </a:lnTo>
                  <a:lnTo>
                    <a:pt x="1175004" y="2634234"/>
                  </a:lnTo>
                  <a:lnTo>
                    <a:pt x="1178814" y="2634234"/>
                  </a:lnTo>
                  <a:lnTo>
                    <a:pt x="1213104" y="2617470"/>
                  </a:lnTo>
                  <a:lnTo>
                    <a:pt x="1214628" y="2613660"/>
                  </a:lnTo>
                  <a:close/>
                </a:path>
                <a:path w="2413000" h="3202304">
                  <a:moveTo>
                    <a:pt x="1271778" y="2586228"/>
                  </a:moveTo>
                  <a:lnTo>
                    <a:pt x="1269492" y="2581656"/>
                  </a:lnTo>
                  <a:lnTo>
                    <a:pt x="1265682" y="2581656"/>
                  </a:lnTo>
                  <a:lnTo>
                    <a:pt x="1232154" y="2597658"/>
                  </a:lnTo>
                  <a:lnTo>
                    <a:pt x="1231392" y="2598420"/>
                  </a:lnTo>
                  <a:lnTo>
                    <a:pt x="1229868" y="2602230"/>
                  </a:lnTo>
                  <a:lnTo>
                    <a:pt x="1231392" y="2605278"/>
                  </a:lnTo>
                  <a:lnTo>
                    <a:pt x="1234440" y="2606802"/>
                  </a:lnTo>
                  <a:lnTo>
                    <a:pt x="1269492" y="2590038"/>
                  </a:lnTo>
                  <a:lnTo>
                    <a:pt x="1270254" y="2589276"/>
                  </a:lnTo>
                  <a:lnTo>
                    <a:pt x="1271778" y="2586228"/>
                  </a:lnTo>
                  <a:close/>
                </a:path>
                <a:path w="2413000" h="3202304">
                  <a:moveTo>
                    <a:pt x="1329690" y="2558034"/>
                  </a:moveTo>
                  <a:lnTo>
                    <a:pt x="1328166" y="2554986"/>
                  </a:lnTo>
                  <a:lnTo>
                    <a:pt x="1325118" y="2553462"/>
                  </a:lnTo>
                  <a:lnTo>
                    <a:pt x="1322832" y="2554224"/>
                  </a:lnTo>
                  <a:lnTo>
                    <a:pt x="1288542" y="2570988"/>
                  </a:lnTo>
                  <a:lnTo>
                    <a:pt x="1287780" y="2574036"/>
                  </a:lnTo>
                  <a:lnTo>
                    <a:pt x="1288542" y="2577084"/>
                  </a:lnTo>
                  <a:lnTo>
                    <a:pt x="1290066" y="2578608"/>
                  </a:lnTo>
                  <a:lnTo>
                    <a:pt x="1293876" y="2578608"/>
                  </a:lnTo>
                  <a:lnTo>
                    <a:pt x="1326642" y="2562606"/>
                  </a:lnTo>
                  <a:lnTo>
                    <a:pt x="1328166" y="2561082"/>
                  </a:lnTo>
                  <a:lnTo>
                    <a:pt x="1329690" y="2558034"/>
                  </a:lnTo>
                  <a:close/>
                </a:path>
                <a:path w="2413000" h="3202304">
                  <a:moveTo>
                    <a:pt x="1386840" y="2530602"/>
                  </a:moveTo>
                  <a:lnTo>
                    <a:pt x="1386078" y="2526792"/>
                  </a:lnTo>
                  <a:lnTo>
                    <a:pt x="1384554" y="2526030"/>
                  </a:lnTo>
                  <a:lnTo>
                    <a:pt x="1380744" y="2526030"/>
                  </a:lnTo>
                  <a:lnTo>
                    <a:pt x="1346454" y="2542794"/>
                  </a:lnTo>
                  <a:lnTo>
                    <a:pt x="1344930" y="2546604"/>
                  </a:lnTo>
                  <a:lnTo>
                    <a:pt x="1346454" y="2549652"/>
                  </a:lnTo>
                  <a:lnTo>
                    <a:pt x="1349502" y="2551176"/>
                  </a:lnTo>
                  <a:lnTo>
                    <a:pt x="1351788" y="2550414"/>
                  </a:lnTo>
                  <a:lnTo>
                    <a:pt x="1386078" y="2533650"/>
                  </a:lnTo>
                  <a:lnTo>
                    <a:pt x="1386840" y="2530602"/>
                  </a:lnTo>
                  <a:close/>
                </a:path>
                <a:path w="2413000" h="3202304">
                  <a:moveTo>
                    <a:pt x="1444752" y="2502408"/>
                  </a:moveTo>
                  <a:lnTo>
                    <a:pt x="1443228" y="2499360"/>
                  </a:lnTo>
                  <a:lnTo>
                    <a:pt x="1440180" y="2497836"/>
                  </a:lnTo>
                  <a:lnTo>
                    <a:pt x="1405128" y="2514600"/>
                  </a:lnTo>
                  <a:lnTo>
                    <a:pt x="1404366" y="2515362"/>
                  </a:lnTo>
                  <a:lnTo>
                    <a:pt x="1402842" y="2518410"/>
                  </a:lnTo>
                  <a:lnTo>
                    <a:pt x="1405128" y="2522982"/>
                  </a:lnTo>
                  <a:lnTo>
                    <a:pt x="1408938" y="2522982"/>
                  </a:lnTo>
                  <a:lnTo>
                    <a:pt x="1442466" y="2506980"/>
                  </a:lnTo>
                  <a:lnTo>
                    <a:pt x="1444752" y="2502408"/>
                  </a:lnTo>
                  <a:close/>
                </a:path>
                <a:path w="2413000" h="3202304">
                  <a:moveTo>
                    <a:pt x="1502664" y="2474976"/>
                  </a:moveTo>
                  <a:lnTo>
                    <a:pt x="1501140" y="2471166"/>
                  </a:lnTo>
                  <a:lnTo>
                    <a:pt x="1499616" y="2470404"/>
                  </a:lnTo>
                  <a:lnTo>
                    <a:pt x="1495806" y="2470404"/>
                  </a:lnTo>
                  <a:lnTo>
                    <a:pt x="1461516" y="2487168"/>
                  </a:lnTo>
                  <a:lnTo>
                    <a:pt x="1459992" y="2490216"/>
                  </a:lnTo>
                  <a:lnTo>
                    <a:pt x="1461516" y="2494026"/>
                  </a:lnTo>
                  <a:lnTo>
                    <a:pt x="1463040" y="2494788"/>
                  </a:lnTo>
                  <a:lnTo>
                    <a:pt x="1466850" y="2494788"/>
                  </a:lnTo>
                  <a:lnTo>
                    <a:pt x="1501140" y="2478024"/>
                  </a:lnTo>
                  <a:lnTo>
                    <a:pt x="1502664" y="2474976"/>
                  </a:lnTo>
                  <a:close/>
                </a:path>
                <a:path w="2413000" h="3202304">
                  <a:moveTo>
                    <a:pt x="1559814" y="2446782"/>
                  </a:moveTo>
                  <a:lnTo>
                    <a:pt x="1559052" y="2443734"/>
                  </a:lnTo>
                  <a:lnTo>
                    <a:pt x="1557528" y="2442210"/>
                  </a:lnTo>
                  <a:lnTo>
                    <a:pt x="1553718" y="2442210"/>
                  </a:lnTo>
                  <a:lnTo>
                    <a:pt x="1520952" y="2458212"/>
                  </a:lnTo>
                  <a:lnTo>
                    <a:pt x="1519428" y="2459736"/>
                  </a:lnTo>
                  <a:lnTo>
                    <a:pt x="1517904" y="2462784"/>
                  </a:lnTo>
                  <a:lnTo>
                    <a:pt x="1519428" y="2465832"/>
                  </a:lnTo>
                  <a:lnTo>
                    <a:pt x="1522476" y="2467356"/>
                  </a:lnTo>
                  <a:lnTo>
                    <a:pt x="1524762" y="2466594"/>
                  </a:lnTo>
                  <a:lnTo>
                    <a:pt x="1559052" y="2449830"/>
                  </a:lnTo>
                  <a:lnTo>
                    <a:pt x="1559814" y="2446782"/>
                  </a:lnTo>
                  <a:close/>
                </a:path>
                <a:path w="2413000" h="3202304">
                  <a:moveTo>
                    <a:pt x="1617726" y="2418588"/>
                  </a:moveTo>
                  <a:lnTo>
                    <a:pt x="1616202" y="2415540"/>
                  </a:lnTo>
                  <a:lnTo>
                    <a:pt x="1613154" y="2414016"/>
                  </a:lnTo>
                  <a:lnTo>
                    <a:pt x="1610868" y="2414778"/>
                  </a:lnTo>
                  <a:lnTo>
                    <a:pt x="1576578" y="2431542"/>
                  </a:lnTo>
                  <a:lnTo>
                    <a:pt x="1575816" y="2434590"/>
                  </a:lnTo>
                  <a:lnTo>
                    <a:pt x="1576578" y="2438400"/>
                  </a:lnTo>
                  <a:lnTo>
                    <a:pt x="1578102" y="2439162"/>
                  </a:lnTo>
                  <a:lnTo>
                    <a:pt x="1581912" y="2439162"/>
                  </a:lnTo>
                  <a:lnTo>
                    <a:pt x="1616202" y="2422398"/>
                  </a:lnTo>
                  <a:lnTo>
                    <a:pt x="1617726" y="2418588"/>
                  </a:lnTo>
                  <a:close/>
                </a:path>
                <a:path w="2413000" h="3202304">
                  <a:moveTo>
                    <a:pt x="1675638" y="2391156"/>
                  </a:moveTo>
                  <a:lnTo>
                    <a:pt x="1674114" y="2388108"/>
                  </a:lnTo>
                  <a:lnTo>
                    <a:pt x="1672590" y="2386584"/>
                  </a:lnTo>
                  <a:lnTo>
                    <a:pt x="1668780" y="2386584"/>
                  </a:lnTo>
                  <a:lnTo>
                    <a:pt x="1634490" y="2403348"/>
                  </a:lnTo>
                  <a:lnTo>
                    <a:pt x="1632966" y="2407158"/>
                  </a:lnTo>
                  <a:lnTo>
                    <a:pt x="1634490" y="2410206"/>
                  </a:lnTo>
                  <a:lnTo>
                    <a:pt x="1637538" y="2411730"/>
                  </a:lnTo>
                  <a:lnTo>
                    <a:pt x="1639824" y="2410968"/>
                  </a:lnTo>
                  <a:lnTo>
                    <a:pt x="1674114" y="2394204"/>
                  </a:lnTo>
                  <a:lnTo>
                    <a:pt x="1675638" y="2391156"/>
                  </a:lnTo>
                  <a:close/>
                </a:path>
                <a:path w="2413000" h="3202304">
                  <a:moveTo>
                    <a:pt x="1732788" y="2362962"/>
                  </a:moveTo>
                  <a:lnTo>
                    <a:pt x="1731264" y="2359914"/>
                  </a:lnTo>
                  <a:lnTo>
                    <a:pt x="1730502" y="2359152"/>
                  </a:lnTo>
                  <a:lnTo>
                    <a:pt x="1728216" y="2358390"/>
                  </a:lnTo>
                  <a:lnTo>
                    <a:pt x="1693164" y="2375154"/>
                  </a:lnTo>
                  <a:lnTo>
                    <a:pt x="1692402" y="2375916"/>
                  </a:lnTo>
                  <a:lnTo>
                    <a:pt x="1690878" y="2378964"/>
                  </a:lnTo>
                  <a:lnTo>
                    <a:pt x="1692402" y="2382012"/>
                  </a:lnTo>
                  <a:lnTo>
                    <a:pt x="1693926" y="2383536"/>
                  </a:lnTo>
                  <a:lnTo>
                    <a:pt x="1696974" y="2383536"/>
                  </a:lnTo>
                  <a:lnTo>
                    <a:pt x="1730502" y="2367534"/>
                  </a:lnTo>
                  <a:lnTo>
                    <a:pt x="1731264" y="2366772"/>
                  </a:lnTo>
                  <a:lnTo>
                    <a:pt x="1732788" y="2362962"/>
                  </a:lnTo>
                  <a:close/>
                </a:path>
                <a:path w="2413000" h="3202304">
                  <a:moveTo>
                    <a:pt x="1790700" y="2335530"/>
                  </a:moveTo>
                  <a:lnTo>
                    <a:pt x="1789176" y="2331720"/>
                  </a:lnTo>
                  <a:lnTo>
                    <a:pt x="1787652" y="2330958"/>
                  </a:lnTo>
                  <a:lnTo>
                    <a:pt x="1783842" y="2330958"/>
                  </a:lnTo>
                  <a:lnTo>
                    <a:pt x="1749552" y="2347722"/>
                  </a:lnTo>
                  <a:lnTo>
                    <a:pt x="1748790" y="2351532"/>
                  </a:lnTo>
                  <a:lnTo>
                    <a:pt x="1749552" y="2354580"/>
                  </a:lnTo>
                  <a:lnTo>
                    <a:pt x="1751076" y="2355342"/>
                  </a:lnTo>
                  <a:lnTo>
                    <a:pt x="1753362" y="2356104"/>
                  </a:lnTo>
                  <a:lnTo>
                    <a:pt x="1789176" y="2338578"/>
                  </a:lnTo>
                  <a:lnTo>
                    <a:pt x="1790700" y="2335530"/>
                  </a:lnTo>
                  <a:close/>
                </a:path>
                <a:path w="2413000" h="3202304">
                  <a:moveTo>
                    <a:pt x="1847850" y="2307336"/>
                  </a:moveTo>
                  <a:lnTo>
                    <a:pt x="1847088" y="2304288"/>
                  </a:lnTo>
                  <a:lnTo>
                    <a:pt x="1845564" y="2303526"/>
                  </a:lnTo>
                  <a:lnTo>
                    <a:pt x="1843278" y="2302764"/>
                  </a:lnTo>
                  <a:lnTo>
                    <a:pt x="1807464" y="2320290"/>
                  </a:lnTo>
                  <a:lnTo>
                    <a:pt x="1805940" y="2323338"/>
                  </a:lnTo>
                  <a:lnTo>
                    <a:pt x="1807464" y="2326386"/>
                  </a:lnTo>
                  <a:lnTo>
                    <a:pt x="1808988" y="2327910"/>
                  </a:lnTo>
                  <a:lnTo>
                    <a:pt x="1812798" y="2327910"/>
                  </a:lnTo>
                  <a:lnTo>
                    <a:pt x="1845564" y="2311908"/>
                  </a:lnTo>
                  <a:lnTo>
                    <a:pt x="1847088" y="2310384"/>
                  </a:lnTo>
                  <a:lnTo>
                    <a:pt x="1847850" y="2307336"/>
                  </a:lnTo>
                  <a:close/>
                </a:path>
                <a:path w="2413000" h="3202304">
                  <a:moveTo>
                    <a:pt x="1905762" y="2279904"/>
                  </a:moveTo>
                  <a:lnTo>
                    <a:pt x="1904238" y="2276094"/>
                  </a:lnTo>
                  <a:lnTo>
                    <a:pt x="1902714" y="2275332"/>
                  </a:lnTo>
                  <a:lnTo>
                    <a:pt x="1899666" y="2275332"/>
                  </a:lnTo>
                  <a:lnTo>
                    <a:pt x="1866138" y="2291334"/>
                  </a:lnTo>
                  <a:lnTo>
                    <a:pt x="1865376" y="2292096"/>
                  </a:lnTo>
                  <a:lnTo>
                    <a:pt x="1863852" y="2295144"/>
                  </a:lnTo>
                  <a:lnTo>
                    <a:pt x="1865376" y="2298954"/>
                  </a:lnTo>
                  <a:lnTo>
                    <a:pt x="1866138" y="2299716"/>
                  </a:lnTo>
                  <a:lnTo>
                    <a:pt x="1869948" y="2299716"/>
                  </a:lnTo>
                  <a:lnTo>
                    <a:pt x="1903476" y="2283714"/>
                  </a:lnTo>
                  <a:lnTo>
                    <a:pt x="1904238" y="2282952"/>
                  </a:lnTo>
                  <a:lnTo>
                    <a:pt x="1905762" y="2279904"/>
                  </a:lnTo>
                  <a:close/>
                </a:path>
                <a:path w="2413000" h="3202304">
                  <a:moveTo>
                    <a:pt x="1963674" y="2251710"/>
                  </a:moveTo>
                  <a:lnTo>
                    <a:pt x="1962150" y="2248662"/>
                  </a:lnTo>
                  <a:lnTo>
                    <a:pt x="1960626" y="2247138"/>
                  </a:lnTo>
                  <a:lnTo>
                    <a:pt x="1956816" y="2247138"/>
                  </a:lnTo>
                  <a:lnTo>
                    <a:pt x="1924050" y="2263140"/>
                  </a:lnTo>
                  <a:lnTo>
                    <a:pt x="1922526" y="2264664"/>
                  </a:lnTo>
                  <a:lnTo>
                    <a:pt x="1921002" y="2267712"/>
                  </a:lnTo>
                  <a:lnTo>
                    <a:pt x="1922526" y="2270760"/>
                  </a:lnTo>
                  <a:lnTo>
                    <a:pt x="1925574" y="2272284"/>
                  </a:lnTo>
                  <a:lnTo>
                    <a:pt x="1927860" y="2271522"/>
                  </a:lnTo>
                  <a:lnTo>
                    <a:pt x="1962150" y="2254758"/>
                  </a:lnTo>
                  <a:lnTo>
                    <a:pt x="1963674" y="2251710"/>
                  </a:lnTo>
                  <a:close/>
                </a:path>
                <a:path w="2413000" h="3202304">
                  <a:moveTo>
                    <a:pt x="2020824" y="2223516"/>
                  </a:moveTo>
                  <a:lnTo>
                    <a:pt x="2020062" y="2220468"/>
                  </a:lnTo>
                  <a:lnTo>
                    <a:pt x="2018538" y="2219706"/>
                  </a:lnTo>
                  <a:lnTo>
                    <a:pt x="2016252" y="2218944"/>
                  </a:lnTo>
                  <a:lnTo>
                    <a:pt x="1980438" y="2236470"/>
                  </a:lnTo>
                  <a:lnTo>
                    <a:pt x="1978914" y="2239518"/>
                  </a:lnTo>
                  <a:lnTo>
                    <a:pt x="1980438" y="2243328"/>
                  </a:lnTo>
                  <a:lnTo>
                    <a:pt x="1981962" y="2244090"/>
                  </a:lnTo>
                  <a:lnTo>
                    <a:pt x="1985772" y="2244090"/>
                  </a:lnTo>
                  <a:lnTo>
                    <a:pt x="2020062" y="2227326"/>
                  </a:lnTo>
                  <a:lnTo>
                    <a:pt x="2020824" y="2223516"/>
                  </a:lnTo>
                  <a:close/>
                </a:path>
                <a:path w="2413000" h="3202304">
                  <a:moveTo>
                    <a:pt x="2078736" y="2196084"/>
                  </a:moveTo>
                  <a:lnTo>
                    <a:pt x="2077212" y="2193036"/>
                  </a:lnTo>
                  <a:lnTo>
                    <a:pt x="2075688" y="2191512"/>
                  </a:lnTo>
                  <a:lnTo>
                    <a:pt x="2071878" y="2191512"/>
                  </a:lnTo>
                  <a:lnTo>
                    <a:pt x="2037588" y="2208276"/>
                  </a:lnTo>
                  <a:lnTo>
                    <a:pt x="2036826" y="2212086"/>
                  </a:lnTo>
                  <a:lnTo>
                    <a:pt x="2037588" y="2215134"/>
                  </a:lnTo>
                  <a:lnTo>
                    <a:pt x="2039112" y="2215896"/>
                  </a:lnTo>
                  <a:lnTo>
                    <a:pt x="2041398" y="2216658"/>
                  </a:lnTo>
                  <a:lnTo>
                    <a:pt x="2077212" y="2199132"/>
                  </a:lnTo>
                  <a:lnTo>
                    <a:pt x="2078736" y="2196084"/>
                  </a:lnTo>
                  <a:close/>
                </a:path>
                <a:path w="2413000" h="3202304">
                  <a:moveTo>
                    <a:pt x="2136648" y="2167890"/>
                  </a:moveTo>
                  <a:lnTo>
                    <a:pt x="2135124" y="2164842"/>
                  </a:lnTo>
                  <a:lnTo>
                    <a:pt x="2132076" y="2163318"/>
                  </a:lnTo>
                  <a:lnTo>
                    <a:pt x="2129790" y="2164080"/>
                  </a:lnTo>
                  <a:lnTo>
                    <a:pt x="2095500" y="2180844"/>
                  </a:lnTo>
                  <a:lnTo>
                    <a:pt x="2093976" y="2183892"/>
                  </a:lnTo>
                  <a:lnTo>
                    <a:pt x="2095500" y="2186940"/>
                  </a:lnTo>
                  <a:lnTo>
                    <a:pt x="2097024" y="2188464"/>
                  </a:lnTo>
                  <a:lnTo>
                    <a:pt x="2100834" y="2188464"/>
                  </a:lnTo>
                  <a:lnTo>
                    <a:pt x="2135124" y="2171700"/>
                  </a:lnTo>
                  <a:lnTo>
                    <a:pt x="2136648" y="2167890"/>
                  </a:lnTo>
                  <a:close/>
                </a:path>
                <a:path w="2413000" h="3202304">
                  <a:moveTo>
                    <a:pt x="2193798" y="2140458"/>
                  </a:moveTo>
                  <a:lnTo>
                    <a:pt x="2192274" y="2136648"/>
                  </a:lnTo>
                  <a:lnTo>
                    <a:pt x="2191512" y="2135886"/>
                  </a:lnTo>
                  <a:lnTo>
                    <a:pt x="2187702" y="2135886"/>
                  </a:lnTo>
                  <a:lnTo>
                    <a:pt x="2154174" y="2151888"/>
                  </a:lnTo>
                  <a:lnTo>
                    <a:pt x="2153412" y="2152650"/>
                  </a:lnTo>
                  <a:lnTo>
                    <a:pt x="2151888" y="2156460"/>
                  </a:lnTo>
                  <a:lnTo>
                    <a:pt x="2153412" y="2159508"/>
                  </a:lnTo>
                  <a:lnTo>
                    <a:pt x="2156460" y="2161032"/>
                  </a:lnTo>
                  <a:lnTo>
                    <a:pt x="2191512" y="2144268"/>
                  </a:lnTo>
                  <a:lnTo>
                    <a:pt x="2192274" y="2143506"/>
                  </a:lnTo>
                  <a:lnTo>
                    <a:pt x="2193798" y="2140458"/>
                  </a:lnTo>
                  <a:close/>
                </a:path>
                <a:path w="2413000" h="3202304">
                  <a:moveTo>
                    <a:pt x="2251710" y="2112264"/>
                  </a:moveTo>
                  <a:lnTo>
                    <a:pt x="2250186" y="2109216"/>
                  </a:lnTo>
                  <a:lnTo>
                    <a:pt x="2247138" y="2107692"/>
                  </a:lnTo>
                  <a:lnTo>
                    <a:pt x="2244852" y="2108454"/>
                  </a:lnTo>
                  <a:lnTo>
                    <a:pt x="2210562" y="2125218"/>
                  </a:lnTo>
                  <a:lnTo>
                    <a:pt x="2209800" y="2128266"/>
                  </a:lnTo>
                  <a:lnTo>
                    <a:pt x="2210562" y="2131314"/>
                  </a:lnTo>
                  <a:lnTo>
                    <a:pt x="2212086" y="2132838"/>
                  </a:lnTo>
                  <a:lnTo>
                    <a:pt x="2215896" y="2132838"/>
                  </a:lnTo>
                  <a:lnTo>
                    <a:pt x="2248662" y="2116836"/>
                  </a:lnTo>
                  <a:lnTo>
                    <a:pt x="2250186" y="2115312"/>
                  </a:lnTo>
                  <a:lnTo>
                    <a:pt x="2251710" y="2112264"/>
                  </a:lnTo>
                  <a:close/>
                </a:path>
                <a:path w="2413000" h="3202304">
                  <a:moveTo>
                    <a:pt x="2308860" y="2084832"/>
                  </a:moveTo>
                  <a:lnTo>
                    <a:pt x="2308098" y="2081022"/>
                  </a:lnTo>
                  <a:lnTo>
                    <a:pt x="2306574" y="2080260"/>
                  </a:lnTo>
                  <a:lnTo>
                    <a:pt x="2302764" y="2080260"/>
                  </a:lnTo>
                  <a:lnTo>
                    <a:pt x="2268474" y="2097024"/>
                  </a:lnTo>
                  <a:lnTo>
                    <a:pt x="2266950" y="2100072"/>
                  </a:lnTo>
                  <a:lnTo>
                    <a:pt x="2268474" y="2103882"/>
                  </a:lnTo>
                  <a:lnTo>
                    <a:pt x="2269998" y="2104644"/>
                  </a:lnTo>
                  <a:lnTo>
                    <a:pt x="2273808" y="2104644"/>
                  </a:lnTo>
                  <a:lnTo>
                    <a:pt x="2308098" y="2087880"/>
                  </a:lnTo>
                  <a:lnTo>
                    <a:pt x="2308860" y="2084832"/>
                  </a:lnTo>
                  <a:close/>
                </a:path>
                <a:path w="2413000" h="3202304">
                  <a:moveTo>
                    <a:pt x="2366772" y="2056638"/>
                  </a:moveTo>
                  <a:lnTo>
                    <a:pt x="2365248" y="2053590"/>
                  </a:lnTo>
                  <a:lnTo>
                    <a:pt x="2362200" y="2052066"/>
                  </a:lnTo>
                  <a:lnTo>
                    <a:pt x="2327148" y="2068068"/>
                  </a:lnTo>
                  <a:lnTo>
                    <a:pt x="2324862" y="2072640"/>
                  </a:lnTo>
                  <a:lnTo>
                    <a:pt x="2326386" y="2075688"/>
                  </a:lnTo>
                  <a:lnTo>
                    <a:pt x="2327148" y="2076450"/>
                  </a:lnTo>
                  <a:lnTo>
                    <a:pt x="2329434" y="2077212"/>
                  </a:lnTo>
                  <a:lnTo>
                    <a:pt x="2364486" y="2061210"/>
                  </a:lnTo>
                  <a:lnTo>
                    <a:pt x="2366772" y="2056638"/>
                  </a:lnTo>
                  <a:close/>
                </a:path>
                <a:path w="2413000" h="3202304">
                  <a:moveTo>
                    <a:pt x="2412492" y="99822"/>
                  </a:moveTo>
                  <a:lnTo>
                    <a:pt x="2362200" y="0"/>
                  </a:lnTo>
                  <a:lnTo>
                    <a:pt x="2312670" y="99822"/>
                  </a:lnTo>
                  <a:lnTo>
                    <a:pt x="2412492" y="99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67200" y="2804921"/>
              <a:ext cx="2590800" cy="1981200"/>
            </a:xfrm>
            <a:custGeom>
              <a:avLst/>
              <a:gdLst/>
              <a:ahLst/>
              <a:cxnLst/>
              <a:rect l="l" t="t" r="r" b="b"/>
              <a:pathLst>
                <a:path w="2590800" h="1981200">
                  <a:moveTo>
                    <a:pt x="457200" y="0"/>
                  </a:moveTo>
                  <a:lnTo>
                    <a:pt x="2590800" y="0"/>
                  </a:lnTo>
                </a:path>
                <a:path w="2590800" h="1981200">
                  <a:moveTo>
                    <a:pt x="457200" y="0"/>
                  </a:moveTo>
                  <a:lnTo>
                    <a:pt x="0" y="228599"/>
                  </a:lnTo>
                </a:path>
                <a:path w="2590800" h="1981200">
                  <a:moveTo>
                    <a:pt x="2590800" y="0"/>
                  </a:moveTo>
                  <a:lnTo>
                    <a:pt x="2133600" y="228599"/>
                  </a:lnTo>
                  <a:lnTo>
                    <a:pt x="2133600" y="1981199"/>
                  </a:lnTo>
                </a:path>
                <a:path w="2590800" h="1981200">
                  <a:moveTo>
                    <a:pt x="2590800" y="0"/>
                  </a:moveTo>
                  <a:lnTo>
                    <a:pt x="2590800" y="1752599"/>
                  </a:lnTo>
                  <a:lnTo>
                    <a:pt x="2133600" y="1981199"/>
                  </a:lnTo>
                </a:path>
                <a:path w="2590800" h="1981200">
                  <a:moveTo>
                    <a:pt x="0" y="228599"/>
                  </a:moveTo>
                  <a:lnTo>
                    <a:pt x="2133600" y="22859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996092" y="3376389"/>
            <a:ext cx="821690" cy="1058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User</a:t>
            </a: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73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User</a:t>
            </a:r>
            <a:r>
              <a:rPr sz="2400" spc="-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51902" y="4351273"/>
            <a:ext cx="667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06671" y="2003552"/>
            <a:ext cx="1311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Frequency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810000" y="3033522"/>
            <a:ext cx="2590800" cy="1981200"/>
          </a:xfrm>
          <a:custGeom>
            <a:avLst/>
            <a:gdLst/>
            <a:ahLst/>
            <a:cxnLst/>
            <a:rect l="l" t="t" r="r" b="b"/>
            <a:pathLst>
              <a:path w="2590800" h="1981200">
                <a:moveTo>
                  <a:pt x="457200" y="0"/>
                </a:moveTo>
                <a:lnTo>
                  <a:pt x="2590800" y="0"/>
                </a:lnTo>
              </a:path>
              <a:path w="2590800" h="1981200">
                <a:moveTo>
                  <a:pt x="457200" y="0"/>
                </a:moveTo>
                <a:lnTo>
                  <a:pt x="0" y="228600"/>
                </a:lnTo>
              </a:path>
              <a:path w="2590800" h="1981200">
                <a:moveTo>
                  <a:pt x="2590800" y="0"/>
                </a:moveTo>
                <a:lnTo>
                  <a:pt x="2133600" y="228599"/>
                </a:lnTo>
                <a:lnTo>
                  <a:pt x="2133600" y="1981199"/>
                </a:lnTo>
              </a:path>
              <a:path w="2590800" h="1981200">
                <a:moveTo>
                  <a:pt x="2590800" y="0"/>
                </a:moveTo>
                <a:lnTo>
                  <a:pt x="2590800" y="1752599"/>
                </a:lnTo>
                <a:lnTo>
                  <a:pt x="2133600" y="1981199"/>
                </a:lnTo>
              </a:path>
              <a:path w="2590800" h="1981200">
                <a:moveTo>
                  <a:pt x="0" y="228600"/>
                </a:moveTo>
                <a:lnTo>
                  <a:pt x="2133600" y="228599"/>
                </a:lnTo>
              </a:path>
              <a:path w="2590800" h="1981200">
                <a:moveTo>
                  <a:pt x="1600200" y="1981200"/>
                </a:moveTo>
                <a:lnTo>
                  <a:pt x="2133600" y="1981199"/>
                </a:lnTo>
              </a:path>
              <a:path w="2590800" h="1981200">
                <a:moveTo>
                  <a:pt x="0" y="22860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930816" y="4062189"/>
            <a:ext cx="363220" cy="82994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User</a:t>
            </a:r>
            <a:r>
              <a:rPr sz="2400" spc="-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819400" y="3490721"/>
            <a:ext cx="2590800" cy="1981200"/>
          </a:xfrm>
          <a:custGeom>
            <a:avLst/>
            <a:gdLst/>
            <a:ahLst/>
            <a:cxnLst/>
            <a:rect l="l" t="t" r="r" b="b"/>
            <a:pathLst>
              <a:path w="2590800" h="1981200">
                <a:moveTo>
                  <a:pt x="457199" y="0"/>
                </a:moveTo>
                <a:lnTo>
                  <a:pt x="2590799" y="0"/>
                </a:lnTo>
              </a:path>
              <a:path w="2590800" h="1981200">
                <a:moveTo>
                  <a:pt x="457199" y="0"/>
                </a:moveTo>
                <a:lnTo>
                  <a:pt x="0" y="228600"/>
                </a:lnTo>
              </a:path>
              <a:path w="2590800" h="1981200">
                <a:moveTo>
                  <a:pt x="2590799" y="0"/>
                </a:moveTo>
                <a:lnTo>
                  <a:pt x="2133599" y="228600"/>
                </a:lnTo>
                <a:lnTo>
                  <a:pt x="2133599" y="1981200"/>
                </a:lnTo>
              </a:path>
              <a:path w="2590800" h="1981200">
                <a:moveTo>
                  <a:pt x="2590799" y="0"/>
                </a:moveTo>
                <a:lnTo>
                  <a:pt x="2590799" y="1752600"/>
                </a:lnTo>
                <a:lnTo>
                  <a:pt x="2133599" y="1981200"/>
                </a:lnTo>
              </a:path>
              <a:path w="2590800" h="1981200">
                <a:moveTo>
                  <a:pt x="0" y="228600"/>
                </a:moveTo>
                <a:lnTo>
                  <a:pt x="2133599" y="228600"/>
                </a:lnTo>
              </a:path>
              <a:path w="2590800" h="1981200">
                <a:moveTo>
                  <a:pt x="0" y="1981200"/>
                </a:moveTo>
                <a:lnTo>
                  <a:pt x="2133599" y="1981200"/>
                </a:lnTo>
              </a:path>
              <a:path w="2590800" h="1981200">
                <a:moveTo>
                  <a:pt x="0" y="228600"/>
                </a:moveTo>
                <a:lnTo>
                  <a:pt x="0" y="1981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755901" y="5661152"/>
            <a:ext cx="669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Code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362200" y="2500883"/>
            <a:ext cx="5334000" cy="3200400"/>
            <a:chOff x="2362200" y="2500883"/>
            <a:chExt cx="5334000" cy="3200400"/>
          </a:xfrm>
        </p:grpSpPr>
        <p:sp>
          <p:nvSpPr>
            <p:cNvPr id="56" name="object 56"/>
            <p:cNvSpPr/>
            <p:nvPr/>
          </p:nvSpPr>
          <p:spPr>
            <a:xfrm>
              <a:off x="3272027" y="3028950"/>
              <a:ext cx="3133725" cy="2219325"/>
            </a:xfrm>
            <a:custGeom>
              <a:avLst/>
              <a:gdLst/>
              <a:ahLst/>
              <a:cxnLst/>
              <a:rect l="l" t="t" r="r" b="b"/>
              <a:pathLst>
                <a:path w="3133725" h="2219325">
                  <a:moveTo>
                    <a:pt x="537972" y="228600"/>
                  </a:moveTo>
                  <a:lnTo>
                    <a:pt x="537972" y="1990344"/>
                  </a:lnTo>
                </a:path>
                <a:path w="3133725" h="2219325">
                  <a:moveTo>
                    <a:pt x="4572" y="457200"/>
                  </a:moveTo>
                  <a:lnTo>
                    <a:pt x="4572" y="2218944"/>
                  </a:lnTo>
                </a:path>
                <a:path w="3133725" h="2219325">
                  <a:moveTo>
                    <a:pt x="995172" y="0"/>
                  </a:moveTo>
                  <a:lnTo>
                    <a:pt x="995172" y="1761744"/>
                  </a:lnTo>
                </a:path>
                <a:path w="3133725" h="2219325">
                  <a:moveTo>
                    <a:pt x="0" y="2214372"/>
                  </a:moveTo>
                  <a:lnTo>
                    <a:pt x="2142744" y="2214372"/>
                  </a:lnTo>
                </a:path>
                <a:path w="3133725" h="2219325">
                  <a:moveTo>
                    <a:pt x="533400" y="1985771"/>
                  </a:moveTo>
                  <a:lnTo>
                    <a:pt x="2676144" y="1985771"/>
                  </a:lnTo>
                </a:path>
                <a:path w="3133725" h="2219325">
                  <a:moveTo>
                    <a:pt x="990600" y="1757171"/>
                  </a:moveTo>
                  <a:lnTo>
                    <a:pt x="3133344" y="1757171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58000" y="4557522"/>
              <a:ext cx="740410" cy="0"/>
            </a:xfrm>
            <a:custGeom>
              <a:avLst/>
              <a:gdLst/>
              <a:ahLst/>
              <a:cxnLst/>
              <a:rect l="l" t="t" r="r" b="b"/>
              <a:pathLst>
                <a:path w="740409">
                  <a:moveTo>
                    <a:pt x="0" y="0"/>
                  </a:moveTo>
                  <a:lnTo>
                    <a:pt x="73990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596378" y="4507991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22" y="50292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22" y="50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24400" y="2598419"/>
              <a:ext cx="0" cy="207010"/>
            </a:xfrm>
            <a:custGeom>
              <a:avLst/>
              <a:gdLst/>
              <a:ahLst/>
              <a:cxnLst/>
              <a:rect l="l" t="t" r="r" b="b"/>
              <a:pathLst>
                <a:path h="207010">
                  <a:moveTo>
                    <a:pt x="0" y="206502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674870" y="2500883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30">
                  <a:moveTo>
                    <a:pt x="99821" y="99822"/>
                  </a:moveTo>
                  <a:lnTo>
                    <a:pt x="49529" y="0"/>
                  </a:lnTo>
                  <a:lnTo>
                    <a:pt x="0" y="99822"/>
                  </a:lnTo>
                  <a:lnTo>
                    <a:pt x="99821" y="99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49830" y="5471922"/>
              <a:ext cx="369570" cy="185420"/>
            </a:xfrm>
            <a:custGeom>
              <a:avLst/>
              <a:gdLst/>
              <a:ahLst/>
              <a:cxnLst/>
              <a:rect l="l" t="t" r="r" b="b"/>
              <a:pathLst>
                <a:path w="369569" h="185420">
                  <a:moveTo>
                    <a:pt x="369569" y="0"/>
                  </a:moveTo>
                  <a:lnTo>
                    <a:pt x="0" y="18516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362200" y="5611367"/>
              <a:ext cx="112395" cy="90170"/>
            </a:xfrm>
            <a:custGeom>
              <a:avLst/>
              <a:gdLst/>
              <a:ahLst/>
              <a:cxnLst/>
              <a:rect l="l" t="t" r="r" b="b"/>
              <a:pathLst>
                <a:path w="112394" h="90170">
                  <a:moveTo>
                    <a:pt x="112013" y="89154"/>
                  </a:moveTo>
                  <a:lnTo>
                    <a:pt x="67056" y="0"/>
                  </a:lnTo>
                  <a:lnTo>
                    <a:pt x="0" y="89916"/>
                  </a:lnTo>
                  <a:lnTo>
                    <a:pt x="112013" y="891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464302" y="3741673"/>
            <a:ext cx="45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-27777" dirty="0">
                <a:solidFill>
                  <a:srgbClr val="3333CC"/>
                </a:solidFill>
                <a:latin typeface="Times New Roman"/>
                <a:cs typeface="Times New Roman"/>
              </a:rPr>
              <a:t>. </a:t>
            </a:r>
            <a:r>
              <a:rPr sz="3600" baseline="-13888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3600" spc="-120" baseline="-13888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2116327" y="476390"/>
            <a:ext cx="669607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0064" marR="5080" indent="-17780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CC"/>
                </a:solidFill>
              </a:rPr>
              <a:t>Transmitted and </a:t>
            </a:r>
            <a:r>
              <a:rPr sz="3200" spc="-10" dirty="0">
                <a:solidFill>
                  <a:srgbClr val="3333CC"/>
                </a:solidFill>
              </a:rPr>
              <a:t>Received </a:t>
            </a:r>
            <a:r>
              <a:rPr sz="3200" spc="-5" dirty="0">
                <a:solidFill>
                  <a:srgbClr val="3333CC"/>
                </a:solidFill>
              </a:rPr>
              <a:t>Signals in a  CDMA</a:t>
            </a:r>
            <a:r>
              <a:rPr sz="3200" dirty="0">
                <a:solidFill>
                  <a:srgbClr val="3333CC"/>
                </a:solidFill>
              </a:rPr>
              <a:t> </a:t>
            </a:r>
            <a:r>
              <a:rPr sz="3200" spc="-5" dirty="0">
                <a:solidFill>
                  <a:srgbClr val="3333CC"/>
                </a:solidFill>
              </a:rPr>
              <a:t>System</a:t>
            </a:r>
            <a:endParaRPr sz="3200"/>
          </a:p>
        </p:txBody>
      </p:sp>
      <p:sp>
        <p:nvSpPr>
          <p:cNvPr id="42" name="object 42"/>
          <p:cNvSpPr txBox="1"/>
          <p:nvPr/>
        </p:nvSpPr>
        <p:spPr>
          <a:xfrm>
            <a:off x="1435090" y="2097925"/>
            <a:ext cx="1565275" cy="1870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Information</a:t>
            </a:r>
            <a:r>
              <a:rPr sz="1600" spc="-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bits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73990" marR="49530" indent="352425">
              <a:lnSpc>
                <a:spcPct val="100000"/>
              </a:lnSpc>
              <a:spcBef>
                <a:spcPts val="1400"/>
              </a:spcBef>
            </a:pPr>
            <a:r>
              <a:rPr sz="1600" spc="-5" dirty="0">
                <a:solidFill>
                  <a:srgbClr val="3333CC"/>
                </a:solidFill>
                <a:latin typeface="Times New Roman"/>
                <a:cs typeface="Times New Roman"/>
              </a:rPr>
              <a:t>Code 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at  transmitting</a:t>
            </a:r>
            <a:r>
              <a:rPr sz="1600" spc="-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end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R="20320" algn="r">
              <a:lnSpc>
                <a:spcPct val="100000"/>
              </a:lnSpc>
            </a:pP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Transmitted</a:t>
            </a:r>
            <a:r>
              <a:rPr sz="1600" spc="-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signal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37770" y="4623949"/>
            <a:ext cx="1342390" cy="2059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Received</a:t>
            </a:r>
            <a:r>
              <a:rPr sz="1600" spc="-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signal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92710" marR="137160" algn="ctr">
              <a:lnSpc>
                <a:spcPct val="100000"/>
              </a:lnSpc>
            </a:pPr>
            <a:r>
              <a:rPr sz="1600" spc="-5" dirty="0">
                <a:solidFill>
                  <a:srgbClr val="3333CC"/>
                </a:solidFill>
                <a:latin typeface="Times New Roman"/>
                <a:cs typeface="Times New Roman"/>
              </a:rPr>
              <a:t>Code 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at  receiving</a:t>
            </a:r>
            <a:r>
              <a:rPr sz="1600" spc="-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end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12065" marR="61594" algn="ctr">
              <a:lnSpc>
                <a:spcPct val="100000"/>
              </a:lnSpc>
            </a:pPr>
            <a:r>
              <a:rPr sz="1600" spc="-5" dirty="0">
                <a:solidFill>
                  <a:srgbClr val="3333CC"/>
                </a:solidFill>
                <a:latin typeface="Times New Roman"/>
                <a:cs typeface="Times New Roman"/>
              </a:rPr>
              <a:t>Decoded</a:t>
            </a:r>
            <a:r>
              <a:rPr sz="1600" spc="-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CC"/>
                </a:solidFill>
                <a:latin typeface="Times New Roman"/>
                <a:cs typeface="Times New Roman"/>
              </a:rPr>
              <a:t>signal  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at the</a:t>
            </a:r>
            <a:r>
              <a:rPr sz="1600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receiver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273552" y="1901951"/>
            <a:ext cx="4866640" cy="615950"/>
            <a:chOff x="3273552" y="1901951"/>
            <a:chExt cx="4866640" cy="615950"/>
          </a:xfrm>
        </p:grpSpPr>
        <p:sp>
          <p:nvSpPr>
            <p:cNvPr id="45" name="object 45"/>
            <p:cNvSpPr/>
            <p:nvPr/>
          </p:nvSpPr>
          <p:spPr>
            <a:xfrm>
              <a:off x="3288030" y="2209799"/>
              <a:ext cx="4752975" cy="1905"/>
            </a:xfrm>
            <a:custGeom>
              <a:avLst/>
              <a:gdLst/>
              <a:ahLst/>
              <a:cxnLst/>
              <a:rect l="l" t="t" r="r" b="b"/>
              <a:pathLst>
                <a:path w="4752975" h="1905">
                  <a:moveTo>
                    <a:pt x="0" y="0"/>
                  </a:moveTo>
                  <a:lnTo>
                    <a:pt x="4752594" y="152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39100" y="2161793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5" h="100330">
                  <a:moveTo>
                    <a:pt x="100583" y="4953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100583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76600" y="1904999"/>
              <a:ext cx="4572000" cy="609600"/>
            </a:xfrm>
            <a:custGeom>
              <a:avLst/>
              <a:gdLst/>
              <a:ahLst/>
              <a:cxnLst/>
              <a:rect l="l" t="t" r="r" b="b"/>
              <a:pathLst>
                <a:path w="4572000" h="609600">
                  <a:moveTo>
                    <a:pt x="0" y="0"/>
                  </a:moveTo>
                  <a:lnTo>
                    <a:pt x="2286000" y="0"/>
                  </a:lnTo>
                  <a:lnTo>
                    <a:pt x="2286000" y="609599"/>
                  </a:lnTo>
                </a:path>
                <a:path w="4572000" h="609600">
                  <a:moveTo>
                    <a:pt x="2286000" y="608075"/>
                  </a:moveTo>
                  <a:lnTo>
                    <a:pt x="4572000" y="609599"/>
                  </a:lnTo>
                  <a:lnTo>
                    <a:pt x="4572000" y="304799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3227070" y="2667000"/>
            <a:ext cx="4912995" cy="762000"/>
            <a:chOff x="3227070" y="2667000"/>
            <a:chExt cx="4912995" cy="762000"/>
          </a:xfrm>
        </p:grpSpPr>
        <p:sp>
          <p:nvSpPr>
            <p:cNvPr id="49" name="object 49"/>
            <p:cNvSpPr/>
            <p:nvPr/>
          </p:nvSpPr>
          <p:spPr>
            <a:xfrm>
              <a:off x="3288030" y="3048000"/>
              <a:ext cx="4752975" cy="1905"/>
            </a:xfrm>
            <a:custGeom>
              <a:avLst/>
              <a:gdLst/>
              <a:ahLst/>
              <a:cxnLst/>
              <a:rect l="l" t="t" r="r" b="b"/>
              <a:pathLst>
                <a:path w="4752975" h="1905">
                  <a:moveTo>
                    <a:pt x="0" y="0"/>
                  </a:moveTo>
                  <a:lnTo>
                    <a:pt x="4752594" y="152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039100" y="2999993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5" h="100330">
                  <a:moveTo>
                    <a:pt x="100583" y="4953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100583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276600" y="2743200"/>
              <a:ext cx="4572000" cy="609600"/>
            </a:xfrm>
            <a:custGeom>
              <a:avLst/>
              <a:gdLst/>
              <a:ahLst/>
              <a:cxnLst/>
              <a:rect l="l" t="t" r="r" b="b"/>
              <a:pathLst>
                <a:path w="4572000" h="609600">
                  <a:moveTo>
                    <a:pt x="0" y="0"/>
                  </a:moveTo>
                  <a:lnTo>
                    <a:pt x="228600" y="0"/>
                  </a:lnTo>
                  <a:lnTo>
                    <a:pt x="228600" y="609600"/>
                  </a:lnTo>
                </a:path>
                <a:path w="4572000" h="609600">
                  <a:moveTo>
                    <a:pt x="457200" y="598170"/>
                  </a:moveTo>
                  <a:lnTo>
                    <a:pt x="457200" y="0"/>
                  </a:lnTo>
                </a:path>
                <a:path w="4572000" h="609600">
                  <a:moveTo>
                    <a:pt x="2514600" y="0"/>
                  </a:moveTo>
                  <a:lnTo>
                    <a:pt x="2514600" y="609600"/>
                  </a:lnTo>
                </a:path>
                <a:path w="4572000" h="609600">
                  <a:moveTo>
                    <a:pt x="228600" y="609600"/>
                  </a:moveTo>
                  <a:lnTo>
                    <a:pt x="457200" y="609600"/>
                  </a:lnTo>
                </a:path>
                <a:path w="4572000" h="609600">
                  <a:moveTo>
                    <a:pt x="457200" y="0"/>
                  </a:moveTo>
                  <a:lnTo>
                    <a:pt x="685800" y="0"/>
                  </a:lnTo>
                </a:path>
                <a:path w="4572000" h="609600">
                  <a:moveTo>
                    <a:pt x="685800" y="598170"/>
                  </a:moveTo>
                  <a:lnTo>
                    <a:pt x="685800" y="0"/>
                  </a:lnTo>
                </a:path>
                <a:path w="4572000" h="609600">
                  <a:moveTo>
                    <a:pt x="685800" y="609600"/>
                  </a:moveTo>
                  <a:lnTo>
                    <a:pt x="1143000" y="609600"/>
                  </a:lnTo>
                </a:path>
                <a:path w="4572000" h="609600">
                  <a:moveTo>
                    <a:pt x="1143000" y="598170"/>
                  </a:moveTo>
                  <a:lnTo>
                    <a:pt x="1143000" y="0"/>
                  </a:lnTo>
                  <a:lnTo>
                    <a:pt x="1600200" y="0"/>
                  </a:lnTo>
                </a:path>
                <a:path w="4572000" h="609600">
                  <a:moveTo>
                    <a:pt x="1600200" y="598170"/>
                  </a:moveTo>
                  <a:lnTo>
                    <a:pt x="1600200" y="0"/>
                  </a:lnTo>
                </a:path>
                <a:path w="4572000" h="609600">
                  <a:moveTo>
                    <a:pt x="1600200" y="609600"/>
                  </a:moveTo>
                  <a:lnTo>
                    <a:pt x="1828800" y="609600"/>
                  </a:lnTo>
                </a:path>
                <a:path w="4572000" h="609600">
                  <a:moveTo>
                    <a:pt x="1828800" y="598170"/>
                  </a:moveTo>
                  <a:lnTo>
                    <a:pt x="1828800" y="0"/>
                  </a:lnTo>
                  <a:lnTo>
                    <a:pt x="2057400" y="0"/>
                  </a:lnTo>
                </a:path>
                <a:path w="4572000" h="609600">
                  <a:moveTo>
                    <a:pt x="2057400" y="598170"/>
                  </a:moveTo>
                  <a:lnTo>
                    <a:pt x="2057400" y="0"/>
                  </a:lnTo>
                </a:path>
                <a:path w="4572000" h="609600">
                  <a:moveTo>
                    <a:pt x="2057400" y="609600"/>
                  </a:moveTo>
                  <a:lnTo>
                    <a:pt x="2286000" y="609600"/>
                  </a:lnTo>
                </a:path>
                <a:path w="4572000" h="609600">
                  <a:moveTo>
                    <a:pt x="2286000" y="598170"/>
                  </a:moveTo>
                  <a:lnTo>
                    <a:pt x="2286000" y="0"/>
                  </a:lnTo>
                  <a:lnTo>
                    <a:pt x="2514600" y="0"/>
                  </a:lnTo>
                </a:path>
                <a:path w="4572000" h="609600">
                  <a:moveTo>
                    <a:pt x="2514600" y="609600"/>
                  </a:moveTo>
                  <a:lnTo>
                    <a:pt x="2743200" y="609599"/>
                  </a:lnTo>
                </a:path>
                <a:path w="4572000" h="609600">
                  <a:moveTo>
                    <a:pt x="2743200" y="598169"/>
                  </a:moveTo>
                  <a:lnTo>
                    <a:pt x="2743200" y="0"/>
                  </a:lnTo>
                  <a:lnTo>
                    <a:pt x="2971800" y="0"/>
                  </a:lnTo>
                </a:path>
                <a:path w="4572000" h="609600">
                  <a:moveTo>
                    <a:pt x="2971800" y="598169"/>
                  </a:moveTo>
                  <a:lnTo>
                    <a:pt x="2971800" y="0"/>
                  </a:lnTo>
                </a:path>
                <a:path w="4572000" h="609600">
                  <a:moveTo>
                    <a:pt x="2971800" y="609599"/>
                  </a:moveTo>
                  <a:lnTo>
                    <a:pt x="3429000" y="609599"/>
                  </a:lnTo>
                </a:path>
                <a:path w="4572000" h="609600">
                  <a:moveTo>
                    <a:pt x="3429000" y="598169"/>
                  </a:moveTo>
                  <a:lnTo>
                    <a:pt x="3429000" y="0"/>
                  </a:lnTo>
                  <a:lnTo>
                    <a:pt x="3886200" y="0"/>
                  </a:lnTo>
                </a:path>
                <a:path w="4572000" h="609600">
                  <a:moveTo>
                    <a:pt x="3886200" y="598169"/>
                  </a:moveTo>
                  <a:lnTo>
                    <a:pt x="3886200" y="0"/>
                  </a:lnTo>
                </a:path>
                <a:path w="4572000" h="609600">
                  <a:moveTo>
                    <a:pt x="3886200" y="609599"/>
                  </a:moveTo>
                  <a:lnTo>
                    <a:pt x="4114800" y="609599"/>
                  </a:lnTo>
                </a:path>
                <a:path w="4572000" h="609600">
                  <a:moveTo>
                    <a:pt x="4114800" y="598169"/>
                  </a:moveTo>
                  <a:lnTo>
                    <a:pt x="4114800" y="0"/>
                  </a:lnTo>
                  <a:lnTo>
                    <a:pt x="4343400" y="0"/>
                  </a:lnTo>
                </a:path>
                <a:path w="4572000" h="609600">
                  <a:moveTo>
                    <a:pt x="4343400" y="598169"/>
                  </a:moveTo>
                  <a:lnTo>
                    <a:pt x="4343400" y="0"/>
                  </a:lnTo>
                </a:path>
                <a:path w="4572000" h="609600">
                  <a:moveTo>
                    <a:pt x="4343400" y="609599"/>
                  </a:moveTo>
                  <a:lnTo>
                    <a:pt x="4572000" y="609599"/>
                  </a:lnTo>
                  <a:lnTo>
                    <a:pt x="4572000" y="11429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76600" y="2765297"/>
              <a:ext cx="0" cy="664210"/>
            </a:xfrm>
            <a:custGeom>
              <a:avLst/>
              <a:gdLst/>
              <a:ahLst/>
              <a:cxnLst/>
              <a:rect l="l" t="t" r="r" b="b"/>
              <a:pathLst>
                <a:path h="664210">
                  <a:moveTo>
                    <a:pt x="0" y="663701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27070" y="2667000"/>
              <a:ext cx="100330" cy="100965"/>
            </a:xfrm>
            <a:custGeom>
              <a:avLst/>
              <a:gdLst/>
              <a:ahLst/>
              <a:cxnLst/>
              <a:rect l="l" t="t" r="r" b="b"/>
              <a:pathLst>
                <a:path w="100329" h="100964">
                  <a:moveTo>
                    <a:pt x="99821" y="100583"/>
                  </a:moveTo>
                  <a:lnTo>
                    <a:pt x="49530" y="0"/>
                  </a:lnTo>
                  <a:lnTo>
                    <a:pt x="0" y="100583"/>
                  </a:lnTo>
                  <a:lnTo>
                    <a:pt x="99821" y="100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3227070" y="6019800"/>
            <a:ext cx="4912995" cy="765175"/>
            <a:chOff x="3227070" y="6019800"/>
            <a:chExt cx="4912995" cy="765175"/>
          </a:xfrm>
        </p:grpSpPr>
        <p:sp>
          <p:nvSpPr>
            <p:cNvPr id="55" name="object 55"/>
            <p:cNvSpPr/>
            <p:nvPr/>
          </p:nvSpPr>
          <p:spPr>
            <a:xfrm>
              <a:off x="3288030" y="6477000"/>
              <a:ext cx="4752975" cy="1905"/>
            </a:xfrm>
            <a:custGeom>
              <a:avLst/>
              <a:gdLst/>
              <a:ahLst/>
              <a:cxnLst/>
              <a:rect l="l" t="t" r="r" b="b"/>
              <a:pathLst>
                <a:path w="4752975" h="1904">
                  <a:moveTo>
                    <a:pt x="0" y="0"/>
                  </a:moveTo>
                  <a:lnTo>
                    <a:pt x="4752594" y="152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039100" y="6428994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5" h="100329">
                  <a:moveTo>
                    <a:pt x="100583" y="49529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100583" y="49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276600" y="6172200"/>
              <a:ext cx="4573905" cy="609600"/>
            </a:xfrm>
            <a:custGeom>
              <a:avLst/>
              <a:gdLst/>
              <a:ahLst/>
              <a:cxnLst/>
              <a:rect l="l" t="t" r="r" b="b"/>
              <a:pathLst>
                <a:path w="4573905" h="609600">
                  <a:moveTo>
                    <a:pt x="0" y="0"/>
                  </a:moveTo>
                  <a:lnTo>
                    <a:pt x="2286000" y="0"/>
                  </a:lnTo>
                  <a:lnTo>
                    <a:pt x="2286000" y="609600"/>
                  </a:lnTo>
                </a:path>
                <a:path w="4573905" h="609600">
                  <a:moveTo>
                    <a:pt x="2286000" y="608076"/>
                  </a:moveTo>
                  <a:lnTo>
                    <a:pt x="4571999" y="609600"/>
                  </a:lnTo>
                </a:path>
                <a:path w="4573905" h="609600">
                  <a:moveTo>
                    <a:pt x="4571999" y="590550"/>
                  </a:moveTo>
                  <a:lnTo>
                    <a:pt x="4573523" y="31927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276600" y="6118097"/>
              <a:ext cx="0" cy="664210"/>
            </a:xfrm>
            <a:custGeom>
              <a:avLst/>
              <a:gdLst/>
              <a:ahLst/>
              <a:cxnLst/>
              <a:rect l="l" t="t" r="r" b="b"/>
              <a:pathLst>
                <a:path h="664209">
                  <a:moveTo>
                    <a:pt x="0" y="663701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227070" y="6019800"/>
              <a:ext cx="100330" cy="100965"/>
            </a:xfrm>
            <a:custGeom>
              <a:avLst/>
              <a:gdLst/>
              <a:ahLst/>
              <a:cxnLst/>
              <a:rect l="l" t="t" r="r" b="b"/>
              <a:pathLst>
                <a:path w="100329" h="100964">
                  <a:moveTo>
                    <a:pt x="99822" y="100584"/>
                  </a:moveTo>
                  <a:lnTo>
                    <a:pt x="49530" y="0"/>
                  </a:lnTo>
                  <a:lnTo>
                    <a:pt x="0" y="100584"/>
                  </a:lnTo>
                  <a:lnTo>
                    <a:pt x="99822" y="100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3227070" y="5181600"/>
            <a:ext cx="4912995" cy="765175"/>
            <a:chOff x="3227070" y="5181600"/>
            <a:chExt cx="4912995" cy="765175"/>
          </a:xfrm>
        </p:grpSpPr>
        <p:sp>
          <p:nvSpPr>
            <p:cNvPr id="61" name="object 61"/>
            <p:cNvSpPr/>
            <p:nvPr/>
          </p:nvSpPr>
          <p:spPr>
            <a:xfrm>
              <a:off x="3288030" y="5638800"/>
              <a:ext cx="4752975" cy="1905"/>
            </a:xfrm>
            <a:custGeom>
              <a:avLst/>
              <a:gdLst/>
              <a:ahLst/>
              <a:cxnLst/>
              <a:rect l="l" t="t" r="r" b="b"/>
              <a:pathLst>
                <a:path w="4752975" h="1904">
                  <a:moveTo>
                    <a:pt x="0" y="0"/>
                  </a:moveTo>
                  <a:lnTo>
                    <a:pt x="4752594" y="152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039100" y="5590794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5" h="100329">
                  <a:moveTo>
                    <a:pt x="100583" y="49529"/>
                  </a:moveTo>
                  <a:lnTo>
                    <a:pt x="0" y="0"/>
                  </a:lnTo>
                  <a:lnTo>
                    <a:pt x="0" y="99821"/>
                  </a:lnTo>
                  <a:lnTo>
                    <a:pt x="100583" y="49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276600" y="5334000"/>
              <a:ext cx="4572000" cy="609600"/>
            </a:xfrm>
            <a:custGeom>
              <a:avLst/>
              <a:gdLst/>
              <a:ahLst/>
              <a:cxnLst/>
              <a:rect l="l" t="t" r="r" b="b"/>
              <a:pathLst>
                <a:path w="4572000" h="609600">
                  <a:moveTo>
                    <a:pt x="0" y="0"/>
                  </a:moveTo>
                  <a:lnTo>
                    <a:pt x="228600" y="0"/>
                  </a:lnTo>
                  <a:lnTo>
                    <a:pt x="228600" y="609600"/>
                  </a:lnTo>
                </a:path>
                <a:path w="4572000" h="609600">
                  <a:moveTo>
                    <a:pt x="457200" y="598170"/>
                  </a:moveTo>
                  <a:lnTo>
                    <a:pt x="457200" y="0"/>
                  </a:lnTo>
                </a:path>
                <a:path w="4572000" h="609600">
                  <a:moveTo>
                    <a:pt x="2514600" y="0"/>
                  </a:moveTo>
                  <a:lnTo>
                    <a:pt x="2514600" y="609600"/>
                  </a:lnTo>
                </a:path>
                <a:path w="4572000" h="609600">
                  <a:moveTo>
                    <a:pt x="228600" y="609600"/>
                  </a:moveTo>
                  <a:lnTo>
                    <a:pt x="457200" y="609600"/>
                  </a:lnTo>
                </a:path>
                <a:path w="4572000" h="609600">
                  <a:moveTo>
                    <a:pt x="457200" y="0"/>
                  </a:moveTo>
                  <a:lnTo>
                    <a:pt x="685800" y="0"/>
                  </a:lnTo>
                </a:path>
                <a:path w="4572000" h="609600">
                  <a:moveTo>
                    <a:pt x="685800" y="598170"/>
                  </a:moveTo>
                  <a:lnTo>
                    <a:pt x="685800" y="0"/>
                  </a:lnTo>
                </a:path>
                <a:path w="4572000" h="609600">
                  <a:moveTo>
                    <a:pt x="685800" y="609600"/>
                  </a:moveTo>
                  <a:lnTo>
                    <a:pt x="1143000" y="609600"/>
                  </a:lnTo>
                </a:path>
                <a:path w="4572000" h="609600">
                  <a:moveTo>
                    <a:pt x="1143000" y="598170"/>
                  </a:moveTo>
                  <a:lnTo>
                    <a:pt x="1143000" y="0"/>
                  </a:lnTo>
                  <a:lnTo>
                    <a:pt x="1600200" y="0"/>
                  </a:lnTo>
                </a:path>
                <a:path w="4572000" h="609600">
                  <a:moveTo>
                    <a:pt x="1600200" y="598170"/>
                  </a:moveTo>
                  <a:lnTo>
                    <a:pt x="1600200" y="0"/>
                  </a:lnTo>
                </a:path>
                <a:path w="4572000" h="609600">
                  <a:moveTo>
                    <a:pt x="1600200" y="609600"/>
                  </a:moveTo>
                  <a:lnTo>
                    <a:pt x="1828800" y="609600"/>
                  </a:lnTo>
                </a:path>
                <a:path w="4572000" h="609600">
                  <a:moveTo>
                    <a:pt x="1828800" y="598170"/>
                  </a:moveTo>
                  <a:lnTo>
                    <a:pt x="1828800" y="0"/>
                  </a:lnTo>
                  <a:lnTo>
                    <a:pt x="2057400" y="0"/>
                  </a:lnTo>
                </a:path>
                <a:path w="4572000" h="609600">
                  <a:moveTo>
                    <a:pt x="2057400" y="598170"/>
                  </a:moveTo>
                  <a:lnTo>
                    <a:pt x="2057400" y="0"/>
                  </a:lnTo>
                </a:path>
                <a:path w="4572000" h="609600">
                  <a:moveTo>
                    <a:pt x="2057400" y="609600"/>
                  </a:moveTo>
                  <a:lnTo>
                    <a:pt x="2286000" y="609600"/>
                  </a:lnTo>
                </a:path>
                <a:path w="4572000" h="609600">
                  <a:moveTo>
                    <a:pt x="2286000" y="598170"/>
                  </a:moveTo>
                  <a:lnTo>
                    <a:pt x="2286000" y="0"/>
                  </a:lnTo>
                  <a:lnTo>
                    <a:pt x="2514600" y="0"/>
                  </a:lnTo>
                </a:path>
                <a:path w="4572000" h="609600">
                  <a:moveTo>
                    <a:pt x="2514600" y="609600"/>
                  </a:moveTo>
                  <a:lnTo>
                    <a:pt x="2743200" y="609600"/>
                  </a:lnTo>
                </a:path>
                <a:path w="4572000" h="609600">
                  <a:moveTo>
                    <a:pt x="2743200" y="598170"/>
                  </a:moveTo>
                  <a:lnTo>
                    <a:pt x="2743200" y="0"/>
                  </a:lnTo>
                  <a:lnTo>
                    <a:pt x="2971800" y="0"/>
                  </a:lnTo>
                </a:path>
                <a:path w="4572000" h="609600">
                  <a:moveTo>
                    <a:pt x="2971800" y="598170"/>
                  </a:moveTo>
                  <a:lnTo>
                    <a:pt x="2971800" y="0"/>
                  </a:lnTo>
                </a:path>
                <a:path w="4572000" h="609600">
                  <a:moveTo>
                    <a:pt x="2971800" y="609600"/>
                  </a:moveTo>
                  <a:lnTo>
                    <a:pt x="3429000" y="609600"/>
                  </a:lnTo>
                </a:path>
                <a:path w="4572000" h="609600">
                  <a:moveTo>
                    <a:pt x="3429000" y="598170"/>
                  </a:moveTo>
                  <a:lnTo>
                    <a:pt x="3429000" y="0"/>
                  </a:lnTo>
                  <a:lnTo>
                    <a:pt x="3886200" y="0"/>
                  </a:lnTo>
                </a:path>
                <a:path w="4572000" h="609600">
                  <a:moveTo>
                    <a:pt x="3886200" y="598170"/>
                  </a:moveTo>
                  <a:lnTo>
                    <a:pt x="3886200" y="0"/>
                  </a:lnTo>
                </a:path>
                <a:path w="4572000" h="609600">
                  <a:moveTo>
                    <a:pt x="3886200" y="609600"/>
                  </a:moveTo>
                  <a:lnTo>
                    <a:pt x="4114800" y="609600"/>
                  </a:lnTo>
                </a:path>
                <a:path w="4572000" h="609600">
                  <a:moveTo>
                    <a:pt x="4114800" y="598170"/>
                  </a:moveTo>
                  <a:lnTo>
                    <a:pt x="4114800" y="0"/>
                  </a:lnTo>
                  <a:lnTo>
                    <a:pt x="4343400" y="0"/>
                  </a:lnTo>
                </a:path>
                <a:path w="4572000" h="609600">
                  <a:moveTo>
                    <a:pt x="4343400" y="598170"/>
                  </a:moveTo>
                  <a:lnTo>
                    <a:pt x="4343400" y="0"/>
                  </a:lnTo>
                </a:path>
                <a:path w="4572000" h="609600">
                  <a:moveTo>
                    <a:pt x="4343400" y="609600"/>
                  </a:moveTo>
                  <a:lnTo>
                    <a:pt x="4572000" y="609600"/>
                  </a:lnTo>
                  <a:lnTo>
                    <a:pt x="4572000" y="11429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276600" y="5279897"/>
              <a:ext cx="0" cy="664210"/>
            </a:xfrm>
            <a:custGeom>
              <a:avLst/>
              <a:gdLst/>
              <a:ahLst/>
              <a:cxnLst/>
              <a:rect l="l" t="t" r="r" b="b"/>
              <a:pathLst>
                <a:path h="664210">
                  <a:moveTo>
                    <a:pt x="0" y="663701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27070" y="5181600"/>
              <a:ext cx="100330" cy="100965"/>
            </a:xfrm>
            <a:custGeom>
              <a:avLst/>
              <a:gdLst/>
              <a:ahLst/>
              <a:cxnLst/>
              <a:rect l="l" t="t" r="r" b="b"/>
              <a:pathLst>
                <a:path w="100329" h="100964">
                  <a:moveTo>
                    <a:pt x="99821" y="100584"/>
                  </a:moveTo>
                  <a:lnTo>
                    <a:pt x="49529" y="0"/>
                  </a:lnTo>
                  <a:lnTo>
                    <a:pt x="0" y="100584"/>
                  </a:lnTo>
                  <a:lnTo>
                    <a:pt x="99821" y="100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3227070" y="3505200"/>
            <a:ext cx="4912995" cy="762000"/>
            <a:chOff x="3227070" y="3505200"/>
            <a:chExt cx="4912995" cy="762000"/>
          </a:xfrm>
        </p:grpSpPr>
        <p:sp>
          <p:nvSpPr>
            <p:cNvPr id="67" name="object 67"/>
            <p:cNvSpPr/>
            <p:nvPr/>
          </p:nvSpPr>
          <p:spPr>
            <a:xfrm>
              <a:off x="3288030" y="3886200"/>
              <a:ext cx="4752975" cy="1905"/>
            </a:xfrm>
            <a:custGeom>
              <a:avLst/>
              <a:gdLst/>
              <a:ahLst/>
              <a:cxnLst/>
              <a:rect l="l" t="t" r="r" b="b"/>
              <a:pathLst>
                <a:path w="4752975" h="1904">
                  <a:moveTo>
                    <a:pt x="0" y="0"/>
                  </a:moveTo>
                  <a:lnTo>
                    <a:pt x="4752594" y="152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039100" y="3838193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5" h="100329">
                  <a:moveTo>
                    <a:pt x="100583" y="49529"/>
                  </a:moveTo>
                  <a:lnTo>
                    <a:pt x="0" y="0"/>
                  </a:lnTo>
                  <a:lnTo>
                    <a:pt x="0" y="99821"/>
                  </a:lnTo>
                  <a:lnTo>
                    <a:pt x="100583" y="49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276600" y="3581400"/>
              <a:ext cx="4572000" cy="609600"/>
            </a:xfrm>
            <a:custGeom>
              <a:avLst/>
              <a:gdLst/>
              <a:ahLst/>
              <a:cxnLst/>
              <a:rect l="l" t="t" r="r" b="b"/>
              <a:pathLst>
                <a:path w="4572000" h="609600">
                  <a:moveTo>
                    <a:pt x="0" y="0"/>
                  </a:moveTo>
                  <a:lnTo>
                    <a:pt x="228600" y="0"/>
                  </a:lnTo>
                  <a:lnTo>
                    <a:pt x="228600" y="609600"/>
                  </a:lnTo>
                </a:path>
                <a:path w="4572000" h="609600">
                  <a:moveTo>
                    <a:pt x="457200" y="598170"/>
                  </a:moveTo>
                  <a:lnTo>
                    <a:pt x="457200" y="0"/>
                  </a:lnTo>
                </a:path>
                <a:path w="4572000" h="609600">
                  <a:moveTo>
                    <a:pt x="2514600" y="0"/>
                  </a:moveTo>
                  <a:lnTo>
                    <a:pt x="2514600" y="609600"/>
                  </a:lnTo>
                </a:path>
                <a:path w="4572000" h="609600">
                  <a:moveTo>
                    <a:pt x="228600" y="609600"/>
                  </a:moveTo>
                  <a:lnTo>
                    <a:pt x="457200" y="609600"/>
                  </a:lnTo>
                </a:path>
                <a:path w="4572000" h="609600">
                  <a:moveTo>
                    <a:pt x="457200" y="0"/>
                  </a:moveTo>
                  <a:lnTo>
                    <a:pt x="685800" y="0"/>
                  </a:lnTo>
                </a:path>
                <a:path w="4572000" h="609600">
                  <a:moveTo>
                    <a:pt x="685800" y="598170"/>
                  </a:moveTo>
                  <a:lnTo>
                    <a:pt x="685800" y="0"/>
                  </a:lnTo>
                </a:path>
                <a:path w="4572000" h="609600">
                  <a:moveTo>
                    <a:pt x="685800" y="609600"/>
                  </a:moveTo>
                  <a:lnTo>
                    <a:pt x="1143000" y="609600"/>
                  </a:lnTo>
                </a:path>
                <a:path w="4572000" h="609600">
                  <a:moveTo>
                    <a:pt x="1143000" y="598170"/>
                  </a:moveTo>
                  <a:lnTo>
                    <a:pt x="1143000" y="0"/>
                  </a:lnTo>
                  <a:lnTo>
                    <a:pt x="1600200" y="0"/>
                  </a:lnTo>
                </a:path>
                <a:path w="4572000" h="609600">
                  <a:moveTo>
                    <a:pt x="1600200" y="598170"/>
                  </a:moveTo>
                  <a:lnTo>
                    <a:pt x="1600200" y="0"/>
                  </a:lnTo>
                </a:path>
                <a:path w="4572000" h="609600">
                  <a:moveTo>
                    <a:pt x="1600200" y="609600"/>
                  </a:moveTo>
                  <a:lnTo>
                    <a:pt x="1828800" y="609600"/>
                  </a:lnTo>
                </a:path>
                <a:path w="4572000" h="609600">
                  <a:moveTo>
                    <a:pt x="1828800" y="598170"/>
                  </a:moveTo>
                  <a:lnTo>
                    <a:pt x="1828800" y="0"/>
                  </a:lnTo>
                  <a:lnTo>
                    <a:pt x="2057400" y="0"/>
                  </a:lnTo>
                </a:path>
                <a:path w="4572000" h="609600">
                  <a:moveTo>
                    <a:pt x="2057400" y="598170"/>
                  </a:moveTo>
                  <a:lnTo>
                    <a:pt x="2057400" y="0"/>
                  </a:lnTo>
                </a:path>
                <a:path w="4572000" h="609600">
                  <a:moveTo>
                    <a:pt x="2057400" y="609600"/>
                  </a:moveTo>
                  <a:lnTo>
                    <a:pt x="2514600" y="609600"/>
                  </a:lnTo>
                </a:path>
                <a:path w="4572000" h="609600">
                  <a:moveTo>
                    <a:pt x="2514600" y="0"/>
                  </a:moveTo>
                  <a:lnTo>
                    <a:pt x="2743200" y="0"/>
                  </a:lnTo>
                </a:path>
                <a:path w="4572000" h="609600">
                  <a:moveTo>
                    <a:pt x="2743200" y="598170"/>
                  </a:moveTo>
                  <a:lnTo>
                    <a:pt x="2743200" y="0"/>
                  </a:lnTo>
                </a:path>
                <a:path w="4572000" h="609600">
                  <a:moveTo>
                    <a:pt x="2743200" y="609600"/>
                  </a:moveTo>
                  <a:lnTo>
                    <a:pt x="2971800" y="609600"/>
                  </a:lnTo>
                </a:path>
                <a:path w="4572000" h="609600">
                  <a:moveTo>
                    <a:pt x="2971800" y="598170"/>
                  </a:moveTo>
                  <a:lnTo>
                    <a:pt x="2971800" y="0"/>
                  </a:lnTo>
                  <a:lnTo>
                    <a:pt x="3429000" y="0"/>
                  </a:lnTo>
                </a:path>
                <a:path w="4572000" h="609600">
                  <a:moveTo>
                    <a:pt x="3429000" y="598170"/>
                  </a:moveTo>
                  <a:lnTo>
                    <a:pt x="3429000" y="0"/>
                  </a:lnTo>
                </a:path>
                <a:path w="4572000" h="609600">
                  <a:moveTo>
                    <a:pt x="3429000" y="609600"/>
                  </a:moveTo>
                  <a:lnTo>
                    <a:pt x="3886200" y="609600"/>
                  </a:lnTo>
                </a:path>
                <a:path w="4572000" h="609600">
                  <a:moveTo>
                    <a:pt x="3886200" y="598170"/>
                  </a:moveTo>
                  <a:lnTo>
                    <a:pt x="3886200" y="0"/>
                  </a:lnTo>
                  <a:lnTo>
                    <a:pt x="4114800" y="0"/>
                  </a:lnTo>
                </a:path>
                <a:path w="4572000" h="609600">
                  <a:moveTo>
                    <a:pt x="4114800" y="598170"/>
                  </a:moveTo>
                  <a:lnTo>
                    <a:pt x="4114800" y="0"/>
                  </a:lnTo>
                </a:path>
                <a:path w="4572000" h="609600">
                  <a:moveTo>
                    <a:pt x="4114800" y="609600"/>
                  </a:moveTo>
                  <a:lnTo>
                    <a:pt x="4343400" y="609600"/>
                  </a:lnTo>
                </a:path>
                <a:path w="4572000" h="609600">
                  <a:moveTo>
                    <a:pt x="4343400" y="598170"/>
                  </a:moveTo>
                  <a:lnTo>
                    <a:pt x="4343400" y="0"/>
                  </a:lnTo>
                  <a:lnTo>
                    <a:pt x="4572000" y="0"/>
                  </a:lnTo>
                </a:path>
                <a:path w="4572000" h="609600">
                  <a:moveTo>
                    <a:pt x="4572000" y="609600"/>
                  </a:moveTo>
                  <a:lnTo>
                    <a:pt x="4572000" y="11429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276600" y="3603497"/>
              <a:ext cx="0" cy="664210"/>
            </a:xfrm>
            <a:custGeom>
              <a:avLst/>
              <a:gdLst/>
              <a:ahLst/>
              <a:cxnLst/>
              <a:rect l="l" t="t" r="r" b="b"/>
              <a:pathLst>
                <a:path h="664210">
                  <a:moveTo>
                    <a:pt x="0" y="663701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227070" y="3505200"/>
              <a:ext cx="100330" cy="100965"/>
            </a:xfrm>
            <a:custGeom>
              <a:avLst/>
              <a:gdLst/>
              <a:ahLst/>
              <a:cxnLst/>
              <a:rect l="l" t="t" r="r" b="b"/>
              <a:pathLst>
                <a:path w="100329" h="100964">
                  <a:moveTo>
                    <a:pt x="99821" y="100584"/>
                  </a:moveTo>
                  <a:lnTo>
                    <a:pt x="49529" y="0"/>
                  </a:lnTo>
                  <a:lnTo>
                    <a:pt x="0" y="100584"/>
                  </a:lnTo>
                  <a:lnTo>
                    <a:pt x="99821" y="100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3227070" y="4343400"/>
            <a:ext cx="4912995" cy="762000"/>
            <a:chOff x="3227070" y="4343400"/>
            <a:chExt cx="4912995" cy="762000"/>
          </a:xfrm>
        </p:grpSpPr>
        <p:sp>
          <p:nvSpPr>
            <p:cNvPr id="73" name="object 73"/>
            <p:cNvSpPr/>
            <p:nvPr/>
          </p:nvSpPr>
          <p:spPr>
            <a:xfrm>
              <a:off x="3288030" y="4724400"/>
              <a:ext cx="4752975" cy="1905"/>
            </a:xfrm>
            <a:custGeom>
              <a:avLst/>
              <a:gdLst/>
              <a:ahLst/>
              <a:cxnLst/>
              <a:rect l="l" t="t" r="r" b="b"/>
              <a:pathLst>
                <a:path w="4752975" h="1904">
                  <a:moveTo>
                    <a:pt x="0" y="0"/>
                  </a:moveTo>
                  <a:lnTo>
                    <a:pt x="4752594" y="152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039100" y="4676393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5" h="100329">
                  <a:moveTo>
                    <a:pt x="100583" y="49529"/>
                  </a:moveTo>
                  <a:lnTo>
                    <a:pt x="0" y="0"/>
                  </a:lnTo>
                  <a:lnTo>
                    <a:pt x="0" y="99821"/>
                  </a:lnTo>
                  <a:lnTo>
                    <a:pt x="100583" y="49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276600" y="4441697"/>
              <a:ext cx="0" cy="664210"/>
            </a:xfrm>
            <a:custGeom>
              <a:avLst/>
              <a:gdLst/>
              <a:ahLst/>
              <a:cxnLst/>
              <a:rect l="l" t="t" r="r" b="b"/>
              <a:pathLst>
                <a:path h="664210">
                  <a:moveTo>
                    <a:pt x="0" y="663701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227070" y="4343400"/>
              <a:ext cx="100330" cy="100965"/>
            </a:xfrm>
            <a:custGeom>
              <a:avLst/>
              <a:gdLst/>
              <a:ahLst/>
              <a:cxnLst/>
              <a:rect l="l" t="t" r="r" b="b"/>
              <a:pathLst>
                <a:path w="100329" h="100964">
                  <a:moveTo>
                    <a:pt x="99821" y="100584"/>
                  </a:moveTo>
                  <a:lnTo>
                    <a:pt x="49529" y="0"/>
                  </a:lnTo>
                  <a:lnTo>
                    <a:pt x="0" y="100584"/>
                  </a:lnTo>
                  <a:lnTo>
                    <a:pt x="99821" y="100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276600" y="4419600"/>
              <a:ext cx="4572000" cy="609600"/>
            </a:xfrm>
            <a:custGeom>
              <a:avLst/>
              <a:gdLst/>
              <a:ahLst/>
              <a:cxnLst/>
              <a:rect l="l" t="t" r="r" b="b"/>
              <a:pathLst>
                <a:path w="4572000" h="609600">
                  <a:moveTo>
                    <a:pt x="0" y="0"/>
                  </a:moveTo>
                  <a:lnTo>
                    <a:pt x="228600" y="0"/>
                  </a:lnTo>
                  <a:lnTo>
                    <a:pt x="228600" y="609600"/>
                  </a:lnTo>
                </a:path>
                <a:path w="4572000" h="609600">
                  <a:moveTo>
                    <a:pt x="457200" y="598170"/>
                  </a:moveTo>
                  <a:lnTo>
                    <a:pt x="457200" y="0"/>
                  </a:lnTo>
                </a:path>
                <a:path w="4572000" h="609600">
                  <a:moveTo>
                    <a:pt x="2514600" y="0"/>
                  </a:moveTo>
                  <a:lnTo>
                    <a:pt x="2514600" y="609600"/>
                  </a:lnTo>
                </a:path>
                <a:path w="4572000" h="609600">
                  <a:moveTo>
                    <a:pt x="228600" y="609600"/>
                  </a:moveTo>
                  <a:lnTo>
                    <a:pt x="457200" y="609600"/>
                  </a:lnTo>
                </a:path>
                <a:path w="4572000" h="609600">
                  <a:moveTo>
                    <a:pt x="457200" y="0"/>
                  </a:moveTo>
                  <a:lnTo>
                    <a:pt x="685800" y="0"/>
                  </a:lnTo>
                </a:path>
                <a:path w="4572000" h="609600">
                  <a:moveTo>
                    <a:pt x="685800" y="598170"/>
                  </a:moveTo>
                  <a:lnTo>
                    <a:pt x="685800" y="0"/>
                  </a:lnTo>
                </a:path>
                <a:path w="4572000" h="609600">
                  <a:moveTo>
                    <a:pt x="685800" y="609600"/>
                  </a:moveTo>
                  <a:lnTo>
                    <a:pt x="1143000" y="609600"/>
                  </a:lnTo>
                </a:path>
                <a:path w="4572000" h="609600">
                  <a:moveTo>
                    <a:pt x="1143000" y="598170"/>
                  </a:moveTo>
                  <a:lnTo>
                    <a:pt x="1143000" y="0"/>
                  </a:lnTo>
                  <a:lnTo>
                    <a:pt x="1600200" y="0"/>
                  </a:lnTo>
                </a:path>
                <a:path w="4572000" h="609600">
                  <a:moveTo>
                    <a:pt x="1600200" y="598170"/>
                  </a:moveTo>
                  <a:lnTo>
                    <a:pt x="1600200" y="0"/>
                  </a:lnTo>
                </a:path>
                <a:path w="4572000" h="609600">
                  <a:moveTo>
                    <a:pt x="1600200" y="609600"/>
                  </a:moveTo>
                  <a:lnTo>
                    <a:pt x="1828800" y="609600"/>
                  </a:lnTo>
                </a:path>
                <a:path w="4572000" h="609600">
                  <a:moveTo>
                    <a:pt x="1828800" y="598170"/>
                  </a:moveTo>
                  <a:lnTo>
                    <a:pt x="1828800" y="0"/>
                  </a:lnTo>
                  <a:lnTo>
                    <a:pt x="2057400" y="0"/>
                  </a:lnTo>
                </a:path>
                <a:path w="4572000" h="609600">
                  <a:moveTo>
                    <a:pt x="2057400" y="598170"/>
                  </a:moveTo>
                  <a:lnTo>
                    <a:pt x="2057400" y="0"/>
                  </a:lnTo>
                </a:path>
                <a:path w="4572000" h="609600">
                  <a:moveTo>
                    <a:pt x="2057400" y="609600"/>
                  </a:moveTo>
                  <a:lnTo>
                    <a:pt x="2514600" y="609600"/>
                  </a:lnTo>
                </a:path>
                <a:path w="4572000" h="609600">
                  <a:moveTo>
                    <a:pt x="2514600" y="0"/>
                  </a:moveTo>
                  <a:lnTo>
                    <a:pt x="2743200" y="0"/>
                  </a:lnTo>
                </a:path>
                <a:path w="4572000" h="609600">
                  <a:moveTo>
                    <a:pt x="2743200" y="598170"/>
                  </a:moveTo>
                  <a:lnTo>
                    <a:pt x="2743200" y="0"/>
                  </a:lnTo>
                </a:path>
                <a:path w="4572000" h="609600">
                  <a:moveTo>
                    <a:pt x="2743200" y="609600"/>
                  </a:moveTo>
                  <a:lnTo>
                    <a:pt x="2971800" y="609600"/>
                  </a:lnTo>
                </a:path>
                <a:path w="4572000" h="609600">
                  <a:moveTo>
                    <a:pt x="2971800" y="598170"/>
                  </a:moveTo>
                  <a:lnTo>
                    <a:pt x="2971800" y="0"/>
                  </a:lnTo>
                  <a:lnTo>
                    <a:pt x="3429000" y="0"/>
                  </a:lnTo>
                </a:path>
                <a:path w="4572000" h="609600">
                  <a:moveTo>
                    <a:pt x="3429000" y="598170"/>
                  </a:moveTo>
                  <a:lnTo>
                    <a:pt x="3429000" y="0"/>
                  </a:lnTo>
                </a:path>
                <a:path w="4572000" h="609600">
                  <a:moveTo>
                    <a:pt x="3429000" y="609600"/>
                  </a:moveTo>
                  <a:lnTo>
                    <a:pt x="3886200" y="609600"/>
                  </a:lnTo>
                </a:path>
                <a:path w="4572000" h="609600">
                  <a:moveTo>
                    <a:pt x="3886200" y="598170"/>
                  </a:moveTo>
                  <a:lnTo>
                    <a:pt x="3886200" y="0"/>
                  </a:lnTo>
                  <a:lnTo>
                    <a:pt x="4114800" y="0"/>
                  </a:lnTo>
                </a:path>
                <a:path w="4572000" h="609600">
                  <a:moveTo>
                    <a:pt x="4114800" y="598170"/>
                  </a:moveTo>
                  <a:lnTo>
                    <a:pt x="4114800" y="0"/>
                  </a:lnTo>
                </a:path>
                <a:path w="4572000" h="609600">
                  <a:moveTo>
                    <a:pt x="4114800" y="609600"/>
                  </a:moveTo>
                  <a:lnTo>
                    <a:pt x="4343400" y="609600"/>
                  </a:lnTo>
                </a:path>
                <a:path w="4572000" h="609600">
                  <a:moveTo>
                    <a:pt x="4343400" y="598170"/>
                  </a:moveTo>
                  <a:lnTo>
                    <a:pt x="4343400" y="0"/>
                  </a:lnTo>
                  <a:lnTo>
                    <a:pt x="4572000" y="0"/>
                  </a:lnTo>
                </a:path>
                <a:path w="4572000" h="609600">
                  <a:moveTo>
                    <a:pt x="4572000" y="609600"/>
                  </a:moveTo>
                  <a:lnTo>
                    <a:pt x="4572000" y="11429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79" name="object 7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037585" y="825601"/>
            <a:ext cx="3926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333CC"/>
                </a:solidFill>
              </a:rPr>
              <a:t>Frequency</a:t>
            </a:r>
            <a:r>
              <a:rPr sz="3600" spc="-90" dirty="0">
                <a:solidFill>
                  <a:srgbClr val="3333CC"/>
                </a:solidFill>
              </a:rPr>
              <a:t> </a:t>
            </a:r>
            <a:r>
              <a:rPr sz="3600" dirty="0">
                <a:solidFill>
                  <a:srgbClr val="3333CC"/>
                </a:solidFill>
              </a:rPr>
              <a:t>Hopping</a:t>
            </a:r>
            <a:endParaRPr sz="3600"/>
          </a:p>
        </p:txBody>
      </p:sp>
      <p:grpSp>
        <p:nvGrpSpPr>
          <p:cNvPr id="42" name="object 42"/>
          <p:cNvGrpSpPr/>
          <p:nvPr/>
        </p:nvGrpSpPr>
        <p:grpSpPr>
          <a:xfrm>
            <a:off x="1779270" y="2057400"/>
            <a:ext cx="6526530" cy="4622800"/>
            <a:chOff x="1779270" y="2057400"/>
            <a:chExt cx="6526530" cy="4622800"/>
          </a:xfrm>
        </p:grpSpPr>
        <p:sp>
          <p:nvSpPr>
            <p:cNvPr id="43" name="object 43"/>
            <p:cNvSpPr/>
            <p:nvPr/>
          </p:nvSpPr>
          <p:spPr>
            <a:xfrm>
              <a:off x="1828800" y="6629400"/>
              <a:ext cx="6379210" cy="0"/>
            </a:xfrm>
            <a:custGeom>
              <a:avLst/>
              <a:gdLst/>
              <a:ahLst/>
              <a:cxnLst/>
              <a:rect l="l" t="t" r="r" b="b"/>
              <a:pathLst>
                <a:path w="6379209">
                  <a:moveTo>
                    <a:pt x="0" y="0"/>
                  </a:moveTo>
                  <a:lnTo>
                    <a:pt x="6378702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205978" y="6579870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22" y="49529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22" y="49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28800" y="2155697"/>
              <a:ext cx="0" cy="4474210"/>
            </a:xfrm>
            <a:custGeom>
              <a:avLst/>
              <a:gdLst/>
              <a:ahLst/>
              <a:cxnLst/>
              <a:rect l="l" t="t" r="r" b="b"/>
              <a:pathLst>
                <a:path h="4474209">
                  <a:moveTo>
                    <a:pt x="0" y="4473702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79270" y="2057400"/>
              <a:ext cx="100330" cy="100965"/>
            </a:xfrm>
            <a:custGeom>
              <a:avLst/>
              <a:gdLst/>
              <a:ahLst/>
              <a:cxnLst/>
              <a:rect l="l" t="t" r="r" b="b"/>
              <a:pathLst>
                <a:path w="100330" h="100964">
                  <a:moveTo>
                    <a:pt x="99822" y="100583"/>
                  </a:moveTo>
                  <a:lnTo>
                    <a:pt x="49530" y="0"/>
                  </a:lnTo>
                  <a:lnTo>
                    <a:pt x="0" y="100583"/>
                  </a:lnTo>
                  <a:lnTo>
                    <a:pt x="99822" y="100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172972" y="1712467"/>
            <a:ext cx="1311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Frequency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824227" y="2433827"/>
            <a:ext cx="6253480" cy="4200525"/>
            <a:chOff x="1824227" y="2433827"/>
            <a:chExt cx="6253480" cy="4200525"/>
          </a:xfrm>
        </p:grpSpPr>
        <p:sp>
          <p:nvSpPr>
            <p:cNvPr id="49" name="object 49"/>
            <p:cNvSpPr/>
            <p:nvPr/>
          </p:nvSpPr>
          <p:spPr>
            <a:xfrm>
              <a:off x="1828799" y="5867399"/>
              <a:ext cx="5715000" cy="304800"/>
            </a:xfrm>
            <a:custGeom>
              <a:avLst/>
              <a:gdLst/>
              <a:ahLst/>
              <a:cxnLst/>
              <a:rect l="l" t="t" r="r" b="b"/>
              <a:pathLst>
                <a:path w="5715000" h="304800">
                  <a:moveTo>
                    <a:pt x="0" y="304800"/>
                  </a:moveTo>
                  <a:lnTo>
                    <a:pt x="5715000" y="304800"/>
                  </a:lnTo>
                </a:path>
                <a:path w="5715000" h="304800">
                  <a:moveTo>
                    <a:pt x="0" y="0"/>
                  </a:moveTo>
                  <a:lnTo>
                    <a:pt x="57150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828799" y="5867399"/>
              <a:ext cx="3811270" cy="306070"/>
            </a:xfrm>
            <a:custGeom>
              <a:avLst/>
              <a:gdLst/>
              <a:ahLst/>
              <a:cxnLst/>
              <a:rect l="l" t="t" r="r" b="b"/>
              <a:pathLst>
                <a:path w="3811270" h="306070">
                  <a:moveTo>
                    <a:pt x="381762" y="0"/>
                  </a:moveTo>
                  <a:lnTo>
                    <a:pt x="381762" y="305562"/>
                  </a:lnTo>
                  <a:lnTo>
                    <a:pt x="0" y="305562"/>
                  </a:lnTo>
                  <a:lnTo>
                    <a:pt x="0" y="0"/>
                  </a:lnTo>
                  <a:lnTo>
                    <a:pt x="381762" y="0"/>
                  </a:lnTo>
                  <a:close/>
                </a:path>
                <a:path w="3811270" h="306070">
                  <a:moveTo>
                    <a:pt x="762762" y="0"/>
                  </a:moveTo>
                  <a:lnTo>
                    <a:pt x="762762" y="305562"/>
                  </a:lnTo>
                  <a:lnTo>
                    <a:pt x="381000" y="305562"/>
                  </a:lnTo>
                  <a:lnTo>
                    <a:pt x="381000" y="0"/>
                  </a:lnTo>
                  <a:lnTo>
                    <a:pt x="762762" y="0"/>
                  </a:lnTo>
                  <a:close/>
                </a:path>
                <a:path w="3811270" h="306070">
                  <a:moveTo>
                    <a:pt x="1143762" y="0"/>
                  </a:moveTo>
                  <a:lnTo>
                    <a:pt x="1143762" y="305562"/>
                  </a:lnTo>
                  <a:lnTo>
                    <a:pt x="762000" y="305562"/>
                  </a:lnTo>
                  <a:lnTo>
                    <a:pt x="762000" y="0"/>
                  </a:lnTo>
                  <a:lnTo>
                    <a:pt x="1143762" y="0"/>
                  </a:lnTo>
                  <a:close/>
                </a:path>
                <a:path w="3811270" h="306070">
                  <a:moveTo>
                    <a:pt x="1524761" y="0"/>
                  </a:moveTo>
                  <a:lnTo>
                    <a:pt x="1524762" y="305562"/>
                  </a:lnTo>
                  <a:lnTo>
                    <a:pt x="1143000" y="305562"/>
                  </a:lnTo>
                  <a:lnTo>
                    <a:pt x="1143000" y="0"/>
                  </a:lnTo>
                  <a:lnTo>
                    <a:pt x="1524761" y="0"/>
                  </a:lnTo>
                  <a:close/>
                </a:path>
                <a:path w="3811270" h="306070">
                  <a:moveTo>
                    <a:pt x="1905761" y="0"/>
                  </a:moveTo>
                  <a:lnTo>
                    <a:pt x="1905762" y="305562"/>
                  </a:lnTo>
                  <a:lnTo>
                    <a:pt x="1524000" y="305562"/>
                  </a:lnTo>
                  <a:lnTo>
                    <a:pt x="1523999" y="0"/>
                  </a:lnTo>
                  <a:lnTo>
                    <a:pt x="1905761" y="0"/>
                  </a:lnTo>
                  <a:close/>
                </a:path>
                <a:path w="3811270" h="306070">
                  <a:moveTo>
                    <a:pt x="2286761" y="0"/>
                  </a:moveTo>
                  <a:lnTo>
                    <a:pt x="2286762" y="305562"/>
                  </a:lnTo>
                  <a:lnTo>
                    <a:pt x="1905000" y="305562"/>
                  </a:lnTo>
                  <a:lnTo>
                    <a:pt x="1904999" y="0"/>
                  </a:lnTo>
                  <a:lnTo>
                    <a:pt x="2286761" y="0"/>
                  </a:lnTo>
                  <a:close/>
                </a:path>
                <a:path w="3811270" h="306070">
                  <a:moveTo>
                    <a:pt x="2667761" y="0"/>
                  </a:moveTo>
                  <a:lnTo>
                    <a:pt x="2667762" y="305562"/>
                  </a:lnTo>
                  <a:lnTo>
                    <a:pt x="2286000" y="305562"/>
                  </a:lnTo>
                  <a:lnTo>
                    <a:pt x="2285999" y="0"/>
                  </a:lnTo>
                  <a:lnTo>
                    <a:pt x="2667761" y="0"/>
                  </a:lnTo>
                  <a:close/>
                </a:path>
                <a:path w="3811270" h="306070">
                  <a:moveTo>
                    <a:pt x="3048761" y="0"/>
                  </a:moveTo>
                  <a:lnTo>
                    <a:pt x="3048762" y="305562"/>
                  </a:lnTo>
                  <a:lnTo>
                    <a:pt x="2667000" y="305562"/>
                  </a:lnTo>
                  <a:lnTo>
                    <a:pt x="2666999" y="0"/>
                  </a:lnTo>
                  <a:lnTo>
                    <a:pt x="3048761" y="0"/>
                  </a:lnTo>
                  <a:close/>
                </a:path>
                <a:path w="3811270" h="306070">
                  <a:moveTo>
                    <a:pt x="3429761" y="0"/>
                  </a:moveTo>
                  <a:lnTo>
                    <a:pt x="3429762" y="305562"/>
                  </a:lnTo>
                  <a:lnTo>
                    <a:pt x="3048000" y="305562"/>
                  </a:lnTo>
                  <a:lnTo>
                    <a:pt x="3047999" y="0"/>
                  </a:lnTo>
                  <a:lnTo>
                    <a:pt x="3429761" y="0"/>
                  </a:lnTo>
                  <a:close/>
                </a:path>
                <a:path w="3811270" h="306070">
                  <a:moveTo>
                    <a:pt x="3810761" y="0"/>
                  </a:moveTo>
                  <a:lnTo>
                    <a:pt x="3810762" y="305562"/>
                  </a:lnTo>
                  <a:lnTo>
                    <a:pt x="3429000" y="305562"/>
                  </a:lnTo>
                  <a:lnTo>
                    <a:pt x="3429000" y="0"/>
                  </a:lnTo>
                  <a:lnTo>
                    <a:pt x="3810761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638800" y="5869685"/>
              <a:ext cx="381000" cy="214629"/>
            </a:xfrm>
            <a:custGeom>
              <a:avLst/>
              <a:gdLst/>
              <a:ahLst/>
              <a:cxnLst/>
              <a:rect l="l" t="t" r="r" b="b"/>
              <a:pathLst>
                <a:path w="381000" h="214629">
                  <a:moveTo>
                    <a:pt x="381000" y="213360"/>
                  </a:moveTo>
                  <a:lnTo>
                    <a:pt x="0" y="213360"/>
                  </a:lnTo>
                  <a:lnTo>
                    <a:pt x="0" y="214122"/>
                  </a:lnTo>
                  <a:lnTo>
                    <a:pt x="381000" y="214122"/>
                  </a:lnTo>
                  <a:lnTo>
                    <a:pt x="381000" y="213360"/>
                  </a:lnTo>
                  <a:close/>
                </a:path>
                <a:path w="381000" h="214629">
                  <a:moveTo>
                    <a:pt x="381000" y="210312"/>
                  </a:moveTo>
                  <a:lnTo>
                    <a:pt x="0" y="210312"/>
                  </a:lnTo>
                  <a:lnTo>
                    <a:pt x="0" y="211074"/>
                  </a:lnTo>
                  <a:lnTo>
                    <a:pt x="381000" y="211074"/>
                  </a:lnTo>
                  <a:lnTo>
                    <a:pt x="381000" y="210312"/>
                  </a:lnTo>
                  <a:close/>
                </a:path>
                <a:path w="381000" h="214629">
                  <a:moveTo>
                    <a:pt x="381000" y="207264"/>
                  </a:moveTo>
                  <a:lnTo>
                    <a:pt x="0" y="207264"/>
                  </a:lnTo>
                  <a:lnTo>
                    <a:pt x="0" y="208026"/>
                  </a:lnTo>
                  <a:lnTo>
                    <a:pt x="381000" y="208026"/>
                  </a:lnTo>
                  <a:lnTo>
                    <a:pt x="381000" y="207264"/>
                  </a:lnTo>
                  <a:close/>
                </a:path>
                <a:path w="381000" h="214629">
                  <a:moveTo>
                    <a:pt x="381000" y="204216"/>
                  </a:moveTo>
                  <a:lnTo>
                    <a:pt x="0" y="204216"/>
                  </a:lnTo>
                  <a:lnTo>
                    <a:pt x="0" y="204978"/>
                  </a:lnTo>
                  <a:lnTo>
                    <a:pt x="381000" y="204978"/>
                  </a:lnTo>
                  <a:lnTo>
                    <a:pt x="381000" y="204216"/>
                  </a:lnTo>
                  <a:close/>
                </a:path>
                <a:path w="381000" h="214629">
                  <a:moveTo>
                    <a:pt x="381000" y="201168"/>
                  </a:moveTo>
                  <a:lnTo>
                    <a:pt x="0" y="201168"/>
                  </a:lnTo>
                  <a:lnTo>
                    <a:pt x="0" y="201930"/>
                  </a:lnTo>
                  <a:lnTo>
                    <a:pt x="381000" y="201930"/>
                  </a:lnTo>
                  <a:lnTo>
                    <a:pt x="381000" y="201168"/>
                  </a:lnTo>
                  <a:close/>
                </a:path>
                <a:path w="381000" h="214629">
                  <a:moveTo>
                    <a:pt x="381000" y="198120"/>
                  </a:moveTo>
                  <a:lnTo>
                    <a:pt x="0" y="198120"/>
                  </a:lnTo>
                  <a:lnTo>
                    <a:pt x="0" y="198882"/>
                  </a:lnTo>
                  <a:lnTo>
                    <a:pt x="381000" y="198882"/>
                  </a:lnTo>
                  <a:lnTo>
                    <a:pt x="381000" y="198120"/>
                  </a:lnTo>
                  <a:close/>
                </a:path>
                <a:path w="381000" h="214629">
                  <a:moveTo>
                    <a:pt x="381000" y="195072"/>
                  </a:moveTo>
                  <a:lnTo>
                    <a:pt x="0" y="195072"/>
                  </a:lnTo>
                  <a:lnTo>
                    <a:pt x="0" y="195834"/>
                  </a:lnTo>
                  <a:lnTo>
                    <a:pt x="381000" y="195834"/>
                  </a:lnTo>
                  <a:lnTo>
                    <a:pt x="381000" y="195072"/>
                  </a:lnTo>
                  <a:close/>
                </a:path>
                <a:path w="381000" h="214629">
                  <a:moveTo>
                    <a:pt x="381000" y="192024"/>
                  </a:moveTo>
                  <a:lnTo>
                    <a:pt x="0" y="192024"/>
                  </a:lnTo>
                  <a:lnTo>
                    <a:pt x="0" y="192786"/>
                  </a:lnTo>
                  <a:lnTo>
                    <a:pt x="381000" y="192786"/>
                  </a:lnTo>
                  <a:lnTo>
                    <a:pt x="381000" y="192024"/>
                  </a:lnTo>
                  <a:close/>
                </a:path>
                <a:path w="381000" h="214629">
                  <a:moveTo>
                    <a:pt x="381000" y="188976"/>
                  </a:moveTo>
                  <a:lnTo>
                    <a:pt x="0" y="188976"/>
                  </a:lnTo>
                  <a:lnTo>
                    <a:pt x="0" y="189738"/>
                  </a:lnTo>
                  <a:lnTo>
                    <a:pt x="381000" y="189738"/>
                  </a:lnTo>
                  <a:lnTo>
                    <a:pt x="381000" y="188976"/>
                  </a:lnTo>
                  <a:close/>
                </a:path>
                <a:path w="381000" h="214629">
                  <a:moveTo>
                    <a:pt x="381000" y="185928"/>
                  </a:moveTo>
                  <a:lnTo>
                    <a:pt x="0" y="185928"/>
                  </a:lnTo>
                  <a:lnTo>
                    <a:pt x="0" y="186690"/>
                  </a:lnTo>
                  <a:lnTo>
                    <a:pt x="381000" y="186690"/>
                  </a:lnTo>
                  <a:lnTo>
                    <a:pt x="381000" y="185928"/>
                  </a:lnTo>
                  <a:close/>
                </a:path>
                <a:path w="381000" h="214629">
                  <a:moveTo>
                    <a:pt x="381000" y="182880"/>
                  </a:moveTo>
                  <a:lnTo>
                    <a:pt x="0" y="182880"/>
                  </a:lnTo>
                  <a:lnTo>
                    <a:pt x="0" y="183642"/>
                  </a:lnTo>
                  <a:lnTo>
                    <a:pt x="381000" y="183642"/>
                  </a:lnTo>
                  <a:lnTo>
                    <a:pt x="381000" y="182880"/>
                  </a:lnTo>
                  <a:close/>
                </a:path>
                <a:path w="381000" h="214629">
                  <a:moveTo>
                    <a:pt x="381000" y="179832"/>
                  </a:moveTo>
                  <a:lnTo>
                    <a:pt x="0" y="179832"/>
                  </a:lnTo>
                  <a:lnTo>
                    <a:pt x="0" y="180594"/>
                  </a:lnTo>
                  <a:lnTo>
                    <a:pt x="381000" y="180594"/>
                  </a:lnTo>
                  <a:lnTo>
                    <a:pt x="381000" y="179832"/>
                  </a:lnTo>
                  <a:close/>
                </a:path>
                <a:path w="381000" h="214629">
                  <a:moveTo>
                    <a:pt x="381000" y="176784"/>
                  </a:moveTo>
                  <a:lnTo>
                    <a:pt x="0" y="176784"/>
                  </a:lnTo>
                  <a:lnTo>
                    <a:pt x="0" y="177546"/>
                  </a:lnTo>
                  <a:lnTo>
                    <a:pt x="381000" y="177546"/>
                  </a:lnTo>
                  <a:lnTo>
                    <a:pt x="381000" y="176784"/>
                  </a:lnTo>
                  <a:close/>
                </a:path>
                <a:path w="381000" h="214629">
                  <a:moveTo>
                    <a:pt x="381000" y="173736"/>
                  </a:moveTo>
                  <a:lnTo>
                    <a:pt x="0" y="173736"/>
                  </a:lnTo>
                  <a:lnTo>
                    <a:pt x="0" y="174498"/>
                  </a:lnTo>
                  <a:lnTo>
                    <a:pt x="381000" y="174498"/>
                  </a:lnTo>
                  <a:lnTo>
                    <a:pt x="381000" y="173736"/>
                  </a:lnTo>
                  <a:close/>
                </a:path>
                <a:path w="381000" h="214629">
                  <a:moveTo>
                    <a:pt x="381000" y="170688"/>
                  </a:moveTo>
                  <a:lnTo>
                    <a:pt x="0" y="170688"/>
                  </a:lnTo>
                  <a:lnTo>
                    <a:pt x="0" y="171450"/>
                  </a:lnTo>
                  <a:lnTo>
                    <a:pt x="381000" y="171450"/>
                  </a:lnTo>
                  <a:lnTo>
                    <a:pt x="381000" y="170688"/>
                  </a:lnTo>
                  <a:close/>
                </a:path>
                <a:path w="381000" h="214629">
                  <a:moveTo>
                    <a:pt x="381000" y="167640"/>
                  </a:moveTo>
                  <a:lnTo>
                    <a:pt x="0" y="167640"/>
                  </a:lnTo>
                  <a:lnTo>
                    <a:pt x="0" y="168402"/>
                  </a:lnTo>
                  <a:lnTo>
                    <a:pt x="381000" y="168402"/>
                  </a:lnTo>
                  <a:lnTo>
                    <a:pt x="381000" y="167640"/>
                  </a:lnTo>
                  <a:close/>
                </a:path>
                <a:path w="381000" h="214629">
                  <a:moveTo>
                    <a:pt x="381000" y="164592"/>
                  </a:moveTo>
                  <a:lnTo>
                    <a:pt x="0" y="164592"/>
                  </a:lnTo>
                  <a:lnTo>
                    <a:pt x="0" y="165354"/>
                  </a:lnTo>
                  <a:lnTo>
                    <a:pt x="381000" y="165354"/>
                  </a:lnTo>
                  <a:lnTo>
                    <a:pt x="381000" y="164592"/>
                  </a:lnTo>
                  <a:close/>
                </a:path>
                <a:path w="381000" h="214629">
                  <a:moveTo>
                    <a:pt x="381000" y="161544"/>
                  </a:moveTo>
                  <a:lnTo>
                    <a:pt x="0" y="161544"/>
                  </a:lnTo>
                  <a:lnTo>
                    <a:pt x="0" y="162306"/>
                  </a:lnTo>
                  <a:lnTo>
                    <a:pt x="381000" y="162306"/>
                  </a:lnTo>
                  <a:lnTo>
                    <a:pt x="381000" y="161544"/>
                  </a:lnTo>
                  <a:close/>
                </a:path>
                <a:path w="381000" h="214629">
                  <a:moveTo>
                    <a:pt x="381000" y="158496"/>
                  </a:moveTo>
                  <a:lnTo>
                    <a:pt x="0" y="158496"/>
                  </a:lnTo>
                  <a:lnTo>
                    <a:pt x="0" y="159258"/>
                  </a:lnTo>
                  <a:lnTo>
                    <a:pt x="381000" y="159258"/>
                  </a:lnTo>
                  <a:lnTo>
                    <a:pt x="381000" y="158496"/>
                  </a:lnTo>
                  <a:close/>
                </a:path>
                <a:path w="381000" h="214629">
                  <a:moveTo>
                    <a:pt x="381000" y="155448"/>
                  </a:moveTo>
                  <a:lnTo>
                    <a:pt x="0" y="155448"/>
                  </a:lnTo>
                  <a:lnTo>
                    <a:pt x="0" y="156210"/>
                  </a:lnTo>
                  <a:lnTo>
                    <a:pt x="381000" y="156210"/>
                  </a:lnTo>
                  <a:lnTo>
                    <a:pt x="381000" y="155448"/>
                  </a:lnTo>
                  <a:close/>
                </a:path>
                <a:path w="381000" h="214629">
                  <a:moveTo>
                    <a:pt x="381000" y="152400"/>
                  </a:moveTo>
                  <a:lnTo>
                    <a:pt x="0" y="152400"/>
                  </a:lnTo>
                  <a:lnTo>
                    <a:pt x="0" y="153162"/>
                  </a:lnTo>
                  <a:lnTo>
                    <a:pt x="381000" y="153162"/>
                  </a:lnTo>
                  <a:lnTo>
                    <a:pt x="381000" y="152400"/>
                  </a:lnTo>
                  <a:close/>
                </a:path>
                <a:path w="381000" h="214629">
                  <a:moveTo>
                    <a:pt x="381000" y="149352"/>
                  </a:moveTo>
                  <a:lnTo>
                    <a:pt x="0" y="149352"/>
                  </a:lnTo>
                  <a:lnTo>
                    <a:pt x="0" y="150114"/>
                  </a:lnTo>
                  <a:lnTo>
                    <a:pt x="381000" y="150114"/>
                  </a:lnTo>
                  <a:lnTo>
                    <a:pt x="381000" y="149352"/>
                  </a:lnTo>
                  <a:close/>
                </a:path>
                <a:path w="381000" h="214629">
                  <a:moveTo>
                    <a:pt x="381000" y="146304"/>
                  </a:moveTo>
                  <a:lnTo>
                    <a:pt x="0" y="146304"/>
                  </a:lnTo>
                  <a:lnTo>
                    <a:pt x="0" y="147066"/>
                  </a:lnTo>
                  <a:lnTo>
                    <a:pt x="381000" y="147066"/>
                  </a:lnTo>
                  <a:lnTo>
                    <a:pt x="381000" y="146304"/>
                  </a:lnTo>
                  <a:close/>
                </a:path>
                <a:path w="381000" h="214629">
                  <a:moveTo>
                    <a:pt x="381000" y="143256"/>
                  </a:moveTo>
                  <a:lnTo>
                    <a:pt x="0" y="143256"/>
                  </a:lnTo>
                  <a:lnTo>
                    <a:pt x="0" y="144018"/>
                  </a:lnTo>
                  <a:lnTo>
                    <a:pt x="381000" y="144018"/>
                  </a:lnTo>
                  <a:lnTo>
                    <a:pt x="381000" y="143256"/>
                  </a:lnTo>
                  <a:close/>
                </a:path>
                <a:path w="381000" h="214629">
                  <a:moveTo>
                    <a:pt x="381000" y="140208"/>
                  </a:moveTo>
                  <a:lnTo>
                    <a:pt x="0" y="140208"/>
                  </a:lnTo>
                  <a:lnTo>
                    <a:pt x="0" y="140982"/>
                  </a:lnTo>
                  <a:lnTo>
                    <a:pt x="381000" y="140982"/>
                  </a:lnTo>
                  <a:lnTo>
                    <a:pt x="381000" y="140208"/>
                  </a:lnTo>
                  <a:close/>
                </a:path>
                <a:path w="381000" h="214629">
                  <a:moveTo>
                    <a:pt x="381000" y="137160"/>
                  </a:moveTo>
                  <a:lnTo>
                    <a:pt x="0" y="137160"/>
                  </a:lnTo>
                  <a:lnTo>
                    <a:pt x="0" y="137922"/>
                  </a:lnTo>
                  <a:lnTo>
                    <a:pt x="381000" y="137922"/>
                  </a:lnTo>
                  <a:lnTo>
                    <a:pt x="381000" y="137160"/>
                  </a:lnTo>
                  <a:close/>
                </a:path>
                <a:path w="381000" h="214629">
                  <a:moveTo>
                    <a:pt x="381000" y="134112"/>
                  </a:moveTo>
                  <a:lnTo>
                    <a:pt x="0" y="134112"/>
                  </a:lnTo>
                  <a:lnTo>
                    <a:pt x="0" y="134874"/>
                  </a:lnTo>
                  <a:lnTo>
                    <a:pt x="381000" y="134874"/>
                  </a:lnTo>
                  <a:lnTo>
                    <a:pt x="381000" y="134112"/>
                  </a:lnTo>
                  <a:close/>
                </a:path>
                <a:path w="381000" h="214629">
                  <a:moveTo>
                    <a:pt x="381000" y="131064"/>
                  </a:moveTo>
                  <a:lnTo>
                    <a:pt x="0" y="131064"/>
                  </a:lnTo>
                  <a:lnTo>
                    <a:pt x="0" y="131826"/>
                  </a:lnTo>
                  <a:lnTo>
                    <a:pt x="381000" y="131826"/>
                  </a:lnTo>
                  <a:lnTo>
                    <a:pt x="381000" y="131064"/>
                  </a:lnTo>
                  <a:close/>
                </a:path>
                <a:path w="381000" h="214629">
                  <a:moveTo>
                    <a:pt x="381000" y="128016"/>
                  </a:moveTo>
                  <a:lnTo>
                    <a:pt x="0" y="128016"/>
                  </a:lnTo>
                  <a:lnTo>
                    <a:pt x="0" y="128778"/>
                  </a:lnTo>
                  <a:lnTo>
                    <a:pt x="381000" y="128778"/>
                  </a:lnTo>
                  <a:lnTo>
                    <a:pt x="381000" y="128016"/>
                  </a:lnTo>
                  <a:close/>
                </a:path>
                <a:path w="381000" h="214629">
                  <a:moveTo>
                    <a:pt x="381000" y="124968"/>
                  </a:moveTo>
                  <a:lnTo>
                    <a:pt x="0" y="124968"/>
                  </a:lnTo>
                  <a:lnTo>
                    <a:pt x="0" y="125730"/>
                  </a:lnTo>
                  <a:lnTo>
                    <a:pt x="381000" y="125730"/>
                  </a:lnTo>
                  <a:lnTo>
                    <a:pt x="381000" y="124968"/>
                  </a:lnTo>
                  <a:close/>
                </a:path>
                <a:path w="381000" h="214629">
                  <a:moveTo>
                    <a:pt x="381000" y="121920"/>
                  </a:moveTo>
                  <a:lnTo>
                    <a:pt x="0" y="121920"/>
                  </a:lnTo>
                  <a:lnTo>
                    <a:pt x="0" y="122682"/>
                  </a:lnTo>
                  <a:lnTo>
                    <a:pt x="381000" y="122682"/>
                  </a:lnTo>
                  <a:lnTo>
                    <a:pt x="381000" y="121920"/>
                  </a:lnTo>
                  <a:close/>
                </a:path>
                <a:path w="381000" h="214629">
                  <a:moveTo>
                    <a:pt x="381000" y="118872"/>
                  </a:moveTo>
                  <a:lnTo>
                    <a:pt x="0" y="118872"/>
                  </a:lnTo>
                  <a:lnTo>
                    <a:pt x="0" y="119634"/>
                  </a:lnTo>
                  <a:lnTo>
                    <a:pt x="381000" y="119634"/>
                  </a:lnTo>
                  <a:lnTo>
                    <a:pt x="381000" y="118872"/>
                  </a:lnTo>
                  <a:close/>
                </a:path>
                <a:path w="381000" h="214629">
                  <a:moveTo>
                    <a:pt x="381000" y="115824"/>
                  </a:moveTo>
                  <a:lnTo>
                    <a:pt x="0" y="115824"/>
                  </a:lnTo>
                  <a:lnTo>
                    <a:pt x="0" y="116586"/>
                  </a:lnTo>
                  <a:lnTo>
                    <a:pt x="381000" y="116586"/>
                  </a:lnTo>
                  <a:lnTo>
                    <a:pt x="381000" y="115824"/>
                  </a:lnTo>
                  <a:close/>
                </a:path>
                <a:path w="381000" h="214629">
                  <a:moveTo>
                    <a:pt x="381000" y="112776"/>
                  </a:moveTo>
                  <a:lnTo>
                    <a:pt x="0" y="112776"/>
                  </a:lnTo>
                  <a:lnTo>
                    <a:pt x="0" y="113538"/>
                  </a:lnTo>
                  <a:lnTo>
                    <a:pt x="381000" y="113538"/>
                  </a:lnTo>
                  <a:lnTo>
                    <a:pt x="381000" y="112776"/>
                  </a:lnTo>
                  <a:close/>
                </a:path>
                <a:path w="381000" h="214629">
                  <a:moveTo>
                    <a:pt x="381000" y="109728"/>
                  </a:moveTo>
                  <a:lnTo>
                    <a:pt x="0" y="109728"/>
                  </a:lnTo>
                  <a:lnTo>
                    <a:pt x="0" y="110490"/>
                  </a:lnTo>
                  <a:lnTo>
                    <a:pt x="381000" y="110490"/>
                  </a:lnTo>
                  <a:lnTo>
                    <a:pt x="381000" y="109728"/>
                  </a:lnTo>
                  <a:close/>
                </a:path>
                <a:path w="381000" h="214629">
                  <a:moveTo>
                    <a:pt x="381000" y="106680"/>
                  </a:moveTo>
                  <a:lnTo>
                    <a:pt x="0" y="106680"/>
                  </a:lnTo>
                  <a:lnTo>
                    <a:pt x="0" y="107442"/>
                  </a:lnTo>
                  <a:lnTo>
                    <a:pt x="381000" y="107442"/>
                  </a:lnTo>
                  <a:lnTo>
                    <a:pt x="381000" y="106680"/>
                  </a:lnTo>
                  <a:close/>
                </a:path>
                <a:path w="381000" h="214629">
                  <a:moveTo>
                    <a:pt x="381000" y="103632"/>
                  </a:moveTo>
                  <a:lnTo>
                    <a:pt x="0" y="103632"/>
                  </a:lnTo>
                  <a:lnTo>
                    <a:pt x="0" y="104394"/>
                  </a:lnTo>
                  <a:lnTo>
                    <a:pt x="381000" y="104394"/>
                  </a:lnTo>
                  <a:lnTo>
                    <a:pt x="381000" y="103632"/>
                  </a:lnTo>
                  <a:close/>
                </a:path>
                <a:path w="381000" h="214629">
                  <a:moveTo>
                    <a:pt x="381000" y="100584"/>
                  </a:moveTo>
                  <a:lnTo>
                    <a:pt x="0" y="100584"/>
                  </a:lnTo>
                  <a:lnTo>
                    <a:pt x="0" y="101346"/>
                  </a:lnTo>
                  <a:lnTo>
                    <a:pt x="381000" y="101346"/>
                  </a:lnTo>
                  <a:lnTo>
                    <a:pt x="381000" y="100584"/>
                  </a:lnTo>
                  <a:close/>
                </a:path>
                <a:path w="381000" h="214629">
                  <a:moveTo>
                    <a:pt x="381000" y="97536"/>
                  </a:moveTo>
                  <a:lnTo>
                    <a:pt x="0" y="97536"/>
                  </a:lnTo>
                  <a:lnTo>
                    <a:pt x="0" y="98298"/>
                  </a:lnTo>
                  <a:lnTo>
                    <a:pt x="381000" y="98298"/>
                  </a:lnTo>
                  <a:lnTo>
                    <a:pt x="381000" y="97536"/>
                  </a:lnTo>
                  <a:close/>
                </a:path>
                <a:path w="381000" h="214629">
                  <a:moveTo>
                    <a:pt x="381000" y="94488"/>
                  </a:moveTo>
                  <a:lnTo>
                    <a:pt x="0" y="94488"/>
                  </a:lnTo>
                  <a:lnTo>
                    <a:pt x="0" y="95250"/>
                  </a:lnTo>
                  <a:lnTo>
                    <a:pt x="381000" y="95250"/>
                  </a:lnTo>
                  <a:lnTo>
                    <a:pt x="381000" y="94488"/>
                  </a:lnTo>
                  <a:close/>
                </a:path>
                <a:path w="381000" h="214629">
                  <a:moveTo>
                    <a:pt x="381000" y="91440"/>
                  </a:moveTo>
                  <a:lnTo>
                    <a:pt x="0" y="91440"/>
                  </a:lnTo>
                  <a:lnTo>
                    <a:pt x="0" y="92202"/>
                  </a:lnTo>
                  <a:lnTo>
                    <a:pt x="381000" y="92202"/>
                  </a:lnTo>
                  <a:lnTo>
                    <a:pt x="381000" y="91440"/>
                  </a:lnTo>
                  <a:close/>
                </a:path>
                <a:path w="381000" h="214629">
                  <a:moveTo>
                    <a:pt x="381000" y="88392"/>
                  </a:moveTo>
                  <a:lnTo>
                    <a:pt x="0" y="88392"/>
                  </a:lnTo>
                  <a:lnTo>
                    <a:pt x="0" y="89154"/>
                  </a:lnTo>
                  <a:lnTo>
                    <a:pt x="381000" y="89154"/>
                  </a:lnTo>
                  <a:lnTo>
                    <a:pt x="381000" y="88392"/>
                  </a:lnTo>
                  <a:close/>
                </a:path>
                <a:path w="381000" h="214629">
                  <a:moveTo>
                    <a:pt x="381000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381000" y="86106"/>
                  </a:lnTo>
                  <a:lnTo>
                    <a:pt x="381000" y="85344"/>
                  </a:lnTo>
                  <a:close/>
                </a:path>
                <a:path w="381000" h="214629">
                  <a:moveTo>
                    <a:pt x="381000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381000" y="83058"/>
                  </a:lnTo>
                  <a:lnTo>
                    <a:pt x="381000" y="82296"/>
                  </a:lnTo>
                  <a:close/>
                </a:path>
                <a:path w="381000" h="214629">
                  <a:moveTo>
                    <a:pt x="381000" y="79248"/>
                  </a:moveTo>
                  <a:lnTo>
                    <a:pt x="0" y="79248"/>
                  </a:lnTo>
                  <a:lnTo>
                    <a:pt x="0" y="80010"/>
                  </a:lnTo>
                  <a:lnTo>
                    <a:pt x="381000" y="80010"/>
                  </a:lnTo>
                  <a:lnTo>
                    <a:pt x="381000" y="79248"/>
                  </a:lnTo>
                  <a:close/>
                </a:path>
                <a:path w="381000" h="214629">
                  <a:moveTo>
                    <a:pt x="381000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381000" y="76962"/>
                  </a:lnTo>
                  <a:lnTo>
                    <a:pt x="381000" y="76200"/>
                  </a:lnTo>
                  <a:close/>
                </a:path>
                <a:path w="381000" h="214629">
                  <a:moveTo>
                    <a:pt x="381000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381000" y="73914"/>
                  </a:lnTo>
                  <a:lnTo>
                    <a:pt x="381000" y="73152"/>
                  </a:lnTo>
                  <a:close/>
                </a:path>
                <a:path w="381000" h="214629">
                  <a:moveTo>
                    <a:pt x="381000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381000" y="70866"/>
                  </a:lnTo>
                  <a:lnTo>
                    <a:pt x="381000" y="70104"/>
                  </a:lnTo>
                  <a:close/>
                </a:path>
                <a:path w="381000" h="214629">
                  <a:moveTo>
                    <a:pt x="381000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381000" y="67818"/>
                  </a:lnTo>
                  <a:lnTo>
                    <a:pt x="381000" y="67056"/>
                  </a:lnTo>
                  <a:close/>
                </a:path>
                <a:path w="381000" h="214629">
                  <a:moveTo>
                    <a:pt x="381000" y="64008"/>
                  </a:moveTo>
                  <a:lnTo>
                    <a:pt x="0" y="64008"/>
                  </a:lnTo>
                  <a:lnTo>
                    <a:pt x="0" y="64782"/>
                  </a:lnTo>
                  <a:lnTo>
                    <a:pt x="381000" y="64782"/>
                  </a:lnTo>
                  <a:lnTo>
                    <a:pt x="381000" y="64008"/>
                  </a:lnTo>
                  <a:close/>
                </a:path>
                <a:path w="381000" h="214629">
                  <a:moveTo>
                    <a:pt x="381000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381000" y="61722"/>
                  </a:lnTo>
                  <a:lnTo>
                    <a:pt x="381000" y="60960"/>
                  </a:lnTo>
                  <a:close/>
                </a:path>
                <a:path w="381000" h="214629">
                  <a:moveTo>
                    <a:pt x="381000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381000" y="58674"/>
                  </a:lnTo>
                  <a:lnTo>
                    <a:pt x="381000" y="57912"/>
                  </a:lnTo>
                  <a:close/>
                </a:path>
                <a:path w="381000" h="214629">
                  <a:moveTo>
                    <a:pt x="381000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381000" y="55626"/>
                  </a:lnTo>
                  <a:lnTo>
                    <a:pt x="381000" y="54864"/>
                  </a:lnTo>
                  <a:close/>
                </a:path>
                <a:path w="381000" h="214629">
                  <a:moveTo>
                    <a:pt x="381000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381000" y="52578"/>
                  </a:lnTo>
                  <a:lnTo>
                    <a:pt x="381000" y="51816"/>
                  </a:lnTo>
                  <a:close/>
                </a:path>
                <a:path w="381000" h="214629">
                  <a:moveTo>
                    <a:pt x="381000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381000" y="49530"/>
                  </a:lnTo>
                  <a:lnTo>
                    <a:pt x="381000" y="48768"/>
                  </a:lnTo>
                  <a:close/>
                </a:path>
                <a:path w="381000" h="214629">
                  <a:moveTo>
                    <a:pt x="381000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381000" y="46482"/>
                  </a:lnTo>
                  <a:lnTo>
                    <a:pt x="381000" y="45720"/>
                  </a:lnTo>
                  <a:close/>
                </a:path>
                <a:path w="381000" h="214629">
                  <a:moveTo>
                    <a:pt x="381000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381000" y="43434"/>
                  </a:lnTo>
                  <a:lnTo>
                    <a:pt x="381000" y="42672"/>
                  </a:lnTo>
                  <a:close/>
                </a:path>
                <a:path w="381000" h="214629">
                  <a:moveTo>
                    <a:pt x="381000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381000" y="40386"/>
                  </a:lnTo>
                  <a:lnTo>
                    <a:pt x="381000" y="39624"/>
                  </a:lnTo>
                  <a:close/>
                </a:path>
                <a:path w="381000" h="214629">
                  <a:moveTo>
                    <a:pt x="381000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381000" y="37338"/>
                  </a:lnTo>
                  <a:lnTo>
                    <a:pt x="381000" y="36576"/>
                  </a:lnTo>
                  <a:close/>
                </a:path>
                <a:path w="381000" h="214629">
                  <a:moveTo>
                    <a:pt x="381000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381000" y="34290"/>
                  </a:lnTo>
                  <a:lnTo>
                    <a:pt x="381000" y="33528"/>
                  </a:lnTo>
                  <a:close/>
                </a:path>
                <a:path w="381000" h="214629">
                  <a:moveTo>
                    <a:pt x="381000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381000" y="31242"/>
                  </a:lnTo>
                  <a:lnTo>
                    <a:pt x="381000" y="30480"/>
                  </a:lnTo>
                  <a:close/>
                </a:path>
                <a:path w="381000" h="214629">
                  <a:moveTo>
                    <a:pt x="381000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381000" y="28194"/>
                  </a:lnTo>
                  <a:lnTo>
                    <a:pt x="381000" y="27432"/>
                  </a:lnTo>
                  <a:close/>
                </a:path>
                <a:path w="381000" h="214629">
                  <a:moveTo>
                    <a:pt x="381000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381000" y="25146"/>
                  </a:lnTo>
                  <a:lnTo>
                    <a:pt x="381000" y="24384"/>
                  </a:lnTo>
                  <a:close/>
                </a:path>
                <a:path w="381000" h="214629">
                  <a:moveTo>
                    <a:pt x="381000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381000" y="22098"/>
                  </a:lnTo>
                  <a:lnTo>
                    <a:pt x="381000" y="21336"/>
                  </a:lnTo>
                  <a:close/>
                </a:path>
                <a:path w="381000" h="214629">
                  <a:moveTo>
                    <a:pt x="381000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381000" y="19050"/>
                  </a:lnTo>
                  <a:lnTo>
                    <a:pt x="381000" y="18288"/>
                  </a:lnTo>
                  <a:close/>
                </a:path>
                <a:path w="381000" h="214629">
                  <a:moveTo>
                    <a:pt x="381000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381000" y="16002"/>
                  </a:lnTo>
                  <a:lnTo>
                    <a:pt x="381000" y="15240"/>
                  </a:lnTo>
                  <a:close/>
                </a:path>
                <a:path w="381000" h="214629">
                  <a:moveTo>
                    <a:pt x="381000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381000" y="12954"/>
                  </a:lnTo>
                  <a:lnTo>
                    <a:pt x="381000" y="12192"/>
                  </a:lnTo>
                  <a:close/>
                </a:path>
                <a:path w="381000" h="214629">
                  <a:moveTo>
                    <a:pt x="381000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381000" y="9906"/>
                  </a:lnTo>
                  <a:lnTo>
                    <a:pt x="381000" y="9144"/>
                  </a:lnTo>
                  <a:close/>
                </a:path>
                <a:path w="381000" h="214629">
                  <a:moveTo>
                    <a:pt x="381000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381000" y="6858"/>
                  </a:lnTo>
                  <a:lnTo>
                    <a:pt x="381000" y="6096"/>
                  </a:lnTo>
                  <a:close/>
                </a:path>
                <a:path w="381000" h="214629">
                  <a:moveTo>
                    <a:pt x="381000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381000" y="3810"/>
                  </a:lnTo>
                  <a:lnTo>
                    <a:pt x="381000" y="3048"/>
                  </a:lnTo>
                  <a:close/>
                </a:path>
                <a:path w="381000" h="214629">
                  <a:moveTo>
                    <a:pt x="38100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381000" y="76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38800" y="6083045"/>
              <a:ext cx="381000" cy="86360"/>
            </a:xfrm>
            <a:custGeom>
              <a:avLst/>
              <a:gdLst/>
              <a:ahLst/>
              <a:cxnLst/>
              <a:rect l="l" t="t" r="r" b="b"/>
              <a:pathLst>
                <a:path w="381000" h="86360">
                  <a:moveTo>
                    <a:pt x="381000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381000" y="86106"/>
                  </a:lnTo>
                  <a:lnTo>
                    <a:pt x="381000" y="85344"/>
                  </a:lnTo>
                  <a:close/>
                </a:path>
                <a:path w="381000" h="86360">
                  <a:moveTo>
                    <a:pt x="381000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381000" y="83058"/>
                  </a:lnTo>
                  <a:lnTo>
                    <a:pt x="381000" y="82296"/>
                  </a:lnTo>
                  <a:close/>
                </a:path>
                <a:path w="381000" h="86360">
                  <a:moveTo>
                    <a:pt x="381000" y="79248"/>
                  </a:moveTo>
                  <a:lnTo>
                    <a:pt x="0" y="79248"/>
                  </a:lnTo>
                  <a:lnTo>
                    <a:pt x="0" y="80022"/>
                  </a:lnTo>
                  <a:lnTo>
                    <a:pt x="381000" y="80022"/>
                  </a:lnTo>
                  <a:lnTo>
                    <a:pt x="381000" y="79248"/>
                  </a:lnTo>
                  <a:close/>
                </a:path>
                <a:path w="381000" h="86360">
                  <a:moveTo>
                    <a:pt x="381000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381000" y="76962"/>
                  </a:lnTo>
                  <a:lnTo>
                    <a:pt x="381000" y="76200"/>
                  </a:lnTo>
                  <a:close/>
                </a:path>
                <a:path w="381000" h="86360">
                  <a:moveTo>
                    <a:pt x="381000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381000" y="73914"/>
                  </a:lnTo>
                  <a:lnTo>
                    <a:pt x="381000" y="73152"/>
                  </a:lnTo>
                  <a:close/>
                </a:path>
                <a:path w="381000" h="86360">
                  <a:moveTo>
                    <a:pt x="381000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381000" y="70866"/>
                  </a:lnTo>
                  <a:lnTo>
                    <a:pt x="381000" y="70104"/>
                  </a:lnTo>
                  <a:close/>
                </a:path>
                <a:path w="381000" h="86360">
                  <a:moveTo>
                    <a:pt x="381000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381000" y="67818"/>
                  </a:lnTo>
                  <a:lnTo>
                    <a:pt x="381000" y="67056"/>
                  </a:lnTo>
                  <a:close/>
                </a:path>
                <a:path w="381000" h="86360">
                  <a:moveTo>
                    <a:pt x="381000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381000" y="64770"/>
                  </a:lnTo>
                  <a:lnTo>
                    <a:pt x="381000" y="64008"/>
                  </a:lnTo>
                  <a:close/>
                </a:path>
                <a:path w="381000" h="86360">
                  <a:moveTo>
                    <a:pt x="381000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381000" y="61722"/>
                  </a:lnTo>
                  <a:lnTo>
                    <a:pt x="381000" y="60960"/>
                  </a:lnTo>
                  <a:close/>
                </a:path>
                <a:path w="381000" h="86360">
                  <a:moveTo>
                    <a:pt x="381000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381000" y="58674"/>
                  </a:lnTo>
                  <a:lnTo>
                    <a:pt x="381000" y="57912"/>
                  </a:lnTo>
                  <a:close/>
                </a:path>
                <a:path w="381000" h="86360">
                  <a:moveTo>
                    <a:pt x="381000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381000" y="55626"/>
                  </a:lnTo>
                  <a:lnTo>
                    <a:pt x="381000" y="54864"/>
                  </a:lnTo>
                  <a:close/>
                </a:path>
                <a:path w="381000" h="86360">
                  <a:moveTo>
                    <a:pt x="381000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381000" y="52578"/>
                  </a:lnTo>
                  <a:lnTo>
                    <a:pt x="381000" y="51816"/>
                  </a:lnTo>
                  <a:close/>
                </a:path>
                <a:path w="381000" h="86360">
                  <a:moveTo>
                    <a:pt x="381000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381000" y="49530"/>
                  </a:lnTo>
                  <a:lnTo>
                    <a:pt x="381000" y="48768"/>
                  </a:lnTo>
                  <a:close/>
                </a:path>
                <a:path w="381000" h="86360">
                  <a:moveTo>
                    <a:pt x="381000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381000" y="46482"/>
                  </a:lnTo>
                  <a:lnTo>
                    <a:pt x="381000" y="45720"/>
                  </a:lnTo>
                  <a:close/>
                </a:path>
                <a:path w="381000" h="86360">
                  <a:moveTo>
                    <a:pt x="381000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381000" y="43434"/>
                  </a:lnTo>
                  <a:lnTo>
                    <a:pt x="381000" y="42672"/>
                  </a:lnTo>
                  <a:close/>
                </a:path>
                <a:path w="381000" h="86360">
                  <a:moveTo>
                    <a:pt x="381000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381000" y="40386"/>
                  </a:lnTo>
                  <a:lnTo>
                    <a:pt x="381000" y="39624"/>
                  </a:lnTo>
                  <a:close/>
                </a:path>
                <a:path w="381000" h="86360">
                  <a:moveTo>
                    <a:pt x="381000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381000" y="37338"/>
                  </a:lnTo>
                  <a:lnTo>
                    <a:pt x="381000" y="36576"/>
                  </a:lnTo>
                  <a:close/>
                </a:path>
                <a:path w="381000" h="86360">
                  <a:moveTo>
                    <a:pt x="381000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381000" y="34290"/>
                  </a:lnTo>
                  <a:lnTo>
                    <a:pt x="381000" y="33528"/>
                  </a:lnTo>
                  <a:close/>
                </a:path>
                <a:path w="381000" h="86360">
                  <a:moveTo>
                    <a:pt x="381000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381000" y="31242"/>
                  </a:lnTo>
                  <a:lnTo>
                    <a:pt x="381000" y="30480"/>
                  </a:lnTo>
                  <a:close/>
                </a:path>
                <a:path w="381000" h="86360">
                  <a:moveTo>
                    <a:pt x="381000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381000" y="28194"/>
                  </a:lnTo>
                  <a:lnTo>
                    <a:pt x="381000" y="27432"/>
                  </a:lnTo>
                  <a:close/>
                </a:path>
                <a:path w="381000" h="86360">
                  <a:moveTo>
                    <a:pt x="381000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381000" y="25146"/>
                  </a:lnTo>
                  <a:lnTo>
                    <a:pt x="381000" y="24384"/>
                  </a:lnTo>
                  <a:close/>
                </a:path>
                <a:path w="381000" h="86360">
                  <a:moveTo>
                    <a:pt x="381000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381000" y="22098"/>
                  </a:lnTo>
                  <a:lnTo>
                    <a:pt x="381000" y="21336"/>
                  </a:lnTo>
                  <a:close/>
                </a:path>
                <a:path w="381000" h="86360">
                  <a:moveTo>
                    <a:pt x="381000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381000" y="19050"/>
                  </a:lnTo>
                  <a:lnTo>
                    <a:pt x="381000" y="18288"/>
                  </a:lnTo>
                  <a:close/>
                </a:path>
                <a:path w="381000" h="86360">
                  <a:moveTo>
                    <a:pt x="381000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381000" y="16002"/>
                  </a:lnTo>
                  <a:lnTo>
                    <a:pt x="381000" y="15240"/>
                  </a:lnTo>
                  <a:close/>
                </a:path>
                <a:path w="381000" h="86360">
                  <a:moveTo>
                    <a:pt x="381000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381000" y="12954"/>
                  </a:lnTo>
                  <a:lnTo>
                    <a:pt x="381000" y="12192"/>
                  </a:lnTo>
                  <a:close/>
                </a:path>
                <a:path w="381000" h="86360">
                  <a:moveTo>
                    <a:pt x="381000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381000" y="9906"/>
                  </a:lnTo>
                  <a:lnTo>
                    <a:pt x="381000" y="9144"/>
                  </a:lnTo>
                  <a:close/>
                </a:path>
                <a:path w="381000" h="86360">
                  <a:moveTo>
                    <a:pt x="381000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381000" y="6858"/>
                  </a:lnTo>
                  <a:lnTo>
                    <a:pt x="381000" y="6096"/>
                  </a:lnTo>
                  <a:close/>
                </a:path>
                <a:path w="381000" h="86360">
                  <a:moveTo>
                    <a:pt x="381000" y="3048"/>
                  </a:moveTo>
                  <a:lnTo>
                    <a:pt x="0" y="3048"/>
                  </a:lnTo>
                  <a:lnTo>
                    <a:pt x="0" y="3822"/>
                  </a:lnTo>
                  <a:lnTo>
                    <a:pt x="381000" y="3822"/>
                  </a:lnTo>
                  <a:lnTo>
                    <a:pt x="381000" y="3048"/>
                  </a:lnTo>
                  <a:close/>
                </a:path>
                <a:path w="381000" h="86360">
                  <a:moveTo>
                    <a:pt x="38100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381000" y="76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38799" y="5867399"/>
              <a:ext cx="2287270" cy="306070"/>
            </a:xfrm>
            <a:custGeom>
              <a:avLst/>
              <a:gdLst/>
              <a:ahLst/>
              <a:cxnLst/>
              <a:rect l="l" t="t" r="r" b="b"/>
              <a:pathLst>
                <a:path w="2287270" h="306070">
                  <a:moveTo>
                    <a:pt x="381762" y="0"/>
                  </a:moveTo>
                  <a:lnTo>
                    <a:pt x="381762" y="305562"/>
                  </a:lnTo>
                  <a:lnTo>
                    <a:pt x="0" y="305562"/>
                  </a:lnTo>
                  <a:lnTo>
                    <a:pt x="0" y="0"/>
                  </a:lnTo>
                  <a:lnTo>
                    <a:pt x="381762" y="0"/>
                  </a:lnTo>
                  <a:close/>
                </a:path>
                <a:path w="2287270" h="306070">
                  <a:moveTo>
                    <a:pt x="762762" y="0"/>
                  </a:moveTo>
                  <a:lnTo>
                    <a:pt x="762762" y="305562"/>
                  </a:lnTo>
                  <a:lnTo>
                    <a:pt x="381000" y="305562"/>
                  </a:lnTo>
                  <a:lnTo>
                    <a:pt x="381000" y="0"/>
                  </a:lnTo>
                  <a:lnTo>
                    <a:pt x="762762" y="0"/>
                  </a:lnTo>
                  <a:close/>
                </a:path>
                <a:path w="2287270" h="306070">
                  <a:moveTo>
                    <a:pt x="1143761" y="0"/>
                  </a:moveTo>
                  <a:lnTo>
                    <a:pt x="1143761" y="305562"/>
                  </a:lnTo>
                  <a:lnTo>
                    <a:pt x="762000" y="305562"/>
                  </a:lnTo>
                  <a:lnTo>
                    <a:pt x="761999" y="0"/>
                  </a:lnTo>
                  <a:lnTo>
                    <a:pt x="1143761" y="0"/>
                  </a:lnTo>
                  <a:close/>
                </a:path>
                <a:path w="2287270" h="306070">
                  <a:moveTo>
                    <a:pt x="1524761" y="0"/>
                  </a:moveTo>
                  <a:lnTo>
                    <a:pt x="1524761" y="305562"/>
                  </a:lnTo>
                  <a:lnTo>
                    <a:pt x="1143000" y="305562"/>
                  </a:lnTo>
                  <a:lnTo>
                    <a:pt x="1143000" y="0"/>
                  </a:lnTo>
                  <a:lnTo>
                    <a:pt x="1524761" y="0"/>
                  </a:lnTo>
                  <a:close/>
                </a:path>
                <a:path w="2287270" h="306070">
                  <a:moveTo>
                    <a:pt x="1905761" y="0"/>
                  </a:moveTo>
                  <a:lnTo>
                    <a:pt x="1905761" y="305562"/>
                  </a:lnTo>
                  <a:lnTo>
                    <a:pt x="1524000" y="305562"/>
                  </a:lnTo>
                  <a:lnTo>
                    <a:pt x="1524000" y="0"/>
                  </a:lnTo>
                  <a:lnTo>
                    <a:pt x="1905761" y="0"/>
                  </a:lnTo>
                  <a:close/>
                </a:path>
                <a:path w="2287270" h="306070">
                  <a:moveTo>
                    <a:pt x="2286761" y="0"/>
                  </a:moveTo>
                  <a:lnTo>
                    <a:pt x="2286761" y="305562"/>
                  </a:lnTo>
                  <a:lnTo>
                    <a:pt x="1905000" y="305562"/>
                  </a:lnTo>
                  <a:lnTo>
                    <a:pt x="1905000" y="0"/>
                  </a:lnTo>
                  <a:lnTo>
                    <a:pt x="2286761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828799" y="5181600"/>
              <a:ext cx="5715000" cy="304800"/>
            </a:xfrm>
            <a:custGeom>
              <a:avLst/>
              <a:gdLst/>
              <a:ahLst/>
              <a:cxnLst/>
              <a:rect l="l" t="t" r="r" b="b"/>
              <a:pathLst>
                <a:path w="5715000" h="304800">
                  <a:moveTo>
                    <a:pt x="0" y="304800"/>
                  </a:moveTo>
                  <a:lnTo>
                    <a:pt x="5715000" y="304800"/>
                  </a:lnTo>
                </a:path>
                <a:path w="5715000" h="304800">
                  <a:moveTo>
                    <a:pt x="0" y="0"/>
                  </a:moveTo>
                  <a:lnTo>
                    <a:pt x="57150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828799" y="5181600"/>
              <a:ext cx="1525270" cy="306070"/>
            </a:xfrm>
            <a:custGeom>
              <a:avLst/>
              <a:gdLst/>
              <a:ahLst/>
              <a:cxnLst/>
              <a:rect l="l" t="t" r="r" b="b"/>
              <a:pathLst>
                <a:path w="1525270" h="306070">
                  <a:moveTo>
                    <a:pt x="381762" y="0"/>
                  </a:moveTo>
                  <a:lnTo>
                    <a:pt x="381762" y="305562"/>
                  </a:lnTo>
                  <a:lnTo>
                    <a:pt x="0" y="305562"/>
                  </a:lnTo>
                  <a:lnTo>
                    <a:pt x="0" y="0"/>
                  </a:lnTo>
                  <a:lnTo>
                    <a:pt x="381762" y="0"/>
                  </a:lnTo>
                  <a:close/>
                </a:path>
                <a:path w="1525270" h="306070">
                  <a:moveTo>
                    <a:pt x="762762" y="0"/>
                  </a:moveTo>
                  <a:lnTo>
                    <a:pt x="762762" y="305562"/>
                  </a:lnTo>
                  <a:lnTo>
                    <a:pt x="381000" y="305562"/>
                  </a:lnTo>
                  <a:lnTo>
                    <a:pt x="381000" y="0"/>
                  </a:lnTo>
                  <a:lnTo>
                    <a:pt x="762762" y="0"/>
                  </a:lnTo>
                  <a:close/>
                </a:path>
                <a:path w="1525270" h="306070">
                  <a:moveTo>
                    <a:pt x="1143762" y="0"/>
                  </a:moveTo>
                  <a:lnTo>
                    <a:pt x="1143762" y="305562"/>
                  </a:lnTo>
                  <a:lnTo>
                    <a:pt x="762000" y="305562"/>
                  </a:lnTo>
                  <a:lnTo>
                    <a:pt x="762000" y="0"/>
                  </a:lnTo>
                  <a:lnTo>
                    <a:pt x="1143762" y="0"/>
                  </a:lnTo>
                  <a:close/>
                </a:path>
                <a:path w="1525270" h="306070">
                  <a:moveTo>
                    <a:pt x="1524761" y="0"/>
                  </a:moveTo>
                  <a:lnTo>
                    <a:pt x="1524761" y="305562"/>
                  </a:lnTo>
                  <a:lnTo>
                    <a:pt x="1143000" y="305562"/>
                  </a:lnTo>
                  <a:lnTo>
                    <a:pt x="1143000" y="0"/>
                  </a:lnTo>
                  <a:lnTo>
                    <a:pt x="1524761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352800" y="5183885"/>
              <a:ext cx="381000" cy="214629"/>
            </a:xfrm>
            <a:custGeom>
              <a:avLst/>
              <a:gdLst/>
              <a:ahLst/>
              <a:cxnLst/>
              <a:rect l="l" t="t" r="r" b="b"/>
              <a:pathLst>
                <a:path w="381000" h="214629">
                  <a:moveTo>
                    <a:pt x="381000" y="213360"/>
                  </a:moveTo>
                  <a:lnTo>
                    <a:pt x="0" y="213360"/>
                  </a:lnTo>
                  <a:lnTo>
                    <a:pt x="0" y="214122"/>
                  </a:lnTo>
                  <a:lnTo>
                    <a:pt x="381000" y="214122"/>
                  </a:lnTo>
                  <a:lnTo>
                    <a:pt x="381000" y="213360"/>
                  </a:lnTo>
                  <a:close/>
                </a:path>
                <a:path w="381000" h="214629">
                  <a:moveTo>
                    <a:pt x="381000" y="210312"/>
                  </a:moveTo>
                  <a:lnTo>
                    <a:pt x="0" y="210312"/>
                  </a:lnTo>
                  <a:lnTo>
                    <a:pt x="0" y="211074"/>
                  </a:lnTo>
                  <a:lnTo>
                    <a:pt x="381000" y="211074"/>
                  </a:lnTo>
                  <a:lnTo>
                    <a:pt x="381000" y="210312"/>
                  </a:lnTo>
                  <a:close/>
                </a:path>
                <a:path w="381000" h="214629">
                  <a:moveTo>
                    <a:pt x="381000" y="207264"/>
                  </a:moveTo>
                  <a:lnTo>
                    <a:pt x="0" y="207264"/>
                  </a:lnTo>
                  <a:lnTo>
                    <a:pt x="0" y="208026"/>
                  </a:lnTo>
                  <a:lnTo>
                    <a:pt x="381000" y="208026"/>
                  </a:lnTo>
                  <a:lnTo>
                    <a:pt x="381000" y="207264"/>
                  </a:lnTo>
                  <a:close/>
                </a:path>
                <a:path w="381000" h="214629">
                  <a:moveTo>
                    <a:pt x="381000" y="204216"/>
                  </a:moveTo>
                  <a:lnTo>
                    <a:pt x="0" y="204216"/>
                  </a:lnTo>
                  <a:lnTo>
                    <a:pt x="0" y="204978"/>
                  </a:lnTo>
                  <a:lnTo>
                    <a:pt x="381000" y="204978"/>
                  </a:lnTo>
                  <a:lnTo>
                    <a:pt x="381000" y="204216"/>
                  </a:lnTo>
                  <a:close/>
                </a:path>
                <a:path w="381000" h="214629">
                  <a:moveTo>
                    <a:pt x="381000" y="201168"/>
                  </a:moveTo>
                  <a:lnTo>
                    <a:pt x="0" y="201168"/>
                  </a:lnTo>
                  <a:lnTo>
                    <a:pt x="0" y="201930"/>
                  </a:lnTo>
                  <a:lnTo>
                    <a:pt x="381000" y="201930"/>
                  </a:lnTo>
                  <a:lnTo>
                    <a:pt x="381000" y="201168"/>
                  </a:lnTo>
                  <a:close/>
                </a:path>
                <a:path w="381000" h="214629">
                  <a:moveTo>
                    <a:pt x="381000" y="198120"/>
                  </a:moveTo>
                  <a:lnTo>
                    <a:pt x="0" y="198120"/>
                  </a:lnTo>
                  <a:lnTo>
                    <a:pt x="0" y="198882"/>
                  </a:lnTo>
                  <a:lnTo>
                    <a:pt x="381000" y="198882"/>
                  </a:lnTo>
                  <a:lnTo>
                    <a:pt x="381000" y="198120"/>
                  </a:lnTo>
                  <a:close/>
                </a:path>
                <a:path w="381000" h="214629">
                  <a:moveTo>
                    <a:pt x="381000" y="195072"/>
                  </a:moveTo>
                  <a:lnTo>
                    <a:pt x="0" y="195072"/>
                  </a:lnTo>
                  <a:lnTo>
                    <a:pt x="0" y="195834"/>
                  </a:lnTo>
                  <a:lnTo>
                    <a:pt x="381000" y="195834"/>
                  </a:lnTo>
                  <a:lnTo>
                    <a:pt x="381000" y="195072"/>
                  </a:lnTo>
                  <a:close/>
                </a:path>
                <a:path w="381000" h="214629">
                  <a:moveTo>
                    <a:pt x="381000" y="192024"/>
                  </a:moveTo>
                  <a:lnTo>
                    <a:pt x="0" y="192024"/>
                  </a:lnTo>
                  <a:lnTo>
                    <a:pt x="0" y="192786"/>
                  </a:lnTo>
                  <a:lnTo>
                    <a:pt x="381000" y="192786"/>
                  </a:lnTo>
                  <a:lnTo>
                    <a:pt x="381000" y="192024"/>
                  </a:lnTo>
                  <a:close/>
                </a:path>
                <a:path w="381000" h="214629">
                  <a:moveTo>
                    <a:pt x="381000" y="188976"/>
                  </a:moveTo>
                  <a:lnTo>
                    <a:pt x="0" y="188976"/>
                  </a:lnTo>
                  <a:lnTo>
                    <a:pt x="0" y="189738"/>
                  </a:lnTo>
                  <a:lnTo>
                    <a:pt x="381000" y="189738"/>
                  </a:lnTo>
                  <a:lnTo>
                    <a:pt x="381000" y="188976"/>
                  </a:lnTo>
                  <a:close/>
                </a:path>
                <a:path w="381000" h="214629">
                  <a:moveTo>
                    <a:pt x="381000" y="185928"/>
                  </a:moveTo>
                  <a:lnTo>
                    <a:pt x="0" y="185928"/>
                  </a:lnTo>
                  <a:lnTo>
                    <a:pt x="0" y="186690"/>
                  </a:lnTo>
                  <a:lnTo>
                    <a:pt x="381000" y="186690"/>
                  </a:lnTo>
                  <a:lnTo>
                    <a:pt x="381000" y="185928"/>
                  </a:lnTo>
                  <a:close/>
                </a:path>
                <a:path w="381000" h="214629">
                  <a:moveTo>
                    <a:pt x="381000" y="182880"/>
                  </a:moveTo>
                  <a:lnTo>
                    <a:pt x="0" y="182880"/>
                  </a:lnTo>
                  <a:lnTo>
                    <a:pt x="0" y="183642"/>
                  </a:lnTo>
                  <a:lnTo>
                    <a:pt x="381000" y="183642"/>
                  </a:lnTo>
                  <a:lnTo>
                    <a:pt x="381000" y="182880"/>
                  </a:lnTo>
                  <a:close/>
                </a:path>
                <a:path w="381000" h="214629">
                  <a:moveTo>
                    <a:pt x="381000" y="179832"/>
                  </a:moveTo>
                  <a:lnTo>
                    <a:pt x="0" y="179832"/>
                  </a:lnTo>
                  <a:lnTo>
                    <a:pt x="0" y="180594"/>
                  </a:lnTo>
                  <a:lnTo>
                    <a:pt x="381000" y="180594"/>
                  </a:lnTo>
                  <a:lnTo>
                    <a:pt x="381000" y="179832"/>
                  </a:lnTo>
                  <a:close/>
                </a:path>
                <a:path w="381000" h="214629">
                  <a:moveTo>
                    <a:pt x="381000" y="176784"/>
                  </a:moveTo>
                  <a:lnTo>
                    <a:pt x="0" y="176784"/>
                  </a:lnTo>
                  <a:lnTo>
                    <a:pt x="0" y="177546"/>
                  </a:lnTo>
                  <a:lnTo>
                    <a:pt x="381000" y="177546"/>
                  </a:lnTo>
                  <a:lnTo>
                    <a:pt x="381000" y="176784"/>
                  </a:lnTo>
                  <a:close/>
                </a:path>
                <a:path w="381000" h="214629">
                  <a:moveTo>
                    <a:pt x="381000" y="173736"/>
                  </a:moveTo>
                  <a:lnTo>
                    <a:pt x="0" y="173736"/>
                  </a:lnTo>
                  <a:lnTo>
                    <a:pt x="0" y="174498"/>
                  </a:lnTo>
                  <a:lnTo>
                    <a:pt x="381000" y="174498"/>
                  </a:lnTo>
                  <a:lnTo>
                    <a:pt x="381000" y="173736"/>
                  </a:lnTo>
                  <a:close/>
                </a:path>
                <a:path w="381000" h="214629">
                  <a:moveTo>
                    <a:pt x="381000" y="170688"/>
                  </a:moveTo>
                  <a:lnTo>
                    <a:pt x="0" y="170688"/>
                  </a:lnTo>
                  <a:lnTo>
                    <a:pt x="0" y="171450"/>
                  </a:lnTo>
                  <a:lnTo>
                    <a:pt x="381000" y="171450"/>
                  </a:lnTo>
                  <a:lnTo>
                    <a:pt x="381000" y="170688"/>
                  </a:lnTo>
                  <a:close/>
                </a:path>
                <a:path w="381000" h="214629">
                  <a:moveTo>
                    <a:pt x="381000" y="167640"/>
                  </a:moveTo>
                  <a:lnTo>
                    <a:pt x="0" y="167640"/>
                  </a:lnTo>
                  <a:lnTo>
                    <a:pt x="0" y="168402"/>
                  </a:lnTo>
                  <a:lnTo>
                    <a:pt x="381000" y="168402"/>
                  </a:lnTo>
                  <a:lnTo>
                    <a:pt x="381000" y="167640"/>
                  </a:lnTo>
                  <a:close/>
                </a:path>
                <a:path w="381000" h="214629">
                  <a:moveTo>
                    <a:pt x="381000" y="164592"/>
                  </a:moveTo>
                  <a:lnTo>
                    <a:pt x="0" y="164592"/>
                  </a:lnTo>
                  <a:lnTo>
                    <a:pt x="0" y="165354"/>
                  </a:lnTo>
                  <a:lnTo>
                    <a:pt x="381000" y="165354"/>
                  </a:lnTo>
                  <a:lnTo>
                    <a:pt x="381000" y="164592"/>
                  </a:lnTo>
                  <a:close/>
                </a:path>
                <a:path w="381000" h="214629">
                  <a:moveTo>
                    <a:pt x="381000" y="161544"/>
                  </a:moveTo>
                  <a:lnTo>
                    <a:pt x="0" y="161544"/>
                  </a:lnTo>
                  <a:lnTo>
                    <a:pt x="0" y="162306"/>
                  </a:lnTo>
                  <a:lnTo>
                    <a:pt x="381000" y="162306"/>
                  </a:lnTo>
                  <a:lnTo>
                    <a:pt x="381000" y="161544"/>
                  </a:lnTo>
                  <a:close/>
                </a:path>
                <a:path w="381000" h="214629">
                  <a:moveTo>
                    <a:pt x="381000" y="158496"/>
                  </a:moveTo>
                  <a:lnTo>
                    <a:pt x="0" y="158496"/>
                  </a:lnTo>
                  <a:lnTo>
                    <a:pt x="0" y="159258"/>
                  </a:lnTo>
                  <a:lnTo>
                    <a:pt x="381000" y="159258"/>
                  </a:lnTo>
                  <a:lnTo>
                    <a:pt x="381000" y="158496"/>
                  </a:lnTo>
                  <a:close/>
                </a:path>
                <a:path w="381000" h="214629">
                  <a:moveTo>
                    <a:pt x="381000" y="155448"/>
                  </a:moveTo>
                  <a:lnTo>
                    <a:pt x="0" y="155448"/>
                  </a:lnTo>
                  <a:lnTo>
                    <a:pt x="0" y="156210"/>
                  </a:lnTo>
                  <a:lnTo>
                    <a:pt x="381000" y="156210"/>
                  </a:lnTo>
                  <a:lnTo>
                    <a:pt x="381000" y="155448"/>
                  </a:lnTo>
                  <a:close/>
                </a:path>
                <a:path w="381000" h="214629">
                  <a:moveTo>
                    <a:pt x="381000" y="152400"/>
                  </a:moveTo>
                  <a:lnTo>
                    <a:pt x="0" y="152400"/>
                  </a:lnTo>
                  <a:lnTo>
                    <a:pt x="0" y="153162"/>
                  </a:lnTo>
                  <a:lnTo>
                    <a:pt x="381000" y="153162"/>
                  </a:lnTo>
                  <a:lnTo>
                    <a:pt x="381000" y="152400"/>
                  </a:lnTo>
                  <a:close/>
                </a:path>
                <a:path w="381000" h="214629">
                  <a:moveTo>
                    <a:pt x="381000" y="149352"/>
                  </a:moveTo>
                  <a:lnTo>
                    <a:pt x="0" y="149352"/>
                  </a:lnTo>
                  <a:lnTo>
                    <a:pt x="0" y="150114"/>
                  </a:lnTo>
                  <a:lnTo>
                    <a:pt x="381000" y="150114"/>
                  </a:lnTo>
                  <a:lnTo>
                    <a:pt x="381000" y="149352"/>
                  </a:lnTo>
                  <a:close/>
                </a:path>
                <a:path w="381000" h="214629">
                  <a:moveTo>
                    <a:pt x="381000" y="146304"/>
                  </a:moveTo>
                  <a:lnTo>
                    <a:pt x="0" y="146304"/>
                  </a:lnTo>
                  <a:lnTo>
                    <a:pt x="0" y="147066"/>
                  </a:lnTo>
                  <a:lnTo>
                    <a:pt x="381000" y="147066"/>
                  </a:lnTo>
                  <a:lnTo>
                    <a:pt x="381000" y="146304"/>
                  </a:lnTo>
                  <a:close/>
                </a:path>
                <a:path w="381000" h="214629">
                  <a:moveTo>
                    <a:pt x="381000" y="143256"/>
                  </a:moveTo>
                  <a:lnTo>
                    <a:pt x="0" y="143256"/>
                  </a:lnTo>
                  <a:lnTo>
                    <a:pt x="0" y="144018"/>
                  </a:lnTo>
                  <a:lnTo>
                    <a:pt x="381000" y="144018"/>
                  </a:lnTo>
                  <a:lnTo>
                    <a:pt x="381000" y="143256"/>
                  </a:lnTo>
                  <a:close/>
                </a:path>
                <a:path w="381000" h="214629">
                  <a:moveTo>
                    <a:pt x="381000" y="140208"/>
                  </a:moveTo>
                  <a:lnTo>
                    <a:pt x="0" y="140208"/>
                  </a:lnTo>
                  <a:lnTo>
                    <a:pt x="0" y="140982"/>
                  </a:lnTo>
                  <a:lnTo>
                    <a:pt x="381000" y="140982"/>
                  </a:lnTo>
                  <a:lnTo>
                    <a:pt x="381000" y="140208"/>
                  </a:lnTo>
                  <a:close/>
                </a:path>
                <a:path w="381000" h="214629">
                  <a:moveTo>
                    <a:pt x="381000" y="137160"/>
                  </a:moveTo>
                  <a:lnTo>
                    <a:pt x="0" y="137160"/>
                  </a:lnTo>
                  <a:lnTo>
                    <a:pt x="0" y="137922"/>
                  </a:lnTo>
                  <a:lnTo>
                    <a:pt x="381000" y="137922"/>
                  </a:lnTo>
                  <a:lnTo>
                    <a:pt x="381000" y="137160"/>
                  </a:lnTo>
                  <a:close/>
                </a:path>
                <a:path w="381000" h="214629">
                  <a:moveTo>
                    <a:pt x="381000" y="134112"/>
                  </a:moveTo>
                  <a:lnTo>
                    <a:pt x="0" y="134112"/>
                  </a:lnTo>
                  <a:lnTo>
                    <a:pt x="0" y="134874"/>
                  </a:lnTo>
                  <a:lnTo>
                    <a:pt x="381000" y="134874"/>
                  </a:lnTo>
                  <a:lnTo>
                    <a:pt x="381000" y="134112"/>
                  </a:lnTo>
                  <a:close/>
                </a:path>
                <a:path w="381000" h="214629">
                  <a:moveTo>
                    <a:pt x="381000" y="131064"/>
                  </a:moveTo>
                  <a:lnTo>
                    <a:pt x="0" y="131064"/>
                  </a:lnTo>
                  <a:lnTo>
                    <a:pt x="0" y="131826"/>
                  </a:lnTo>
                  <a:lnTo>
                    <a:pt x="381000" y="131826"/>
                  </a:lnTo>
                  <a:lnTo>
                    <a:pt x="381000" y="131064"/>
                  </a:lnTo>
                  <a:close/>
                </a:path>
                <a:path w="381000" h="214629">
                  <a:moveTo>
                    <a:pt x="381000" y="128016"/>
                  </a:moveTo>
                  <a:lnTo>
                    <a:pt x="0" y="128016"/>
                  </a:lnTo>
                  <a:lnTo>
                    <a:pt x="0" y="128778"/>
                  </a:lnTo>
                  <a:lnTo>
                    <a:pt x="381000" y="128778"/>
                  </a:lnTo>
                  <a:lnTo>
                    <a:pt x="381000" y="128016"/>
                  </a:lnTo>
                  <a:close/>
                </a:path>
                <a:path w="381000" h="214629">
                  <a:moveTo>
                    <a:pt x="381000" y="124968"/>
                  </a:moveTo>
                  <a:lnTo>
                    <a:pt x="0" y="124968"/>
                  </a:lnTo>
                  <a:lnTo>
                    <a:pt x="0" y="125730"/>
                  </a:lnTo>
                  <a:lnTo>
                    <a:pt x="381000" y="125730"/>
                  </a:lnTo>
                  <a:lnTo>
                    <a:pt x="381000" y="124968"/>
                  </a:lnTo>
                  <a:close/>
                </a:path>
                <a:path w="381000" h="214629">
                  <a:moveTo>
                    <a:pt x="381000" y="121920"/>
                  </a:moveTo>
                  <a:lnTo>
                    <a:pt x="0" y="121920"/>
                  </a:lnTo>
                  <a:lnTo>
                    <a:pt x="0" y="122682"/>
                  </a:lnTo>
                  <a:lnTo>
                    <a:pt x="381000" y="122682"/>
                  </a:lnTo>
                  <a:lnTo>
                    <a:pt x="381000" y="121920"/>
                  </a:lnTo>
                  <a:close/>
                </a:path>
                <a:path w="381000" h="214629">
                  <a:moveTo>
                    <a:pt x="381000" y="118872"/>
                  </a:moveTo>
                  <a:lnTo>
                    <a:pt x="0" y="118872"/>
                  </a:lnTo>
                  <a:lnTo>
                    <a:pt x="0" y="119634"/>
                  </a:lnTo>
                  <a:lnTo>
                    <a:pt x="381000" y="119634"/>
                  </a:lnTo>
                  <a:lnTo>
                    <a:pt x="381000" y="118872"/>
                  </a:lnTo>
                  <a:close/>
                </a:path>
                <a:path w="381000" h="214629">
                  <a:moveTo>
                    <a:pt x="381000" y="115824"/>
                  </a:moveTo>
                  <a:lnTo>
                    <a:pt x="0" y="115824"/>
                  </a:lnTo>
                  <a:lnTo>
                    <a:pt x="0" y="116586"/>
                  </a:lnTo>
                  <a:lnTo>
                    <a:pt x="381000" y="116586"/>
                  </a:lnTo>
                  <a:lnTo>
                    <a:pt x="381000" y="115824"/>
                  </a:lnTo>
                  <a:close/>
                </a:path>
                <a:path w="381000" h="214629">
                  <a:moveTo>
                    <a:pt x="381000" y="112776"/>
                  </a:moveTo>
                  <a:lnTo>
                    <a:pt x="0" y="112776"/>
                  </a:lnTo>
                  <a:lnTo>
                    <a:pt x="0" y="113538"/>
                  </a:lnTo>
                  <a:lnTo>
                    <a:pt x="381000" y="113538"/>
                  </a:lnTo>
                  <a:lnTo>
                    <a:pt x="381000" y="112776"/>
                  </a:lnTo>
                  <a:close/>
                </a:path>
                <a:path w="381000" h="214629">
                  <a:moveTo>
                    <a:pt x="381000" y="109728"/>
                  </a:moveTo>
                  <a:lnTo>
                    <a:pt x="0" y="109728"/>
                  </a:lnTo>
                  <a:lnTo>
                    <a:pt x="0" y="110490"/>
                  </a:lnTo>
                  <a:lnTo>
                    <a:pt x="381000" y="110490"/>
                  </a:lnTo>
                  <a:lnTo>
                    <a:pt x="381000" y="109728"/>
                  </a:lnTo>
                  <a:close/>
                </a:path>
                <a:path w="381000" h="214629">
                  <a:moveTo>
                    <a:pt x="381000" y="106680"/>
                  </a:moveTo>
                  <a:lnTo>
                    <a:pt x="0" y="106680"/>
                  </a:lnTo>
                  <a:lnTo>
                    <a:pt x="0" y="107442"/>
                  </a:lnTo>
                  <a:lnTo>
                    <a:pt x="381000" y="107442"/>
                  </a:lnTo>
                  <a:lnTo>
                    <a:pt x="381000" y="106680"/>
                  </a:lnTo>
                  <a:close/>
                </a:path>
                <a:path w="381000" h="214629">
                  <a:moveTo>
                    <a:pt x="381000" y="103632"/>
                  </a:moveTo>
                  <a:lnTo>
                    <a:pt x="0" y="103632"/>
                  </a:lnTo>
                  <a:lnTo>
                    <a:pt x="0" y="104394"/>
                  </a:lnTo>
                  <a:lnTo>
                    <a:pt x="381000" y="104394"/>
                  </a:lnTo>
                  <a:lnTo>
                    <a:pt x="381000" y="103632"/>
                  </a:lnTo>
                  <a:close/>
                </a:path>
                <a:path w="381000" h="214629">
                  <a:moveTo>
                    <a:pt x="381000" y="100584"/>
                  </a:moveTo>
                  <a:lnTo>
                    <a:pt x="0" y="100584"/>
                  </a:lnTo>
                  <a:lnTo>
                    <a:pt x="0" y="101346"/>
                  </a:lnTo>
                  <a:lnTo>
                    <a:pt x="381000" y="101346"/>
                  </a:lnTo>
                  <a:lnTo>
                    <a:pt x="381000" y="100584"/>
                  </a:lnTo>
                  <a:close/>
                </a:path>
                <a:path w="381000" h="214629">
                  <a:moveTo>
                    <a:pt x="381000" y="97536"/>
                  </a:moveTo>
                  <a:lnTo>
                    <a:pt x="0" y="97536"/>
                  </a:lnTo>
                  <a:lnTo>
                    <a:pt x="0" y="98298"/>
                  </a:lnTo>
                  <a:lnTo>
                    <a:pt x="381000" y="98298"/>
                  </a:lnTo>
                  <a:lnTo>
                    <a:pt x="381000" y="97536"/>
                  </a:lnTo>
                  <a:close/>
                </a:path>
                <a:path w="381000" h="214629">
                  <a:moveTo>
                    <a:pt x="381000" y="94488"/>
                  </a:moveTo>
                  <a:lnTo>
                    <a:pt x="0" y="94488"/>
                  </a:lnTo>
                  <a:lnTo>
                    <a:pt x="0" y="95250"/>
                  </a:lnTo>
                  <a:lnTo>
                    <a:pt x="381000" y="95250"/>
                  </a:lnTo>
                  <a:lnTo>
                    <a:pt x="381000" y="94488"/>
                  </a:lnTo>
                  <a:close/>
                </a:path>
                <a:path w="381000" h="214629">
                  <a:moveTo>
                    <a:pt x="381000" y="91440"/>
                  </a:moveTo>
                  <a:lnTo>
                    <a:pt x="0" y="91440"/>
                  </a:lnTo>
                  <a:lnTo>
                    <a:pt x="0" y="92202"/>
                  </a:lnTo>
                  <a:lnTo>
                    <a:pt x="381000" y="92202"/>
                  </a:lnTo>
                  <a:lnTo>
                    <a:pt x="381000" y="91440"/>
                  </a:lnTo>
                  <a:close/>
                </a:path>
                <a:path w="381000" h="214629">
                  <a:moveTo>
                    <a:pt x="381000" y="88392"/>
                  </a:moveTo>
                  <a:lnTo>
                    <a:pt x="0" y="88392"/>
                  </a:lnTo>
                  <a:lnTo>
                    <a:pt x="0" y="89154"/>
                  </a:lnTo>
                  <a:lnTo>
                    <a:pt x="381000" y="89154"/>
                  </a:lnTo>
                  <a:lnTo>
                    <a:pt x="381000" y="88392"/>
                  </a:lnTo>
                  <a:close/>
                </a:path>
                <a:path w="381000" h="214629">
                  <a:moveTo>
                    <a:pt x="381000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381000" y="86106"/>
                  </a:lnTo>
                  <a:lnTo>
                    <a:pt x="381000" y="85344"/>
                  </a:lnTo>
                  <a:close/>
                </a:path>
                <a:path w="381000" h="214629">
                  <a:moveTo>
                    <a:pt x="381000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381000" y="83058"/>
                  </a:lnTo>
                  <a:lnTo>
                    <a:pt x="381000" y="82296"/>
                  </a:lnTo>
                  <a:close/>
                </a:path>
                <a:path w="381000" h="214629">
                  <a:moveTo>
                    <a:pt x="381000" y="79248"/>
                  </a:moveTo>
                  <a:lnTo>
                    <a:pt x="0" y="79248"/>
                  </a:lnTo>
                  <a:lnTo>
                    <a:pt x="0" y="80010"/>
                  </a:lnTo>
                  <a:lnTo>
                    <a:pt x="381000" y="80010"/>
                  </a:lnTo>
                  <a:lnTo>
                    <a:pt x="381000" y="79248"/>
                  </a:lnTo>
                  <a:close/>
                </a:path>
                <a:path w="381000" h="214629">
                  <a:moveTo>
                    <a:pt x="381000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381000" y="76962"/>
                  </a:lnTo>
                  <a:lnTo>
                    <a:pt x="381000" y="76200"/>
                  </a:lnTo>
                  <a:close/>
                </a:path>
                <a:path w="381000" h="214629">
                  <a:moveTo>
                    <a:pt x="381000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381000" y="73914"/>
                  </a:lnTo>
                  <a:lnTo>
                    <a:pt x="381000" y="73152"/>
                  </a:lnTo>
                  <a:close/>
                </a:path>
                <a:path w="381000" h="214629">
                  <a:moveTo>
                    <a:pt x="381000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381000" y="70866"/>
                  </a:lnTo>
                  <a:lnTo>
                    <a:pt x="381000" y="70104"/>
                  </a:lnTo>
                  <a:close/>
                </a:path>
                <a:path w="381000" h="214629">
                  <a:moveTo>
                    <a:pt x="381000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381000" y="67818"/>
                  </a:lnTo>
                  <a:lnTo>
                    <a:pt x="381000" y="67056"/>
                  </a:lnTo>
                  <a:close/>
                </a:path>
                <a:path w="381000" h="214629">
                  <a:moveTo>
                    <a:pt x="381000" y="64008"/>
                  </a:moveTo>
                  <a:lnTo>
                    <a:pt x="0" y="64008"/>
                  </a:lnTo>
                  <a:lnTo>
                    <a:pt x="0" y="64782"/>
                  </a:lnTo>
                  <a:lnTo>
                    <a:pt x="381000" y="64782"/>
                  </a:lnTo>
                  <a:lnTo>
                    <a:pt x="381000" y="64008"/>
                  </a:lnTo>
                  <a:close/>
                </a:path>
                <a:path w="381000" h="214629">
                  <a:moveTo>
                    <a:pt x="381000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381000" y="61722"/>
                  </a:lnTo>
                  <a:lnTo>
                    <a:pt x="381000" y="60960"/>
                  </a:lnTo>
                  <a:close/>
                </a:path>
                <a:path w="381000" h="214629">
                  <a:moveTo>
                    <a:pt x="381000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381000" y="58674"/>
                  </a:lnTo>
                  <a:lnTo>
                    <a:pt x="381000" y="57912"/>
                  </a:lnTo>
                  <a:close/>
                </a:path>
                <a:path w="381000" h="214629">
                  <a:moveTo>
                    <a:pt x="381000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381000" y="55626"/>
                  </a:lnTo>
                  <a:lnTo>
                    <a:pt x="381000" y="54864"/>
                  </a:lnTo>
                  <a:close/>
                </a:path>
                <a:path w="381000" h="214629">
                  <a:moveTo>
                    <a:pt x="381000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381000" y="52578"/>
                  </a:lnTo>
                  <a:lnTo>
                    <a:pt x="381000" y="51816"/>
                  </a:lnTo>
                  <a:close/>
                </a:path>
                <a:path w="381000" h="214629">
                  <a:moveTo>
                    <a:pt x="381000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381000" y="49530"/>
                  </a:lnTo>
                  <a:lnTo>
                    <a:pt x="381000" y="48768"/>
                  </a:lnTo>
                  <a:close/>
                </a:path>
                <a:path w="381000" h="214629">
                  <a:moveTo>
                    <a:pt x="381000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381000" y="46482"/>
                  </a:lnTo>
                  <a:lnTo>
                    <a:pt x="381000" y="45720"/>
                  </a:lnTo>
                  <a:close/>
                </a:path>
                <a:path w="381000" h="214629">
                  <a:moveTo>
                    <a:pt x="381000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381000" y="43434"/>
                  </a:lnTo>
                  <a:lnTo>
                    <a:pt x="381000" y="42672"/>
                  </a:lnTo>
                  <a:close/>
                </a:path>
                <a:path w="381000" h="214629">
                  <a:moveTo>
                    <a:pt x="381000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381000" y="40386"/>
                  </a:lnTo>
                  <a:lnTo>
                    <a:pt x="381000" y="39624"/>
                  </a:lnTo>
                  <a:close/>
                </a:path>
                <a:path w="381000" h="214629">
                  <a:moveTo>
                    <a:pt x="381000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381000" y="37338"/>
                  </a:lnTo>
                  <a:lnTo>
                    <a:pt x="381000" y="36576"/>
                  </a:lnTo>
                  <a:close/>
                </a:path>
                <a:path w="381000" h="214629">
                  <a:moveTo>
                    <a:pt x="381000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381000" y="34290"/>
                  </a:lnTo>
                  <a:lnTo>
                    <a:pt x="381000" y="33528"/>
                  </a:lnTo>
                  <a:close/>
                </a:path>
                <a:path w="381000" h="214629">
                  <a:moveTo>
                    <a:pt x="381000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381000" y="31242"/>
                  </a:lnTo>
                  <a:lnTo>
                    <a:pt x="381000" y="30480"/>
                  </a:lnTo>
                  <a:close/>
                </a:path>
                <a:path w="381000" h="214629">
                  <a:moveTo>
                    <a:pt x="381000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381000" y="28194"/>
                  </a:lnTo>
                  <a:lnTo>
                    <a:pt x="381000" y="27432"/>
                  </a:lnTo>
                  <a:close/>
                </a:path>
                <a:path w="381000" h="214629">
                  <a:moveTo>
                    <a:pt x="381000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381000" y="25146"/>
                  </a:lnTo>
                  <a:lnTo>
                    <a:pt x="381000" y="24384"/>
                  </a:lnTo>
                  <a:close/>
                </a:path>
                <a:path w="381000" h="214629">
                  <a:moveTo>
                    <a:pt x="381000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381000" y="22098"/>
                  </a:lnTo>
                  <a:lnTo>
                    <a:pt x="381000" y="21336"/>
                  </a:lnTo>
                  <a:close/>
                </a:path>
                <a:path w="381000" h="214629">
                  <a:moveTo>
                    <a:pt x="381000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381000" y="19050"/>
                  </a:lnTo>
                  <a:lnTo>
                    <a:pt x="381000" y="18288"/>
                  </a:lnTo>
                  <a:close/>
                </a:path>
                <a:path w="381000" h="214629">
                  <a:moveTo>
                    <a:pt x="381000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381000" y="16002"/>
                  </a:lnTo>
                  <a:lnTo>
                    <a:pt x="381000" y="15240"/>
                  </a:lnTo>
                  <a:close/>
                </a:path>
                <a:path w="381000" h="214629">
                  <a:moveTo>
                    <a:pt x="381000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381000" y="12954"/>
                  </a:lnTo>
                  <a:lnTo>
                    <a:pt x="381000" y="12192"/>
                  </a:lnTo>
                  <a:close/>
                </a:path>
                <a:path w="381000" h="214629">
                  <a:moveTo>
                    <a:pt x="381000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381000" y="9906"/>
                  </a:lnTo>
                  <a:lnTo>
                    <a:pt x="381000" y="9144"/>
                  </a:lnTo>
                  <a:close/>
                </a:path>
                <a:path w="381000" h="214629">
                  <a:moveTo>
                    <a:pt x="381000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381000" y="6858"/>
                  </a:lnTo>
                  <a:lnTo>
                    <a:pt x="381000" y="6096"/>
                  </a:lnTo>
                  <a:close/>
                </a:path>
                <a:path w="381000" h="214629">
                  <a:moveTo>
                    <a:pt x="381000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381000" y="3810"/>
                  </a:lnTo>
                  <a:lnTo>
                    <a:pt x="381000" y="3048"/>
                  </a:lnTo>
                  <a:close/>
                </a:path>
                <a:path w="381000" h="214629">
                  <a:moveTo>
                    <a:pt x="38100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381000" y="76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52800" y="5397245"/>
              <a:ext cx="381000" cy="86360"/>
            </a:xfrm>
            <a:custGeom>
              <a:avLst/>
              <a:gdLst/>
              <a:ahLst/>
              <a:cxnLst/>
              <a:rect l="l" t="t" r="r" b="b"/>
              <a:pathLst>
                <a:path w="381000" h="86360">
                  <a:moveTo>
                    <a:pt x="381000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381000" y="86106"/>
                  </a:lnTo>
                  <a:lnTo>
                    <a:pt x="381000" y="85344"/>
                  </a:lnTo>
                  <a:close/>
                </a:path>
                <a:path w="381000" h="86360">
                  <a:moveTo>
                    <a:pt x="381000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381000" y="83058"/>
                  </a:lnTo>
                  <a:lnTo>
                    <a:pt x="381000" y="82296"/>
                  </a:lnTo>
                  <a:close/>
                </a:path>
                <a:path w="381000" h="86360">
                  <a:moveTo>
                    <a:pt x="381000" y="79248"/>
                  </a:moveTo>
                  <a:lnTo>
                    <a:pt x="0" y="79248"/>
                  </a:lnTo>
                  <a:lnTo>
                    <a:pt x="0" y="80022"/>
                  </a:lnTo>
                  <a:lnTo>
                    <a:pt x="381000" y="80022"/>
                  </a:lnTo>
                  <a:lnTo>
                    <a:pt x="381000" y="79248"/>
                  </a:lnTo>
                  <a:close/>
                </a:path>
                <a:path w="381000" h="86360">
                  <a:moveTo>
                    <a:pt x="381000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381000" y="76962"/>
                  </a:lnTo>
                  <a:lnTo>
                    <a:pt x="381000" y="76200"/>
                  </a:lnTo>
                  <a:close/>
                </a:path>
                <a:path w="381000" h="86360">
                  <a:moveTo>
                    <a:pt x="381000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381000" y="73914"/>
                  </a:lnTo>
                  <a:lnTo>
                    <a:pt x="381000" y="73152"/>
                  </a:lnTo>
                  <a:close/>
                </a:path>
                <a:path w="381000" h="86360">
                  <a:moveTo>
                    <a:pt x="381000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381000" y="70866"/>
                  </a:lnTo>
                  <a:lnTo>
                    <a:pt x="381000" y="70104"/>
                  </a:lnTo>
                  <a:close/>
                </a:path>
                <a:path w="381000" h="86360">
                  <a:moveTo>
                    <a:pt x="381000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381000" y="67818"/>
                  </a:lnTo>
                  <a:lnTo>
                    <a:pt x="381000" y="67056"/>
                  </a:lnTo>
                  <a:close/>
                </a:path>
                <a:path w="381000" h="86360">
                  <a:moveTo>
                    <a:pt x="381000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381000" y="64770"/>
                  </a:lnTo>
                  <a:lnTo>
                    <a:pt x="381000" y="64008"/>
                  </a:lnTo>
                  <a:close/>
                </a:path>
                <a:path w="381000" h="86360">
                  <a:moveTo>
                    <a:pt x="381000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381000" y="61722"/>
                  </a:lnTo>
                  <a:lnTo>
                    <a:pt x="381000" y="60960"/>
                  </a:lnTo>
                  <a:close/>
                </a:path>
                <a:path w="381000" h="86360">
                  <a:moveTo>
                    <a:pt x="381000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381000" y="58674"/>
                  </a:lnTo>
                  <a:lnTo>
                    <a:pt x="381000" y="57912"/>
                  </a:lnTo>
                  <a:close/>
                </a:path>
                <a:path w="381000" h="86360">
                  <a:moveTo>
                    <a:pt x="381000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381000" y="55626"/>
                  </a:lnTo>
                  <a:lnTo>
                    <a:pt x="381000" y="54864"/>
                  </a:lnTo>
                  <a:close/>
                </a:path>
                <a:path w="381000" h="86360">
                  <a:moveTo>
                    <a:pt x="381000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381000" y="52578"/>
                  </a:lnTo>
                  <a:lnTo>
                    <a:pt x="381000" y="51816"/>
                  </a:lnTo>
                  <a:close/>
                </a:path>
                <a:path w="381000" h="86360">
                  <a:moveTo>
                    <a:pt x="381000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381000" y="49530"/>
                  </a:lnTo>
                  <a:lnTo>
                    <a:pt x="381000" y="48768"/>
                  </a:lnTo>
                  <a:close/>
                </a:path>
                <a:path w="381000" h="86360">
                  <a:moveTo>
                    <a:pt x="381000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381000" y="46482"/>
                  </a:lnTo>
                  <a:lnTo>
                    <a:pt x="381000" y="45720"/>
                  </a:lnTo>
                  <a:close/>
                </a:path>
                <a:path w="381000" h="86360">
                  <a:moveTo>
                    <a:pt x="381000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381000" y="43434"/>
                  </a:lnTo>
                  <a:lnTo>
                    <a:pt x="381000" y="42672"/>
                  </a:lnTo>
                  <a:close/>
                </a:path>
                <a:path w="381000" h="86360">
                  <a:moveTo>
                    <a:pt x="381000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381000" y="40386"/>
                  </a:lnTo>
                  <a:lnTo>
                    <a:pt x="381000" y="39624"/>
                  </a:lnTo>
                  <a:close/>
                </a:path>
                <a:path w="381000" h="86360">
                  <a:moveTo>
                    <a:pt x="381000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381000" y="37338"/>
                  </a:lnTo>
                  <a:lnTo>
                    <a:pt x="381000" y="36576"/>
                  </a:lnTo>
                  <a:close/>
                </a:path>
                <a:path w="381000" h="86360">
                  <a:moveTo>
                    <a:pt x="381000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381000" y="34290"/>
                  </a:lnTo>
                  <a:lnTo>
                    <a:pt x="381000" y="33528"/>
                  </a:lnTo>
                  <a:close/>
                </a:path>
                <a:path w="381000" h="86360">
                  <a:moveTo>
                    <a:pt x="381000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381000" y="31242"/>
                  </a:lnTo>
                  <a:lnTo>
                    <a:pt x="381000" y="30480"/>
                  </a:lnTo>
                  <a:close/>
                </a:path>
                <a:path w="381000" h="86360">
                  <a:moveTo>
                    <a:pt x="381000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381000" y="28194"/>
                  </a:lnTo>
                  <a:lnTo>
                    <a:pt x="381000" y="27432"/>
                  </a:lnTo>
                  <a:close/>
                </a:path>
                <a:path w="381000" h="86360">
                  <a:moveTo>
                    <a:pt x="381000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381000" y="25146"/>
                  </a:lnTo>
                  <a:lnTo>
                    <a:pt x="381000" y="24384"/>
                  </a:lnTo>
                  <a:close/>
                </a:path>
                <a:path w="381000" h="86360">
                  <a:moveTo>
                    <a:pt x="381000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381000" y="22098"/>
                  </a:lnTo>
                  <a:lnTo>
                    <a:pt x="381000" y="21336"/>
                  </a:lnTo>
                  <a:close/>
                </a:path>
                <a:path w="381000" h="86360">
                  <a:moveTo>
                    <a:pt x="381000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381000" y="19050"/>
                  </a:lnTo>
                  <a:lnTo>
                    <a:pt x="381000" y="18288"/>
                  </a:lnTo>
                  <a:close/>
                </a:path>
                <a:path w="381000" h="86360">
                  <a:moveTo>
                    <a:pt x="381000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381000" y="16002"/>
                  </a:lnTo>
                  <a:lnTo>
                    <a:pt x="381000" y="15240"/>
                  </a:lnTo>
                  <a:close/>
                </a:path>
                <a:path w="381000" h="86360">
                  <a:moveTo>
                    <a:pt x="381000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381000" y="12954"/>
                  </a:lnTo>
                  <a:lnTo>
                    <a:pt x="381000" y="12192"/>
                  </a:lnTo>
                  <a:close/>
                </a:path>
                <a:path w="381000" h="86360">
                  <a:moveTo>
                    <a:pt x="381000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381000" y="9906"/>
                  </a:lnTo>
                  <a:lnTo>
                    <a:pt x="381000" y="9144"/>
                  </a:lnTo>
                  <a:close/>
                </a:path>
                <a:path w="381000" h="86360">
                  <a:moveTo>
                    <a:pt x="381000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381000" y="6858"/>
                  </a:lnTo>
                  <a:lnTo>
                    <a:pt x="381000" y="6096"/>
                  </a:lnTo>
                  <a:close/>
                </a:path>
                <a:path w="381000" h="86360">
                  <a:moveTo>
                    <a:pt x="381000" y="3048"/>
                  </a:moveTo>
                  <a:lnTo>
                    <a:pt x="0" y="3048"/>
                  </a:lnTo>
                  <a:lnTo>
                    <a:pt x="0" y="3822"/>
                  </a:lnTo>
                  <a:lnTo>
                    <a:pt x="381000" y="3822"/>
                  </a:lnTo>
                  <a:lnTo>
                    <a:pt x="381000" y="3048"/>
                  </a:lnTo>
                  <a:close/>
                </a:path>
                <a:path w="381000" h="86360">
                  <a:moveTo>
                    <a:pt x="38100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381000" y="76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52800" y="5181600"/>
              <a:ext cx="4573270" cy="306070"/>
            </a:xfrm>
            <a:custGeom>
              <a:avLst/>
              <a:gdLst/>
              <a:ahLst/>
              <a:cxnLst/>
              <a:rect l="l" t="t" r="r" b="b"/>
              <a:pathLst>
                <a:path w="4573270" h="306070">
                  <a:moveTo>
                    <a:pt x="381762" y="0"/>
                  </a:moveTo>
                  <a:lnTo>
                    <a:pt x="381762" y="305562"/>
                  </a:lnTo>
                  <a:lnTo>
                    <a:pt x="0" y="305562"/>
                  </a:lnTo>
                  <a:lnTo>
                    <a:pt x="0" y="0"/>
                  </a:lnTo>
                  <a:lnTo>
                    <a:pt x="381762" y="0"/>
                  </a:lnTo>
                  <a:close/>
                </a:path>
                <a:path w="4573270" h="306070">
                  <a:moveTo>
                    <a:pt x="762762" y="0"/>
                  </a:moveTo>
                  <a:lnTo>
                    <a:pt x="762762" y="305562"/>
                  </a:lnTo>
                  <a:lnTo>
                    <a:pt x="381000" y="305562"/>
                  </a:lnTo>
                  <a:lnTo>
                    <a:pt x="381000" y="0"/>
                  </a:lnTo>
                  <a:lnTo>
                    <a:pt x="762762" y="0"/>
                  </a:lnTo>
                  <a:close/>
                </a:path>
                <a:path w="4573270" h="306070">
                  <a:moveTo>
                    <a:pt x="1143762" y="0"/>
                  </a:moveTo>
                  <a:lnTo>
                    <a:pt x="1143762" y="305562"/>
                  </a:lnTo>
                  <a:lnTo>
                    <a:pt x="762000" y="305562"/>
                  </a:lnTo>
                  <a:lnTo>
                    <a:pt x="762000" y="0"/>
                  </a:lnTo>
                  <a:lnTo>
                    <a:pt x="1143762" y="0"/>
                  </a:lnTo>
                  <a:close/>
                </a:path>
                <a:path w="4573270" h="306070">
                  <a:moveTo>
                    <a:pt x="1524762" y="0"/>
                  </a:moveTo>
                  <a:lnTo>
                    <a:pt x="1524762" y="305562"/>
                  </a:lnTo>
                  <a:lnTo>
                    <a:pt x="1143000" y="305562"/>
                  </a:lnTo>
                  <a:lnTo>
                    <a:pt x="1143000" y="0"/>
                  </a:lnTo>
                  <a:lnTo>
                    <a:pt x="1524762" y="0"/>
                  </a:lnTo>
                  <a:close/>
                </a:path>
                <a:path w="4573270" h="306070">
                  <a:moveTo>
                    <a:pt x="1905762" y="0"/>
                  </a:moveTo>
                  <a:lnTo>
                    <a:pt x="1905762" y="305562"/>
                  </a:lnTo>
                  <a:lnTo>
                    <a:pt x="1524000" y="305562"/>
                  </a:lnTo>
                  <a:lnTo>
                    <a:pt x="1524000" y="0"/>
                  </a:lnTo>
                  <a:lnTo>
                    <a:pt x="1905762" y="0"/>
                  </a:lnTo>
                  <a:close/>
                </a:path>
                <a:path w="4573270" h="306070">
                  <a:moveTo>
                    <a:pt x="2286762" y="0"/>
                  </a:moveTo>
                  <a:lnTo>
                    <a:pt x="2286762" y="305562"/>
                  </a:lnTo>
                  <a:lnTo>
                    <a:pt x="1905000" y="305562"/>
                  </a:lnTo>
                  <a:lnTo>
                    <a:pt x="1905000" y="0"/>
                  </a:lnTo>
                  <a:lnTo>
                    <a:pt x="2286762" y="0"/>
                  </a:lnTo>
                  <a:close/>
                </a:path>
                <a:path w="4573270" h="306070">
                  <a:moveTo>
                    <a:pt x="2667762" y="0"/>
                  </a:moveTo>
                  <a:lnTo>
                    <a:pt x="2667762" y="305562"/>
                  </a:lnTo>
                  <a:lnTo>
                    <a:pt x="2286000" y="305562"/>
                  </a:lnTo>
                  <a:lnTo>
                    <a:pt x="2286000" y="0"/>
                  </a:lnTo>
                  <a:lnTo>
                    <a:pt x="2667762" y="0"/>
                  </a:lnTo>
                  <a:close/>
                </a:path>
                <a:path w="4573270" h="306070">
                  <a:moveTo>
                    <a:pt x="3048762" y="0"/>
                  </a:moveTo>
                  <a:lnTo>
                    <a:pt x="3048762" y="305562"/>
                  </a:lnTo>
                  <a:lnTo>
                    <a:pt x="2667000" y="305562"/>
                  </a:lnTo>
                  <a:lnTo>
                    <a:pt x="2667000" y="0"/>
                  </a:lnTo>
                  <a:lnTo>
                    <a:pt x="3048762" y="0"/>
                  </a:lnTo>
                  <a:close/>
                </a:path>
                <a:path w="4573270" h="306070">
                  <a:moveTo>
                    <a:pt x="3429761" y="0"/>
                  </a:moveTo>
                  <a:lnTo>
                    <a:pt x="3429761" y="305562"/>
                  </a:lnTo>
                  <a:lnTo>
                    <a:pt x="3047999" y="305562"/>
                  </a:lnTo>
                  <a:lnTo>
                    <a:pt x="3047999" y="0"/>
                  </a:lnTo>
                  <a:lnTo>
                    <a:pt x="3429761" y="0"/>
                  </a:lnTo>
                  <a:close/>
                </a:path>
                <a:path w="4573270" h="306070">
                  <a:moveTo>
                    <a:pt x="3810761" y="0"/>
                  </a:moveTo>
                  <a:lnTo>
                    <a:pt x="3810761" y="305562"/>
                  </a:lnTo>
                  <a:lnTo>
                    <a:pt x="3429000" y="305562"/>
                  </a:lnTo>
                  <a:lnTo>
                    <a:pt x="3429000" y="0"/>
                  </a:lnTo>
                  <a:lnTo>
                    <a:pt x="3810761" y="0"/>
                  </a:lnTo>
                  <a:close/>
                </a:path>
                <a:path w="4573270" h="306070">
                  <a:moveTo>
                    <a:pt x="4191761" y="0"/>
                  </a:moveTo>
                  <a:lnTo>
                    <a:pt x="4191761" y="305562"/>
                  </a:lnTo>
                  <a:lnTo>
                    <a:pt x="3810000" y="305562"/>
                  </a:lnTo>
                  <a:lnTo>
                    <a:pt x="3810000" y="0"/>
                  </a:lnTo>
                  <a:lnTo>
                    <a:pt x="4191761" y="0"/>
                  </a:lnTo>
                  <a:close/>
                </a:path>
                <a:path w="4573270" h="306070">
                  <a:moveTo>
                    <a:pt x="4572761" y="0"/>
                  </a:moveTo>
                  <a:lnTo>
                    <a:pt x="4572761" y="305562"/>
                  </a:lnTo>
                  <a:lnTo>
                    <a:pt x="4191000" y="305562"/>
                  </a:lnTo>
                  <a:lnTo>
                    <a:pt x="4191000" y="0"/>
                  </a:lnTo>
                  <a:lnTo>
                    <a:pt x="4572761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828799" y="4495800"/>
              <a:ext cx="5715000" cy="304800"/>
            </a:xfrm>
            <a:custGeom>
              <a:avLst/>
              <a:gdLst/>
              <a:ahLst/>
              <a:cxnLst/>
              <a:rect l="l" t="t" r="r" b="b"/>
              <a:pathLst>
                <a:path w="5715000" h="304800">
                  <a:moveTo>
                    <a:pt x="0" y="304800"/>
                  </a:moveTo>
                  <a:lnTo>
                    <a:pt x="5715000" y="304800"/>
                  </a:lnTo>
                </a:path>
                <a:path w="5715000" h="304800">
                  <a:moveTo>
                    <a:pt x="0" y="0"/>
                  </a:moveTo>
                  <a:lnTo>
                    <a:pt x="57150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828799" y="4495800"/>
              <a:ext cx="4954270" cy="306070"/>
            </a:xfrm>
            <a:custGeom>
              <a:avLst/>
              <a:gdLst/>
              <a:ahLst/>
              <a:cxnLst/>
              <a:rect l="l" t="t" r="r" b="b"/>
              <a:pathLst>
                <a:path w="4954270" h="306070">
                  <a:moveTo>
                    <a:pt x="381762" y="0"/>
                  </a:moveTo>
                  <a:lnTo>
                    <a:pt x="381762" y="305562"/>
                  </a:lnTo>
                  <a:lnTo>
                    <a:pt x="0" y="305562"/>
                  </a:lnTo>
                  <a:lnTo>
                    <a:pt x="0" y="0"/>
                  </a:lnTo>
                  <a:lnTo>
                    <a:pt x="381762" y="0"/>
                  </a:lnTo>
                  <a:close/>
                </a:path>
                <a:path w="4954270" h="306070">
                  <a:moveTo>
                    <a:pt x="762762" y="0"/>
                  </a:moveTo>
                  <a:lnTo>
                    <a:pt x="762762" y="305562"/>
                  </a:lnTo>
                  <a:lnTo>
                    <a:pt x="381000" y="305562"/>
                  </a:lnTo>
                  <a:lnTo>
                    <a:pt x="381000" y="0"/>
                  </a:lnTo>
                  <a:lnTo>
                    <a:pt x="762762" y="0"/>
                  </a:lnTo>
                  <a:close/>
                </a:path>
                <a:path w="4954270" h="306070">
                  <a:moveTo>
                    <a:pt x="1143762" y="0"/>
                  </a:moveTo>
                  <a:lnTo>
                    <a:pt x="1143762" y="305562"/>
                  </a:lnTo>
                  <a:lnTo>
                    <a:pt x="762000" y="305562"/>
                  </a:lnTo>
                  <a:lnTo>
                    <a:pt x="762000" y="0"/>
                  </a:lnTo>
                  <a:lnTo>
                    <a:pt x="1143762" y="0"/>
                  </a:lnTo>
                  <a:close/>
                </a:path>
                <a:path w="4954270" h="306070">
                  <a:moveTo>
                    <a:pt x="1524761" y="0"/>
                  </a:moveTo>
                  <a:lnTo>
                    <a:pt x="1524761" y="305562"/>
                  </a:lnTo>
                  <a:lnTo>
                    <a:pt x="1143000" y="305562"/>
                  </a:lnTo>
                  <a:lnTo>
                    <a:pt x="1143000" y="0"/>
                  </a:lnTo>
                  <a:lnTo>
                    <a:pt x="1524761" y="0"/>
                  </a:lnTo>
                  <a:close/>
                </a:path>
                <a:path w="4954270" h="306070">
                  <a:moveTo>
                    <a:pt x="1905761" y="0"/>
                  </a:moveTo>
                  <a:lnTo>
                    <a:pt x="1905761" y="305562"/>
                  </a:lnTo>
                  <a:lnTo>
                    <a:pt x="1523999" y="305562"/>
                  </a:lnTo>
                  <a:lnTo>
                    <a:pt x="1523999" y="0"/>
                  </a:lnTo>
                  <a:lnTo>
                    <a:pt x="1905761" y="0"/>
                  </a:lnTo>
                  <a:close/>
                </a:path>
                <a:path w="4954270" h="306070">
                  <a:moveTo>
                    <a:pt x="2286761" y="0"/>
                  </a:moveTo>
                  <a:lnTo>
                    <a:pt x="2286761" y="305562"/>
                  </a:lnTo>
                  <a:lnTo>
                    <a:pt x="1904999" y="305562"/>
                  </a:lnTo>
                  <a:lnTo>
                    <a:pt x="1904999" y="0"/>
                  </a:lnTo>
                  <a:lnTo>
                    <a:pt x="2286761" y="0"/>
                  </a:lnTo>
                  <a:close/>
                </a:path>
                <a:path w="4954270" h="306070">
                  <a:moveTo>
                    <a:pt x="2667761" y="0"/>
                  </a:moveTo>
                  <a:lnTo>
                    <a:pt x="2667761" y="305562"/>
                  </a:lnTo>
                  <a:lnTo>
                    <a:pt x="2285999" y="305562"/>
                  </a:lnTo>
                  <a:lnTo>
                    <a:pt x="2285999" y="0"/>
                  </a:lnTo>
                  <a:lnTo>
                    <a:pt x="2667761" y="0"/>
                  </a:lnTo>
                  <a:close/>
                </a:path>
                <a:path w="4954270" h="306070">
                  <a:moveTo>
                    <a:pt x="3048761" y="0"/>
                  </a:moveTo>
                  <a:lnTo>
                    <a:pt x="3048761" y="305562"/>
                  </a:lnTo>
                  <a:lnTo>
                    <a:pt x="2666999" y="305562"/>
                  </a:lnTo>
                  <a:lnTo>
                    <a:pt x="2666999" y="0"/>
                  </a:lnTo>
                  <a:lnTo>
                    <a:pt x="3048761" y="0"/>
                  </a:lnTo>
                  <a:close/>
                </a:path>
                <a:path w="4954270" h="306070">
                  <a:moveTo>
                    <a:pt x="3429761" y="0"/>
                  </a:moveTo>
                  <a:lnTo>
                    <a:pt x="3429761" y="305562"/>
                  </a:lnTo>
                  <a:lnTo>
                    <a:pt x="3047999" y="305562"/>
                  </a:lnTo>
                  <a:lnTo>
                    <a:pt x="3047999" y="0"/>
                  </a:lnTo>
                  <a:lnTo>
                    <a:pt x="3429761" y="0"/>
                  </a:lnTo>
                  <a:close/>
                </a:path>
                <a:path w="4954270" h="306070">
                  <a:moveTo>
                    <a:pt x="3810761" y="0"/>
                  </a:moveTo>
                  <a:lnTo>
                    <a:pt x="3810761" y="305562"/>
                  </a:lnTo>
                  <a:lnTo>
                    <a:pt x="3429000" y="305562"/>
                  </a:lnTo>
                  <a:lnTo>
                    <a:pt x="3429000" y="0"/>
                  </a:lnTo>
                  <a:lnTo>
                    <a:pt x="3810761" y="0"/>
                  </a:lnTo>
                  <a:close/>
                </a:path>
                <a:path w="4954270" h="306070">
                  <a:moveTo>
                    <a:pt x="4191761" y="0"/>
                  </a:moveTo>
                  <a:lnTo>
                    <a:pt x="4191761" y="305562"/>
                  </a:lnTo>
                  <a:lnTo>
                    <a:pt x="3810000" y="305562"/>
                  </a:lnTo>
                  <a:lnTo>
                    <a:pt x="3810000" y="0"/>
                  </a:lnTo>
                  <a:lnTo>
                    <a:pt x="4191761" y="0"/>
                  </a:lnTo>
                  <a:close/>
                </a:path>
                <a:path w="4954270" h="306070">
                  <a:moveTo>
                    <a:pt x="4572761" y="0"/>
                  </a:moveTo>
                  <a:lnTo>
                    <a:pt x="4572761" y="305562"/>
                  </a:lnTo>
                  <a:lnTo>
                    <a:pt x="4191000" y="305562"/>
                  </a:lnTo>
                  <a:lnTo>
                    <a:pt x="4191000" y="0"/>
                  </a:lnTo>
                  <a:lnTo>
                    <a:pt x="4572761" y="0"/>
                  </a:lnTo>
                  <a:close/>
                </a:path>
                <a:path w="4954270" h="306070">
                  <a:moveTo>
                    <a:pt x="4953761" y="0"/>
                  </a:moveTo>
                  <a:lnTo>
                    <a:pt x="4953761" y="305562"/>
                  </a:lnTo>
                  <a:lnTo>
                    <a:pt x="4571999" y="305562"/>
                  </a:lnTo>
                  <a:lnTo>
                    <a:pt x="4571999" y="0"/>
                  </a:lnTo>
                  <a:lnTo>
                    <a:pt x="4953761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81800" y="4498085"/>
              <a:ext cx="381000" cy="214629"/>
            </a:xfrm>
            <a:custGeom>
              <a:avLst/>
              <a:gdLst/>
              <a:ahLst/>
              <a:cxnLst/>
              <a:rect l="l" t="t" r="r" b="b"/>
              <a:pathLst>
                <a:path w="381000" h="214629">
                  <a:moveTo>
                    <a:pt x="381000" y="213360"/>
                  </a:moveTo>
                  <a:lnTo>
                    <a:pt x="0" y="213360"/>
                  </a:lnTo>
                  <a:lnTo>
                    <a:pt x="0" y="214122"/>
                  </a:lnTo>
                  <a:lnTo>
                    <a:pt x="381000" y="214122"/>
                  </a:lnTo>
                  <a:lnTo>
                    <a:pt x="381000" y="213360"/>
                  </a:lnTo>
                  <a:close/>
                </a:path>
                <a:path w="381000" h="214629">
                  <a:moveTo>
                    <a:pt x="381000" y="210312"/>
                  </a:moveTo>
                  <a:lnTo>
                    <a:pt x="0" y="210312"/>
                  </a:lnTo>
                  <a:lnTo>
                    <a:pt x="0" y="211074"/>
                  </a:lnTo>
                  <a:lnTo>
                    <a:pt x="381000" y="211074"/>
                  </a:lnTo>
                  <a:lnTo>
                    <a:pt x="381000" y="210312"/>
                  </a:lnTo>
                  <a:close/>
                </a:path>
                <a:path w="381000" h="214629">
                  <a:moveTo>
                    <a:pt x="381000" y="207264"/>
                  </a:moveTo>
                  <a:lnTo>
                    <a:pt x="0" y="207264"/>
                  </a:lnTo>
                  <a:lnTo>
                    <a:pt x="0" y="208026"/>
                  </a:lnTo>
                  <a:lnTo>
                    <a:pt x="381000" y="208026"/>
                  </a:lnTo>
                  <a:lnTo>
                    <a:pt x="381000" y="207264"/>
                  </a:lnTo>
                  <a:close/>
                </a:path>
                <a:path w="381000" h="214629">
                  <a:moveTo>
                    <a:pt x="381000" y="204216"/>
                  </a:moveTo>
                  <a:lnTo>
                    <a:pt x="0" y="204216"/>
                  </a:lnTo>
                  <a:lnTo>
                    <a:pt x="0" y="204978"/>
                  </a:lnTo>
                  <a:lnTo>
                    <a:pt x="381000" y="204978"/>
                  </a:lnTo>
                  <a:lnTo>
                    <a:pt x="381000" y="204216"/>
                  </a:lnTo>
                  <a:close/>
                </a:path>
                <a:path w="381000" h="214629">
                  <a:moveTo>
                    <a:pt x="381000" y="201168"/>
                  </a:moveTo>
                  <a:lnTo>
                    <a:pt x="0" y="201168"/>
                  </a:lnTo>
                  <a:lnTo>
                    <a:pt x="0" y="201930"/>
                  </a:lnTo>
                  <a:lnTo>
                    <a:pt x="381000" y="201930"/>
                  </a:lnTo>
                  <a:lnTo>
                    <a:pt x="381000" y="201168"/>
                  </a:lnTo>
                  <a:close/>
                </a:path>
                <a:path w="381000" h="214629">
                  <a:moveTo>
                    <a:pt x="381000" y="198120"/>
                  </a:moveTo>
                  <a:lnTo>
                    <a:pt x="0" y="198120"/>
                  </a:lnTo>
                  <a:lnTo>
                    <a:pt x="0" y="198882"/>
                  </a:lnTo>
                  <a:lnTo>
                    <a:pt x="381000" y="198882"/>
                  </a:lnTo>
                  <a:lnTo>
                    <a:pt x="381000" y="198120"/>
                  </a:lnTo>
                  <a:close/>
                </a:path>
                <a:path w="381000" h="214629">
                  <a:moveTo>
                    <a:pt x="381000" y="195072"/>
                  </a:moveTo>
                  <a:lnTo>
                    <a:pt x="0" y="195072"/>
                  </a:lnTo>
                  <a:lnTo>
                    <a:pt x="0" y="195834"/>
                  </a:lnTo>
                  <a:lnTo>
                    <a:pt x="381000" y="195834"/>
                  </a:lnTo>
                  <a:lnTo>
                    <a:pt x="381000" y="195072"/>
                  </a:lnTo>
                  <a:close/>
                </a:path>
                <a:path w="381000" h="214629">
                  <a:moveTo>
                    <a:pt x="381000" y="192024"/>
                  </a:moveTo>
                  <a:lnTo>
                    <a:pt x="0" y="192024"/>
                  </a:lnTo>
                  <a:lnTo>
                    <a:pt x="0" y="192786"/>
                  </a:lnTo>
                  <a:lnTo>
                    <a:pt x="381000" y="192786"/>
                  </a:lnTo>
                  <a:lnTo>
                    <a:pt x="381000" y="192024"/>
                  </a:lnTo>
                  <a:close/>
                </a:path>
                <a:path w="381000" h="214629">
                  <a:moveTo>
                    <a:pt x="381000" y="188976"/>
                  </a:moveTo>
                  <a:lnTo>
                    <a:pt x="0" y="188976"/>
                  </a:lnTo>
                  <a:lnTo>
                    <a:pt x="0" y="189738"/>
                  </a:lnTo>
                  <a:lnTo>
                    <a:pt x="381000" y="189738"/>
                  </a:lnTo>
                  <a:lnTo>
                    <a:pt x="381000" y="188976"/>
                  </a:lnTo>
                  <a:close/>
                </a:path>
                <a:path w="381000" h="214629">
                  <a:moveTo>
                    <a:pt x="381000" y="185928"/>
                  </a:moveTo>
                  <a:lnTo>
                    <a:pt x="0" y="185928"/>
                  </a:lnTo>
                  <a:lnTo>
                    <a:pt x="0" y="186690"/>
                  </a:lnTo>
                  <a:lnTo>
                    <a:pt x="381000" y="186690"/>
                  </a:lnTo>
                  <a:lnTo>
                    <a:pt x="381000" y="185928"/>
                  </a:lnTo>
                  <a:close/>
                </a:path>
                <a:path w="381000" h="214629">
                  <a:moveTo>
                    <a:pt x="381000" y="182880"/>
                  </a:moveTo>
                  <a:lnTo>
                    <a:pt x="0" y="182880"/>
                  </a:lnTo>
                  <a:lnTo>
                    <a:pt x="0" y="183642"/>
                  </a:lnTo>
                  <a:lnTo>
                    <a:pt x="381000" y="183642"/>
                  </a:lnTo>
                  <a:lnTo>
                    <a:pt x="381000" y="182880"/>
                  </a:lnTo>
                  <a:close/>
                </a:path>
                <a:path w="381000" h="214629">
                  <a:moveTo>
                    <a:pt x="381000" y="179832"/>
                  </a:moveTo>
                  <a:lnTo>
                    <a:pt x="0" y="179832"/>
                  </a:lnTo>
                  <a:lnTo>
                    <a:pt x="0" y="180594"/>
                  </a:lnTo>
                  <a:lnTo>
                    <a:pt x="381000" y="180594"/>
                  </a:lnTo>
                  <a:lnTo>
                    <a:pt x="381000" y="179832"/>
                  </a:lnTo>
                  <a:close/>
                </a:path>
                <a:path w="381000" h="214629">
                  <a:moveTo>
                    <a:pt x="381000" y="176784"/>
                  </a:moveTo>
                  <a:lnTo>
                    <a:pt x="0" y="176784"/>
                  </a:lnTo>
                  <a:lnTo>
                    <a:pt x="0" y="177546"/>
                  </a:lnTo>
                  <a:lnTo>
                    <a:pt x="381000" y="177546"/>
                  </a:lnTo>
                  <a:lnTo>
                    <a:pt x="381000" y="176784"/>
                  </a:lnTo>
                  <a:close/>
                </a:path>
                <a:path w="381000" h="214629">
                  <a:moveTo>
                    <a:pt x="381000" y="173736"/>
                  </a:moveTo>
                  <a:lnTo>
                    <a:pt x="0" y="173736"/>
                  </a:lnTo>
                  <a:lnTo>
                    <a:pt x="0" y="174498"/>
                  </a:lnTo>
                  <a:lnTo>
                    <a:pt x="381000" y="174498"/>
                  </a:lnTo>
                  <a:lnTo>
                    <a:pt x="381000" y="173736"/>
                  </a:lnTo>
                  <a:close/>
                </a:path>
                <a:path w="381000" h="214629">
                  <a:moveTo>
                    <a:pt x="381000" y="170688"/>
                  </a:moveTo>
                  <a:lnTo>
                    <a:pt x="0" y="170688"/>
                  </a:lnTo>
                  <a:lnTo>
                    <a:pt x="0" y="171450"/>
                  </a:lnTo>
                  <a:lnTo>
                    <a:pt x="381000" y="171450"/>
                  </a:lnTo>
                  <a:lnTo>
                    <a:pt x="381000" y="170688"/>
                  </a:lnTo>
                  <a:close/>
                </a:path>
                <a:path w="381000" h="214629">
                  <a:moveTo>
                    <a:pt x="381000" y="167640"/>
                  </a:moveTo>
                  <a:lnTo>
                    <a:pt x="0" y="167640"/>
                  </a:lnTo>
                  <a:lnTo>
                    <a:pt x="0" y="168402"/>
                  </a:lnTo>
                  <a:lnTo>
                    <a:pt x="381000" y="168402"/>
                  </a:lnTo>
                  <a:lnTo>
                    <a:pt x="381000" y="167640"/>
                  </a:lnTo>
                  <a:close/>
                </a:path>
                <a:path w="381000" h="214629">
                  <a:moveTo>
                    <a:pt x="381000" y="164592"/>
                  </a:moveTo>
                  <a:lnTo>
                    <a:pt x="0" y="164592"/>
                  </a:lnTo>
                  <a:lnTo>
                    <a:pt x="0" y="165354"/>
                  </a:lnTo>
                  <a:lnTo>
                    <a:pt x="381000" y="165354"/>
                  </a:lnTo>
                  <a:lnTo>
                    <a:pt x="381000" y="164592"/>
                  </a:lnTo>
                  <a:close/>
                </a:path>
                <a:path w="381000" h="214629">
                  <a:moveTo>
                    <a:pt x="381000" y="161544"/>
                  </a:moveTo>
                  <a:lnTo>
                    <a:pt x="0" y="161544"/>
                  </a:lnTo>
                  <a:lnTo>
                    <a:pt x="0" y="162306"/>
                  </a:lnTo>
                  <a:lnTo>
                    <a:pt x="381000" y="162306"/>
                  </a:lnTo>
                  <a:lnTo>
                    <a:pt x="381000" y="161544"/>
                  </a:lnTo>
                  <a:close/>
                </a:path>
                <a:path w="381000" h="214629">
                  <a:moveTo>
                    <a:pt x="381000" y="158496"/>
                  </a:moveTo>
                  <a:lnTo>
                    <a:pt x="0" y="158496"/>
                  </a:lnTo>
                  <a:lnTo>
                    <a:pt x="0" y="159258"/>
                  </a:lnTo>
                  <a:lnTo>
                    <a:pt x="381000" y="159258"/>
                  </a:lnTo>
                  <a:lnTo>
                    <a:pt x="381000" y="158496"/>
                  </a:lnTo>
                  <a:close/>
                </a:path>
                <a:path w="381000" h="214629">
                  <a:moveTo>
                    <a:pt x="381000" y="155448"/>
                  </a:moveTo>
                  <a:lnTo>
                    <a:pt x="0" y="155448"/>
                  </a:lnTo>
                  <a:lnTo>
                    <a:pt x="0" y="156210"/>
                  </a:lnTo>
                  <a:lnTo>
                    <a:pt x="381000" y="156210"/>
                  </a:lnTo>
                  <a:lnTo>
                    <a:pt x="381000" y="155448"/>
                  </a:lnTo>
                  <a:close/>
                </a:path>
                <a:path w="381000" h="214629">
                  <a:moveTo>
                    <a:pt x="381000" y="152400"/>
                  </a:moveTo>
                  <a:lnTo>
                    <a:pt x="0" y="152400"/>
                  </a:lnTo>
                  <a:lnTo>
                    <a:pt x="0" y="153162"/>
                  </a:lnTo>
                  <a:lnTo>
                    <a:pt x="381000" y="153162"/>
                  </a:lnTo>
                  <a:lnTo>
                    <a:pt x="381000" y="152400"/>
                  </a:lnTo>
                  <a:close/>
                </a:path>
                <a:path w="381000" h="214629">
                  <a:moveTo>
                    <a:pt x="381000" y="149352"/>
                  </a:moveTo>
                  <a:lnTo>
                    <a:pt x="0" y="149352"/>
                  </a:lnTo>
                  <a:lnTo>
                    <a:pt x="0" y="150114"/>
                  </a:lnTo>
                  <a:lnTo>
                    <a:pt x="381000" y="150114"/>
                  </a:lnTo>
                  <a:lnTo>
                    <a:pt x="381000" y="149352"/>
                  </a:lnTo>
                  <a:close/>
                </a:path>
                <a:path w="381000" h="214629">
                  <a:moveTo>
                    <a:pt x="381000" y="146304"/>
                  </a:moveTo>
                  <a:lnTo>
                    <a:pt x="0" y="146304"/>
                  </a:lnTo>
                  <a:lnTo>
                    <a:pt x="0" y="147066"/>
                  </a:lnTo>
                  <a:lnTo>
                    <a:pt x="381000" y="147066"/>
                  </a:lnTo>
                  <a:lnTo>
                    <a:pt x="381000" y="146304"/>
                  </a:lnTo>
                  <a:close/>
                </a:path>
                <a:path w="381000" h="214629">
                  <a:moveTo>
                    <a:pt x="381000" y="143256"/>
                  </a:moveTo>
                  <a:lnTo>
                    <a:pt x="0" y="143256"/>
                  </a:lnTo>
                  <a:lnTo>
                    <a:pt x="0" y="144018"/>
                  </a:lnTo>
                  <a:lnTo>
                    <a:pt x="381000" y="144018"/>
                  </a:lnTo>
                  <a:lnTo>
                    <a:pt x="381000" y="143256"/>
                  </a:lnTo>
                  <a:close/>
                </a:path>
                <a:path w="381000" h="214629">
                  <a:moveTo>
                    <a:pt x="381000" y="140208"/>
                  </a:moveTo>
                  <a:lnTo>
                    <a:pt x="0" y="140208"/>
                  </a:lnTo>
                  <a:lnTo>
                    <a:pt x="0" y="140970"/>
                  </a:lnTo>
                  <a:lnTo>
                    <a:pt x="381000" y="140970"/>
                  </a:lnTo>
                  <a:lnTo>
                    <a:pt x="381000" y="140208"/>
                  </a:lnTo>
                  <a:close/>
                </a:path>
                <a:path w="381000" h="214629">
                  <a:moveTo>
                    <a:pt x="381000" y="137160"/>
                  </a:moveTo>
                  <a:lnTo>
                    <a:pt x="0" y="137160"/>
                  </a:lnTo>
                  <a:lnTo>
                    <a:pt x="0" y="137922"/>
                  </a:lnTo>
                  <a:lnTo>
                    <a:pt x="381000" y="137922"/>
                  </a:lnTo>
                  <a:lnTo>
                    <a:pt x="381000" y="137160"/>
                  </a:lnTo>
                  <a:close/>
                </a:path>
                <a:path w="381000" h="214629">
                  <a:moveTo>
                    <a:pt x="381000" y="134112"/>
                  </a:moveTo>
                  <a:lnTo>
                    <a:pt x="0" y="134112"/>
                  </a:lnTo>
                  <a:lnTo>
                    <a:pt x="0" y="134874"/>
                  </a:lnTo>
                  <a:lnTo>
                    <a:pt x="381000" y="134874"/>
                  </a:lnTo>
                  <a:lnTo>
                    <a:pt x="381000" y="134112"/>
                  </a:lnTo>
                  <a:close/>
                </a:path>
                <a:path w="381000" h="214629">
                  <a:moveTo>
                    <a:pt x="381000" y="131064"/>
                  </a:moveTo>
                  <a:lnTo>
                    <a:pt x="0" y="131064"/>
                  </a:lnTo>
                  <a:lnTo>
                    <a:pt x="0" y="131826"/>
                  </a:lnTo>
                  <a:lnTo>
                    <a:pt x="381000" y="131826"/>
                  </a:lnTo>
                  <a:lnTo>
                    <a:pt x="381000" y="131064"/>
                  </a:lnTo>
                  <a:close/>
                </a:path>
                <a:path w="381000" h="214629">
                  <a:moveTo>
                    <a:pt x="381000" y="128016"/>
                  </a:moveTo>
                  <a:lnTo>
                    <a:pt x="0" y="128016"/>
                  </a:lnTo>
                  <a:lnTo>
                    <a:pt x="0" y="128778"/>
                  </a:lnTo>
                  <a:lnTo>
                    <a:pt x="381000" y="128778"/>
                  </a:lnTo>
                  <a:lnTo>
                    <a:pt x="381000" y="128016"/>
                  </a:lnTo>
                  <a:close/>
                </a:path>
                <a:path w="381000" h="214629">
                  <a:moveTo>
                    <a:pt x="381000" y="124968"/>
                  </a:moveTo>
                  <a:lnTo>
                    <a:pt x="0" y="124968"/>
                  </a:lnTo>
                  <a:lnTo>
                    <a:pt x="0" y="125730"/>
                  </a:lnTo>
                  <a:lnTo>
                    <a:pt x="381000" y="125730"/>
                  </a:lnTo>
                  <a:lnTo>
                    <a:pt x="381000" y="124968"/>
                  </a:lnTo>
                  <a:close/>
                </a:path>
                <a:path w="381000" h="214629">
                  <a:moveTo>
                    <a:pt x="381000" y="121920"/>
                  </a:moveTo>
                  <a:lnTo>
                    <a:pt x="0" y="121920"/>
                  </a:lnTo>
                  <a:lnTo>
                    <a:pt x="0" y="122682"/>
                  </a:lnTo>
                  <a:lnTo>
                    <a:pt x="381000" y="122682"/>
                  </a:lnTo>
                  <a:lnTo>
                    <a:pt x="381000" y="121920"/>
                  </a:lnTo>
                  <a:close/>
                </a:path>
                <a:path w="381000" h="214629">
                  <a:moveTo>
                    <a:pt x="381000" y="118872"/>
                  </a:moveTo>
                  <a:lnTo>
                    <a:pt x="0" y="118872"/>
                  </a:lnTo>
                  <a:lnTo>
                    <a:pt x="0" y="119634"/>
                  </a:lnTo>
                  <a:lnTo>
                    <a:pt x="381000" y="119634"/>
                  </a:lnTo>
                  <a:lnTo>
                    <a:pt x="381000" y="118872"/>
                  </a:lnTo>
                  <a:close/>
                </a:path>
                <a:path w="381000" h="214629">
                  <a:moveTo>
                    <a:pt x="381000" y="115824"/>
                  </a:moveTo>
                  <a:lnTo>
                    <a:pt x="0" y="115824"/>
                  </a:lnTo>
                  <a:lnTo>
                    <a:pt x="0" y="116586"/>
                  </a:lnTo>
                  <a:lnTo>
                    <a:pt x="381000" y="116586"/>
                  </a:lnTo>
                  <a:lnTo>
                    <a:pt x="381000" y="115824"/>
                  </a:lnTo>
                  <a:close/>
                </a:path>
                <a:path w="381000" h="214629">
                  <a:moveTo>
                    <a:pt x="381000" y="112776"/>
                  </a:moveTo>
                  <a:lnTo>
                    <a:pt x="0" y="112776"/>
                  </a:lnTo>
                  <a:lnTo>
                    <a:pt x="0" y="113538"/>
                  </a:lnTo>
                  <a:lnTo>
                    <a:pt x="381000" y="113538"/>
                  </a:lnTo>
                  <a:lnTo>
                    <a:pt x="381000" y="112776"/>
                  </a:lnTo>
                  <a:close/>
                </a:path>
                <a:path w="381000" h="214629">
                  <a:moveTo>
                    <a:pt x="381000" y="109728"/>
                  </a:moveTo>
                  <a:lnTo>
                    <a:pt x="0" y="109728"/>
                  </a:lnTo>
                  <a:lnTo>
                    <a:pt x="0" y="110490"/>
                  </a:lnTo>
                  <a:lnTo>
                    <a:pt x="381000" y="110490"/>
                  </a:lnTo>
                  <a:lnTo>
                    <a:pt x="381000" y="109728"/>
                  </a:lnTo>
                  <a:close/>
                </a:path>
                <a:path w="381000" h="214629">
                  <a:moveTo>
                    <a:pt x="381000" y="106680"/>
                  </a:moveTo>
                  <a:lnTo>
                    <a:pt x="0" y="106680"/>
                  </a:lnTo>
                  <a:lnTo>
                    <a:pt x="0" y="107442"/>
                  </a:lnTo>
                  <a:lnTo>
                    <a:pt x="381000" y="107442"/>
                  </a:lnTo>
                  <a:lnTo>
                    <a:pt x="381000" y="106680"/>
                  </a:lnTo>
                  <a:close/>
                </a:path>
                <a:path w="381000" h="214629">
                  <a:moveTo>
                    <a:pt x="381000" y="103632"/>
                  </a:moveTo>
                  <a:lnTo>
                    <a:pt x="0" y="103632"/>
                  </a:lnTo>
                  <a:lnTo>
                    <a:pt x="0" y="104394"/>
                  </a:lnTo>
                  <a:lnTo>
                    <a:pt x="381000" y="104394"/>
                  </a:lnTo>
                  <a:lnTo>
                    <a:pt x="381000" y="103632"/>
                  </a:lnTo>
                  <a:close/>
                </a:path>
                <a:path w="381000" h="214629">
                  <a:moveTo>
                    <a:pt x="381000" y="100584"/>
                  </a:moveTo>
                  <a:lnTo>
                    <a:pt x="0" y="100584"/>
                  </a:lnTo>
                  <a:lnTo>
                    <a:pt x="0" y="101346"/>
                  </a:lnTo>
                  <a:lnTo>
                    <a:pt x="381000" y="101346"/>
                  </a:lnTo>
                  <a:lnTo>
                    <a:pt x="381000" y="100584"/>
                  </a:lnTo>
                  <a:close/>
                </a:path>
                <a:path w="381000" h="214629">
                  <a:moveTo>
                    <a:pt x="381000" y="97536"/>
                  </a:moveTo>
                  <a:lnTo>
                    <a:pt x="0" y="97536"/>
                  </a:lnTo>
                  <a:lnTo>
                    <a:pt x="0" y="98298"/>
                  </a:lnTo>
                  <a:lnTo>
                    <a:pt x="381000" y="98298"/>
                  </a:lnTo>
                  <a:lnTo>
                    <a:pt x="381000" y="97536"/>
                  </a:lnTo>
                  <a:close/>
                </a:path>
                <a:path w="381000" h="214629">
                  <a:moveTo>
                    <a:pt x="381000" y="94488"/>
                  </a:moveTo>
                  <a:lnTo>
                    <a:pt x="0" y="94488"/>
                  </a:lnTo>
                  <a:lnTo>
                    <a:pt x="0" y="95250"/>
                  </a:lnTo>
                  <a:lnTo>
                    <a:pt x="381000" y="95250"/>
                  </a:lnTo>
                  <a:lnTo>
                    <a:pt x="381000" y="94488"/>
                  </a:lnTo>
                  <a:close/>
                </a:path>
                <a:path w="381000" h="214629">
                  <a:moveTo>
                    <a:pt x="381000" y="91440"/>
                  </a:moveTo>
                  <a:lnTo>
                    <a:pt x="0" y="91440"/>
                  </a:lnTo>
                  <a:lnTo>
                    <a:pt x="0" y="92202"/>
                  </a:lnTo>
                  <a:lnTo>
                    <a:pt x="381000" y="92202"/>
                  </a:lnTo>
                  <a:lnTo>
                    <a:pt x="381000" y="91440"/>
                  </a:lnTo>
                  <a:close/>
                </a:path>
                <a:path w="381000" h="214629">
                  <a:moveTo>
                    <a:pt x="381000" y="88392"/>
                  </a:moveTo>
                  <a:lnTo>
                    <a:pt x="0" y="88392"/>
                  </a:lnTo>
                  <a:lnTo>
                    <a:pt x="0" y="89154"/>
                  </a:lnTo>
                  <a:lnTo>
                    <a:pt x="381000" y="89154"/>
                  </a:lnTo>
                  <a:lnTo>
                    <a:pt x="381000" y="88392"/>
                  </a:lnTo>
                  <a:close/>
                </a:path>
                <a:path w="381000" h="214629">
                  <a:moveTo>
                    <a:pt x="381000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381000" y="86106"/>
                  </a:lnTo>
                  <a:lnTo>
                    <a:pt x="381000" y="85344"/>
                  </a:lnTo>
                  <a:close/>
                </a:path>
                <a:path w="381000" h="214629">
                  <a:moveTo>
                    <a:pt x="381000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381000" y="83058"/>
                  </a:lnTo>
                  <a:lnTo>
                    <a:pt x="381000" y="82296"/>
                  </a:lnTo>
                  <a:close/>
                </a:path>
                <a:path w="381000" h="214629">
                  <a:moveTo>
                    <a:pt x="381000" y="79248"/>
                  </a:moveTo>
                  <a:lnTo>
                    <a:pt x="0" y="79248"/>
                  </a:lnTo>
                  <a:lnTo>
                    <a:pt x="0" y="80010"/>
                  </a:lnTo>
                  <a:lnTo>
                    <a:pt x="381000" y="80010"/>
                  </a:lnTo>
                  <a:lnTo>
                    <a:pt x="381000" y="79248"/>
                  </a:lnTo>
                  <a:close/>
                </a:path>
                <a:path w="381000" h="214629">
                  <a:moveTo>
                    <a:pt x="381000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381000" y="76962"/>
                  </a:lnTo>
                  <a:lnTo>
                    <a:pt x="381000" y="76200"/>
                  </a:lnTo>
                  <a:close/>
                </a:path>
                <a:path w="381000" h="214629">
                  <a:moveTo>
                    <a:pt x="381000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381000" y="73914"/>
                  </a:lnTo>
                  <a:lnTo>
                    <a:pt x="381000" y="73152"/>
                  </a:lnTo>
                  <a:close/>
                </a:path>
                <a:path w="381000" h="214629">
                  <a:moveTo>
                    <a:pt x="381000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381000" y="70866"/>
                  </a:lnTo>
                  <a:lnTo>
                    <a:pt x="381000" y="70104"/>
                  </a:lnTo>
                  <a:close/>
                </a:path>
                <a:path w="381000" h="214629">
                  <a:moveTo>
                    <a:pt x="381000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381000" y="67818"/>
                  </a:lnTo>
                  <a:lnTo>
                    <a:pt x="381000" y="67056"/>
                  </a:lnTo>
                  <a:close/>
                </a:path>
                <a:path w="381000" h="214629">
                  <a:moveTo>
                    <a:pt x="381000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381000" y="64770"/>
                  </a:lnTo>
                  <a:lnTo>
                    <a:pt x="381000" y="64008"/>
                  </a:lnTo>
                  <a:close/>
                </a:path>
                <a:path w="381000" h="214629">
                  <a:moveTo>
                    <a:pt x="381000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381000" y="61722"/>
                  </a:lnTo>
                  <a:lnTo>
                    <a:pt x="381000" y="60960"/>
                  </a:lnTo>
                  <a:close/>
                </a:path>
                <a:path w="381000" h="214629">
                  <a:moveTo>
                    <a:pt x="381000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381000" y="58674"/>
                  </a:lnTo>
                  <a:lnTo>
                    <a:pt x="381000" y="57912"/>
                  </a:lnTo>
                  <a:close/>
                </a:path>
                <a:path w="381000" h="214629">
                  <a:moveTo>
                    <a:pt x="381000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381000" y="55626"/>
                  </a:lnTo>
                  <a:lnTo>
                    <a:pt x="381000" y="54864"/>
                  </a:lnTo>
                  <a:close/>
                </a:path>
                <a:path w="381000" h="214629">
                  <a:moveTo>
                    <a:pt x="381000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381000" y="52578"/>
                  </a:lnTo>
                  <a:lnTo>
                    <a:pt x="381000" y="51816"/>
                  </a:lnTo>
                  <a:close/>
                </a:path>
                <a:path w="381000" h="214629">
                  <a:moveTo>
                    <a:pt x="381000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381000" y="49530"/>
                  </a:lnTo>
                  <a:lnTo>
                    <a:pt x="381000" y="48768"/>
                  </a:lnTo>
                  <a:close/>
                </a:path>
                <a:path w="381000" h="214629">
                  <a:moveTo>
                    <a:pt x="381000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381000" y="46482"/>
                  </a:lnTo>
                  <a:lnTo>
                    <a:pt x="381000" y="45720"/>
                  </a:lnTo>
                  <a:close/>
                </a:path>
                <a:path w="381000" h="214629">
                  <a:moveTo>
                    <a:pt x="381000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381000" y="43434"/>
                  </a:lnTo>
                  <a:lnTo>
                    <a:pt x="381000" y="42672"/>
                  </a:lnTo>
                  <a:close/>
                </a:path>
                <a:path w="381000" h="214629">
                  <a:moveTo>
                    <a:pt x="381000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381000" y="40386"/>
                  </a:lnTo>
                  <a:lnTo>
                    <a:pt x="381000" y="39624"/>
                  </a:lnTo>
                  <a:close/>
                </a:path>
                <a:path w="381000" h="214629">
                  <a:moveTo>
                    <a:pt x="381000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381000" y="37338"/>
                  </a:lnTo>
                  <a:lnTo>
                    <a:pt x="381000" y="36576"/>
                  </a:lnTo>
                  <a:close/>
                </a:path>
                <a:path w="381000" h="214629">
                  <a:moveTo>
                    <a:pt x="381000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381000" y="34290"/>
                  </a:lnTo>
                  <a:lnTo>
                    <a:pt x="381000" y="33528"/>
                  </a:lnTo>
                  <a:close/>
                </a:path>
                <a:path w="381000" h="214629">
                  <a:moveTo>
                    <a:pt x="381000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381000" y="31242"/>
                  </a:lnTo>
                  <a:lnTo>
                    <a:pt x="381000" y="30480"/>
                  </a:lnTo>
                  <a:close/>
                </a:path>
                <a:path w="381000" h="214629">
                  <a:moveTo>
                    <a:pt x="381000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381000" y="28194"/>
                  </a:lnTo>
                  <a:lnTo>
                    <a:pt x="381000" y="27432"/>
                  </a:lnTo>
                  <a:close/>
                </a:path>
                <a:path w="381000" h="214629">
                  <a:moveTo>
                    <a:pt x="381000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381000" y="25146"/>
                  </a:lnTo>
                  <a:lnTo>
                    <a:pt x="381000" y="24384"/>
                  </a:lnTo>
                  <a:close/>
                </a:path>
                <a:path w="381000" h="214629">
                  <a:moveTo>
                    <a:pt x="381000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381000" y="22098"/>
                  </a:lnTo>
                  <a:lnTo>
                    <a:pt x="381000" y="21336"/>
                  </a:lnTo>
                  <a:close/>
                </a:path>
                <a:path w="381000" h="214629">
                  <a:moveTo>
                    <a:pt x="381000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381000" y="19050"/>
                  </a:lnTo>
                  <a:lnTo>
                    <a:pt x="381000" y="18288"/>
                  </a:lnTo>
                  <a:close/>
                </a:path>
                <a:path w="381000" h="214629">
                  <a:moveTo>
                    <a:pt x="381000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381000" y="16002"/>
                  </a:lnTo>
                  <a:lnTo>
                    <a:pt x="381000" y="15240"/>
                  </a:lnTo>
                  <a:close/>
                </a:path>
                <a:path w="381000" h="214629">
                  <a:moveTo>
                    <a:pt x="381000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381000" y="12954"/>
                  </a:lnTo>
                  <a:lnTo>
                    <a:pt x="381000" y="12192"/>
                  </a:lnTo>
                  <a:close/>
                </a:path>
                <a:path w="381000" h="214629">
                  <a:moveTo>
                    <a:pt x="381000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381000" y="9906"/>
                  </a:lnTo>
                  <a:lnTo>
                    <a:pt x="381000" y="9144"/>
                  </a:lnTo>
                  <a:close/>
                </a:path>
                <a:path w="381000" h="214629">
                  <a:moveTo>
                    <a:pt x="381000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381000" y="6858"/>
                  </a:lnTo>
                  <a:lnTo>
                    <a:pt x="381000" y="6096"/>
                  </a:lnTo>
                  <a:close/>
                </a:path>
                <a:path w="381000" h="214629">
                  <a:moveTo>
                    <a:pt x="381000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381000" y="3810"/>
                  </a:lnTo>
                  <a:lnTo>
                    <a:pt x="381000" y="3048"/>
                  </a:lnTo>
                  <a:close/>
                </a:path>
                <a:path w="381000" h="214629">
                  <a:moveTo>
                    <a:pt x="38100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381000" y="76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781800" y="4711445"/>
              <a:ext cx="381000" cy="86360"/>
            </a:xfrm>
            <a:custGeom>
              <a:avLst/>
              <a:gdLst/>
              <a:ahLst/>
              <a:cxnLst/>
              <a:rect l="l" t="t" r="r" b="b"/>
              <a:pathLst>
                <a:path w="381000" h="86360">
                  <a:moveTo>
                    <a:pt x="381000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381000" y="86106"/>
                  </a:lnTo>
                  <a:lnTo>
                    <a:pt x="381000" y="85344"/>
                  </a:lnTo>
                  <a:close/>
                </a:path>
                <a:path w="381000" h="86360">
                  <a:moveTo>
                    <a:pt x="381000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381000" y="83058"/>
                  </a:lnTo>
                  <a:lnTo>
                    <a:pt x="381000" y="82296"/>
                  </a:lnTo>
                  <a:close/>
                </a:path>
                <a:path w="381000" h="86360">
                  <a:moveTo>
                    <a:pt x="381000" y="79248"/>
                  </a:moveTo>
                  <a:lnTo>
                    <a:pt x="0" y="79248"/>
                  </a:lnTo>
                  <a:lnTo>
                    <a:pt x="0" y="80010"/>
                  </a:lnTo>
                  <a:lnTo>
                    <a:pt x="381000" y="80010"/>
                  </a:lnTo>
                  <a:lnTo>
                    <a:pt x="381000" y="79248"/>
                  </a:lnTo>
                  <a:close/>
                </a:path>
                <a:path w="381000" h="86360">
                  <a:moveTo>
                    <a:pt x="381000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381000" y="76962"/>
                  </a:lnTo>
                  <a:lnTo>
                    <a:pt x="381000" y="76200"/>
                  </a:lnTo>
                  <a:close/>
                </a:path>
                <a:path w="381000" h="86360">
                  <a:moveTo>
                    <a:pt x="381000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381000" y="73914"/>
                  </a:lnTo>
                  <a:lnTo>
                    <a:pt x="381000" y="73152"/>
                  </a:lnTo>
                  <a:close/>
                </a:path>
                <a:path w="381000" h="86360">
                  <a:moveTo>
                    <a:pt x="381000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381000" y="70866"/>
                  </a:lnTo>
                  <a:lnTo>
                    <a:pt x="381000" y="70104"/>
                  </a:lnTo>
                  <a:close/>
                </a:path>
                <a:path w="381000" h="86360">
                  <a:moveTo>
                    <a:pt x="381000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381000" y="67818"/>
                  </a:lnTo>
                  <a:lnTo>
                    <a:pt x="381000" y="67056"/>
                  </a:lnTo>
                  <a:close/>
                </a:path>
                <a:path w="381000" h="86360">
                  <a:moveTo>
                    <a:pt x="381000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381000" y="64770"/>
                  </a:lnTo>
                  <a:lnTo>
                    <a:pt x="381000" y="64008"/>
                  </a:lnTo>
                  <a:close/>
                </a:path>
                <a:path w="381000" h="86360">
                  <a:moveTo>
                    <a:pt x="381000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381000" y="61722"/>
                  </a:lnTo>
                  <a:lnTo>
                    <a:pt x="381000" y="60960"/>
                  </a:lnTo>
                  <a:close/>
                </a:path>
                <a:path w="381000" h="86360">
                  <a:moveTo>
                    <a:pt x="381000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381000" y="58674"/>
                  </a:lnTo>
                  <a:lnTo>
                    <a:pt x="381000" y="57912"/>
                  </a:lnTo>
                  <a:close/>
                </a:path>
                <a:path w="381000" h="86360">
                  <a:moveTo>
                    <a:pt x="381000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381000" y="55626"/>
                  </a:lnTo>
                  <a:lnTo>
                    <a:pt x="381000" y="54864"/>
                  </a:lnTo>
                  <a:close/>
                </a:path>
                <a:path w="381000" h="86360">
                  <a:moveTo>
                    <a:pt x="381000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381000" y="52578"/>
                  </a:lnTo>
                  <a:lnTo>
                    <a:pt x="381000" y="51816"/>
                  </a:lnTo>
                  <a:close/>
                </a:path>
                <a:path w="381000" h="86360">
                  <a:moveTo>
                    <a:pt x="381000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381000" y="49530"/>
                  </a:lnTo>
                  <a:lnTo>
                    <a:pt x="381000" y="48768"/>
                  </a:lnTo>
                  <a:close/>
                </a:path>
                <a:path w="381000" h="86360">
                  <a:moveTo>
                    <a:pt x="381000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381000" y="46482"/>
                  </a:lnTo>
                  <a:lnTo>
                    <a:pt x="381000" y="45720"/>
                  </a:lnTo>
                  <a:close/>
                </a:path>
                <a:path w="381000" h="86360">
                  <a:moveTo>
                    <a:pt x="381000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381000" y="43434"/>
                  </a:lnTo>
                  <a:lnTo>
                    <a:pt x="381000" y="42672"/>
                  </a:lnTo>
                  <a:close/>
                </a:path>
                <a:path w="381000" h="86360">
                  <a:moveTo>
                    <a:pt x="381000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381000" y="40386"/>
                  </a:lnTo>
                  <a:lnTo>
                    <a:pt x="381000" y="39624"/>
                  </a:lnTo>
                  <a:close/>
                </a:path>
                <a:path w="381000" h="86360">
                  <a:moveTo>
                    <a:pt x="381000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381000" y="37338"/>
                  </a:lnTo>
                  <a:lnTo>
                    <a:pt x="381000" y="36576"/>
                  </a:lnTo>
                  <a:close/>
                </a:path>
                <a:path w="381000" h="86360">
                  <a:moveTo>
                    <a:pt x="381000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381000" y="34290"/>
                  </a:lnTo>
                  <a:lnTo>
                    <a:pt x="381000" y="33528"/>
                  </a:lnTo>
                  <a:close/>
                </a:path>
                <a:path w="381000" h="86360">
                  <a:moveTo>
                    <a:pt x="381000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381000" y="31242"/>
                  </a:lnTo>
                  <a:lnTo>
                    <a:pt x="381000" y="30480"/>
                  </a:lnTo>
                  <a:close/>
                </a:path>
                <a:path w="381000" h="86360">
                  <a:moveTo>
                    <a:pt x="381000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381000" y="28194"/>
                  </a:lnTo>
                  <a:lnTo>
                    <a:pt x="381000" y="27432"/>
                  </a:lnTo>
                  <a:close/>
                </a:path>
                <a:path w="381000" h="86360">
                  <a:moveTo>
                    <a:pt x="381000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381000" y="25146"/>
                  </a:lnTo>
                  <a:lnTo>
                    <a:pt x="381000" y="24384"/>
                  </a:lnTo>
                  <a:close/>
                </a:path>
                <a:path w="381000" h="86360">
                  <a:moveTo>
                    <a:pt x="381000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381000" y="22098"/>
                  </a:lnTo>
                  <a:lnTo>
                    <a:pt x="381000" y="21336"/>
                  </a:lnTo>
                  <a:close/>
                </a:path>
                <a:path w="381000" h="86360">
                  <a:moveTo>
                    <a:pt x="381000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381000" y="19050"/>
                  </a:lnTo>
                  <a:lnTo>
                    <a:pt x="381000" y="18288"/>
                  </a:lnTo>
                  <a:close/>
                </a:path>
                <a:path w="381000" h="86360">
                  <a:moveTo>
                    <a:pt x="381000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381000" y="16002"/>
                  </a:lnTo>
                  <a:lnTo>
                    <a:pt x="381000" y="15240"/>
                  </a:lnTo>
                  <a:close/>
                </a:path>
                <a:path w="381000" h="86360">
                  <a:moveTo>
                    <a:pt x="381000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381000" y="12954"/>
                  </a:lnTo>
                  <a:lnTo>
                    <a:pt x="381000" y="12192"/>
                  </a:lnTo>
                  <a:close/>
                </a:path>
                <a:path w="381000" h="86360">
                  <a:moveTo>
                    <a:pt x="381000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381000" y="9906"/>
                  </a:lnTo>
                  <a:lnTo>
                    <a:pt x="381000" y="9144"/>
                  </a:lnTo>
                  <a:close/>
                </a:path>
                <a:path w="381000" h="86360">
                  <a:moveTo>
                    <a:pt x="381000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381000" y="6858"/>
                  </a:lnTo>
                  <a:lnTo>
                    <a:pt x="381000" y="6096"/>
                  </a:lnTo>
                  <a:close/>
                </a:path>
                <a:path w="381000" h="86360">
                  <a:moveTo>
                    <a:pt x="381000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381000" y="3810"/>
                  </a:lnTo>
                  <a:lnTo>
                    <a:pt x="381000" y="3048"/>
                  </a:lnTo>
                  <a:close/>
                </a:path>
                <a:path w="381000" h="86360">
                  <a:moveTo>
                    <a:pt x="38100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381000" y="76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81799" y="4495800"/>
              <a:ext cx="1144270" cy="306070"/>
            </a:xfrm>
            <a:custGeom>
              <a:avLst/>
              <a:gdLst/>
              <a:ahLst/>
              <a:cxnLst/>
              <a:rect l="l" t="t" r="r" b="b"/>
              <a:pathLst>
                <a:path w="1144270" h="306070">
                  <a:moveTo>
                    <a:pt x="381761" y="0"/>
                  </a:moveTo>
                  <a:lnTo>
                    <a:pt x="381761" y="305562"/>
                  </a:lnTo>
                  <a:lnTo>
                    <a:pt x="0" y="305562"/>
                  </a:lnTo>
                  <a:lnTo>
                    <a:pt x="0" y="0"/>
                  </a:lnTo>
                  <a:lnTo>
                    <a:pt x="381761" y="0"/>
                  </a:lnTo>
                  <a:close/>
                </a:path>
                <a:path w="1144270" h="306070">
                  <a:moveTo>
                    <a:pt x="762761" y="0"/>
                  </a:moveTo>
                  <a:lnTo>
                    <a:pt x="762761" y="305562"/>
                  </a:lnTo>
                  <a:lnTo>
                    <a:pt x="381000" y="305562"/>
                  </a:lnTo>
                  <a:lnTo>
                    <a:pt x="381000" y="0"/>
                  </a:lnTo>
                  <a:lnTo>
                    <a:pt x="762761" y="0"/>
                  </a:lnTo>
                  <a:close/>
                </a:path>
                <a:path w="1144270" h="306070">
                  <a:moveTo>
                    <a:pt x="1143761" y="0"/>
                  </a:moveTo>
                  <a:lnTo>
                    <a:pt x="1143761" y="305562"/>
                  </a:lnTo>
                  <a:lnTo>
                    <a:pt x="762000" y="305562"/>
                  </a:lnTo>
                  <a:lnTo>
                    <a:pt x="762000" y="0"/>
                  </a:lnTo>
                  <a:lnTo>
                    <a:pt x="1143761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828799" y="3810000"/>
              <a:ext cx="5715000" cy="304800"/>
            </a:xfrm>
            <a:custGeom>
              <a:avLst/>
              <a:gdLst/>
              <a:ahLst/>
              <a:cxnLst/>
              <a:rect l="l" t="t" r="r" b="b"/>
              <a:pathLst>
                <a:path w="5715000" h="304800">
                  <a:moveTo>
                    <a:pt x="0" y="304800"/>
                  </a:moveTo>
                  <a:lnTo>
                    <a:pt x="5715000" y="304800"/>
                  </a:lnTo>
                </a:path>
                <a:path w="5715000" h="304800">
                  <a:moveTo>
                    <a:pt x="0" y="0"/>
                  </a:moveTo>
                  <a:lnTo>
                    <a:pt x="57150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828799" y="3810000"/>
              <a:ext cx="2668270" cy="306070"/>
            </a:xfrm>
            <a:custGeom>
              <a:avLst/>
              <a:gdLst/>
              <a:ahLst/>
              <a:cxnLst/>
              <a:rect l="l" t="t" r="r" b="b"/>
              <a:pathLst>
                <a:path w="2668270" h="306070">
                  <a:moveTo>
                    <a:pt x="381762" y="0"/>
                  </a:moveTo>
                  <a:lnTo>
                    <a:pt x="381762" y="305562"/>
                  </a:lnTo>
                  <a:lnTo>
                    <a:pt x="0" y="305562"/>
                  </a:lnTo>
                  <a:lnTo>
                    <a:pt x="0" y="0"/>
                  </a:lnTo>
                  <a:lnTo>
                    <a:pt x="381762" y="0"/>
                  </a:lnTo>
                  <a:close/>
                </a:path>
                <a:path w="2668270" h="306070">
                  <a:moveTo>
                    <a:pt x="762762" y="0"/>
                  </a:moveTo>
                  <a:lnTo>
                    <a:pt x="762762" y="305562"/>
                  </a:lnTo>
                  <a:lnTo>
                    <a:pt x="381000" y="305562"/>
                  </a:lnTo>
                  <a:lnTo>
                    <a:pt x="381000" y="0"/>
                  </a:lnTo>
                  <a:lnTo>
                    <a:pt x="762762" y="0"/>
                  </a:lnTo>
                  <a:close/>
                </a:path>
                <a:path w="2668270" h="306070">
                  <a:moveTo>
                    <a:pt x="1143762" y="0"/>
                  </a:moveTo>
                  <a:lnTo>
                    <a:pt x="1143762" y="305562"/>
                  </a:lnTo>
                  <a:lnTo>
                    <a:pt x="762000" y="305562"/>
                  </a:lnTo>
                  <a:lnTo>
                    <a:pt x="762000" y="0"/>
                  </a:lnTo>
                  <a:lnTo>
                    <a:pt x="1143762" y="0"/>
                  </a:lnTo>
                  <a:close/>
                </a:path>
                <a:path w="2668270" h="306070">
                  <a:moveTo>
                    <a:pt x="1524761" y="0"/>
                  </a:moveTo>
                  <a:lnTo>
                    <a:pt x="1524761" y="305562"/>
                  </a:lnTo>
                  <a:lnTo>
                    <a:pt x="1143000" y="305562"/>
                  </a:lnTo>
                  <a:lnTo>
                    <a:pt x="1143000" y="0"/>
                  </a:lnTo>
                  <a:lnTo>
                    <a:pt x="1524761" y="0"/>
                  </a:lnTo>
                  <a:close/>
                </a:path>
                <a:path w="2668270" h="306070">
                  <a:moveTo>
                    <a:pt x="1905761" y="0"/>
                  </a:moveTo>
                  <a:lnTo>
                    <a:pt x="1905761" y="305562"/>
                  </a:lnTo>
                  <a:lnTo>
                    <a:pt x="1523999" y="305562"/>
                  </a:lnTo>
                  <a:lnTo>
                    <a:pt x="1523999" y="0"/>
                  </a:lnTo>
                  <a:lnTo>
                    <a:pt x="1905761" y="0"/>
                  </a:lnTo>
                  <a:close/>
                </a:path>
                <a:path w="2668270" h="306070">
                  <a:moveTo>
                    <a:pt x="2286761" y="0"/>
                  </a:moveTo>
                  <a:lnTo>
                    <a:pt x="2286761" y="305562"/>
                  </a:lnTo>
                  <a:lnTo>
                    <a:pt x="1904999" y="305562"/>
                  </a:lnTo>
                  <a:lnTo>
                    <a:pt x="1904999" y="0"/>
                  </a:lnTo>
                  <a:lnTo>
                    <a:pt x="2286761" y="0"/>
                  </a:lnTo>
                  <a:close/>
                </a:path>
                <a:path w="2668270" h="306070">
                  <a:moveTo>
                    <a:pt x="2667761" y="0"/>
                  </a:moveTo>
                  <a:lnTo>
                    <a:pt x="2667761" y="305562"/>
                  </a:lnTo>
                  <a:lnTo>
                    <a:pt x="2285999" y="305562"/>
                  </a:lnTo>
                  <a:lnTo>
                    <a:pt x="2285999" y="0"/>
                  </a:lnTo>
                  <a:lnTo>
                    <a:pt x="2667761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495800" y="3812285"/>
              <a:ext cx="381000" cy="214629"/>
            </a:xfrm>
            <a:custGeom>
              <a:avLst/>
              <a:gdLst/>
              <a:ahLst/>
              <a:cxnLst/>
              <a:rect l="l" t="t" r="r" b="b"/>
              <a:pathLst>
                <a:path w="381000" h="214629">
                  <a:moveTo>
                    <a:pt x="381000" y="213360"/>
                  </a:moveTo>
                  <a:lnTo>
                    <a:pt x="0" y="213360"/>
                  </a:lnTo>
                  <a:lnTo>
                    <a:pt x="0" y="214122"/>
                  </a:lnTo>
                  <a:lnTo>
                    <a:pt x="381000" y="214122"/>
                  </a:lnTo>
                  <a:lnTo>
                    <a:pt x="381000" y="213360"/>
                  </a:lnTo>
                  <a:close/>
                </a:path>
                <a:path w="381000" h="214629">
                  <a:moveTo>
                    <a:pt x="381000" y="210312"/>
                  </a:moveTo>
                  <a:lnTo>
                    <a:pt x="0" y="210312"/>
                  </a:lnTo>
                  <a:lnTo>
                    <a:pt x="0" y="211074"/>
                  </a:lnTo>
                  <a:lnTo>
                    <a:pt x="381000" y="211074"/>
                  </a:lnTo>
                  <a:lnTo>
                    <a:pt x="381000" y="210312"/>
                  </a:lnTo>
                  <a:close/>
                </a:path>
                <a:path w="381000" h="214629">
                  <a:moveTo>
                    <a:pt x="381000" y="207264"/>
                  </a:moveTo>
                  <a:lnTo>
                    <a:pt x="0" y="207264"/>
                  </a:lnTo>
                  <a:lnTo>
                    <a:pt x="0" y="208026"/>
                  </a:lnTo>
                  <a:lnTo>
                    <a:pt x="381000" y="208026"/>
                  </a:lnTo>
                  <a:lnTo>
                    <a:pt x="381000" y="207264"/>
                  </a:lnTo>
                  <a:close/>
                </a:path>
                <a:path w="381000" h="214629">
                  <a:moveTo>
                    <a:pt x="381000" y="204216"/>
                  </a:moveTo>
                  <a:lnTo>
                    <a:pt x="0" y="204216"/>
                  </a:lnTo>
                  <a:lnTo>
                    <a:pt x="0" y="204978"/>
                  </a:lnTo>
                  <a:lnTo>
                    <a:pt x="381000" y="204978"/>
                  </a:lnTo>
                  <a:lnTo>
                    <a:pt x="381000" y="204216"/>
                  </a:lnTo>
                  <a:close/>
                </a:path>
                <a:path w="381000" h="214629">
                  <a:moveTo>
                    <a:pt x="381000" y="201168"/>
                  </a:moveTo>
                  <a:lnTo>
                    <a:pt x="0" y="201168"/>
                  </a:lnTo>
                  <a:lnTo>
                    <a:pt x="0" y="201930"/>
                  </a:lnTo>
                  <a:lnTo>
                    <a:pt x="381000" y="201930"/>
                  </a:lnTo>
                  <a:lnTo>
                    <a:pt x="381000" y="201168"/>
                  </a:lnTo>
                  <a:close/>
                </a:path>
                <a:path w="381000" h="214629">
                  <a:moveTo>
                    <a:pt x="381000" y="198120"/>
                  </a:moveTo>
                  <a:lnTo>
                    <a:pt x="0" y="198120"/>
                  </a:lnTo>
                  <a:lnTo>
                    <a:pt x="0" y="198882"/>
                  </a:lnTo>
                  <a:lnTo>
                    <a:pt x="381000" y="198882"/>
                  </a:lnTo>
                  <a:lnTo>
                    <a:pt x="381000" y="198120"/>
                  </a:lnTo>
                  <a:close/>
                </a:path>
                <a:path w="381000" h="214629">
                  <a:moveTo>
                    <a:pt x="381000" y="195072"/>
                  </a:moveTo>
                  <a:lnTo>
                    <a:pt x="0" y="195072"/>
                  </a:lnTo>
                  <a:lnTo>
                    <a:pt x="0" y="195834"/>
                  </a:lnTo>
                  <a:lnTo>
                    <a:pt x="381000" y="195834"/>
                  </a:lnTo>
                  <a:lnTo>
                    <a:pt x="381000" y="195072"/>
                  </a:lnTo>
                  <a:close/>
                </a:path>
                <a:path w="381000" h="214629">
                  <a:moveTo>
                    <a:pt x="381000" y="192024"/>
                  </a:moveTo>
                  <a:lnTo>
                    <a:pt x="0" y="192024"/>
                  </a:lnTo>
                  <a:lnTo>
                    <a:pt x="0" y="192786"/>
                  </a:lnTo>
                  <a:lnTo>
                    <a:pt x="381000" y="192786"/>
                  </a:lnTo>
                  <a:lnTo>
                    <a:pt x="381000" y="192024"/>
                  </a:lnTo>
                  <a:close/>
                </a:path>
                <a:path w="381000" h="214629">
                  <a:moveTo>
                    <a:pt x="381000" y="188976"/>
                  </a:moveTo>
                  <a:lnTo>
                    <a:pt x="0" y="188976"/>
                  </a:lnTo>
                  <a:lnTo>
                    <a:pt x="0" y="189738"/>
                  </a:lnTo>
                  <a:lnTo>
                    <a:pt x="381000" y="189738"/>
                  </a:lnTo>
                  <a:lnTo>
                    <a:pt x="381000" y="188976"/>
                  </a:lnTo>
                  <a:close/>
                </a:path>
                <a:path w="381000" h="214629">
                  <a:moveTo>
                    <a:pt x="381000" y="185928"/>
                  </a:moveTo>
                  <a:lnTo>
                    <a:pt x="0" y="185928"/>
                  </a:lnTo>
                  <a:lnTo>
                    <a:pt x="0" y="186690"/>
                  </a:lnTo>
                  <a:lnTo>
                    <a:pt x="381000" y="186690"/>
                  </a:lnTo>
                  <a:lnTo>
                    <a:pt x="381000" y="185928"/>
                  </a:lnTo>
                  <a:close/>
                </a:path>
                <a:path w="381000" h="214629">
                  <a:moveTo>
                    <a:pt x="381000" y="182880"/>
                  </a:moveTo>
                  <a:lnTo>
                    <a:pt x="0" y="182880"/>
                  </a:lnTo>
                  <a:lnTo>
                    <a:pt x="0" y="183642"/>
                  </a:lnTo>
                  <a:lnTo>
                    <a:pt x="381000" y="183642"/>
                  </a:lnTo>
                  <a:lnTo>
                    <a:pt x="381000" y="182880"/>
                  </a:lnTo>
                  <a:close/>
                </a:path>
                <a:path w="381000" h="214629">
                  <a:moveTo>
                    <a:pt x="381000" y="179832"/>
                  </a:moveTo>
                  <a:lnTo>
                    <a:pt x="0" y="179832"/>
                  </a:lnTo>
                  <a:lnTo>
                    <a:pt x="0" y="180594"/>
                  </a:lnTo>
                  <a:lnTo>
                    <a:pt x="381000" y="180594"/>
                  </a:lnTo>
                  <a:lnTo>
                    <a:pt x="381000" y="179832"/>
                  </a:lnTo>
                  <a:close/>
                </a:path>
                <a:path w="381000" h="214629">
                  <a:moveTo>
                    <a:pt x="381000" y="176784"/>
                  </a:moveTo>
                  <a:lnTo>
                    <a:pt x="0" y="176784"/>
                  </a:lnTo>
                  <a:lnTo>
                    <a:pt x="0" y="177546"/>
                  </a:lnTo>
                  <a:lnTo>
                    <a:pt x="381000" y="177546"/>
                  </a:lnTo>
                  <a:lnTo>
                    <a:pt x="381000" y="176784"/>
                  </a:lnTo>
                  <a:close/>
                </a:path>
                <a:path w="381000" h="214629">
                  <a:moveTo>
                    <a:pt x="381000" y="173736"/>
                  </a:moveTo>
                  <a:lnTo>
                    <a:pt x="0" y="173736"/>
                  </a:lnTo>
                  <a:lnTo>
                    <a:pt x="0" y="174498"/>
                  </a:lnTo>
                  <a:lnTo>
                    <a:pt x="381000" y="174498"/>
                  </a:lnTo>
                  <a:lnTo>
                    <a:pt x="381000" y="173736"/>
                  </a:lnTo>
                  <a:close/>
                </a:path>
                <a:path w="381000" h="214629">
                  <a:moveTo>
                    <a:pt x="381000" y="170688"/>
                  </a:moveTo>
                  <a:lnTo>
                    <a:pt x="0" y="170688"/>
                  </a:lnTo>
                  <a:lnTo>
                    <a:pt x="0" y="171450"/>
                  </a:lnTo>
                  <a:lnTo>
                    <a:pt x="381000" y="171450"/>
                  </a:lnTo>
                  <a:lnTo>
                    <a:pt x="381000" y="170688"/>
                  </a:lnTo>
                  <a:close/>
                </a:path>
                <a:path w="381000" h="214629">
                  <a:moveTo>
                    <a:pt x="381000" y="167640"/>
                  </a:moveTo>
                  <a:lnTo>
                    <a:pt x="0" y="167640"/>
                  </a:lnTo>
                  <a:lnTo>
                    <a:pt x="0" y="168402"/>
                  </a:lnTo>
                  <a:lnTo>
                    <a:pt x="381000" y="168402"/>
                  </a:lnTo>
                  <a:lnTo>
                    <a:pt x="381000" y="167640"/>
                  </a:lnTo>
                  <a:close/>
                </a:path>
                <a:path w="381000" h="214629">
                  <a:moveTo>
                    <a:pt x="381000" y="164592"/>
                  </a:moveTo>
                  <a:lnTo>
                    <a:pt x="0" y="164592"/>
                  </a:lnTo>
                  <a:lnTo>
                    <a:pt x="0" y="165354"/>
                  </a:lnTo>
                  <a:lnTo>
                    <a:pt x="381000" y="165354"/>
                  </a:lnTo>
                  <a:lnTo>
                    <a:pt x="381000" y="164592"/>
                  </a:lnTo>
                  <a:close/>
                </a:path>
                <a:path w="381000" h="214629">
                  <a:moveTo>
                    <a:pt x="381000" y="161544"/>
                  </a:moveTo>
                  <a:lnTo>
                    <a:pt x="0" y="161544"/>
                  </a:lnTo>
                  <a:lnTo>
                    <a:pt x="0" y="162306"/>
                  </a:lnTo>
                  <a:lnTo>
                    <a:pt x="381000" y="162306"/>
                  </a:lnTo>
                  <a:lnTo>
                    <a:pt x="381000" y="161544"/>
                  </a:lnTo>
                  <a:close/>
                </a:path>
                <a:path w="381000" h="214629">
                  <a:moveTo>
                    <a:pt x="381000" y="158496"/>
                  </a:moveTo>
                  <a:lnTo>
                    <a:pt x="0" y="158496"/>
                  </a:lnTo>
                  <a:lnTo>
                    <a:pt x="0" y="159258"/>
                  </a:lnTo>
                  <a:lnTo>
                    <a:pt x="381000" y="159258"/>
                  </a:lnTo>
                  <a:lnTo>
                    <a:pt x="381000" y="158496"/>
                  </a:lnTo>
                  <a:close/>
                </a:path>
                <a:path w="381000" h="214629">
                  <a:moveTo>
                    <a:pt x="381000" y="155448"/>
                  </a:moveTo>
                  <a:lnTo>
                    <a:pt x="0" y="155448"/>
                  </a:lnTo>
                  <a:lnTo>
                    <a:pt x="0" y="156210"/>
                  </a:lnTo>
                  <a:lnTo>
                    <a:pt x="381000" y="156210"/>
                  </a:lnTo>
                  <a:lnTo>
                    <a:pt x="381000" y="155448"/>
                  </a:lnTo>
                  <a:close/>
                </a:path>
                <a:path w="381000" h="214629">
                  <a:moveTo>
                    <a:pt x="381000" y="152400"/>
                  </a:moveTo>
                  <a:lnTo>
                    <a:pt x="0" y="152400"/>
                  </a:lnTo>
                  <a:lnTo>
                    <a:pt x="0" y="153162"/>
                  </a:lnTo>
                  <a:lnTo>
                    <a:pt x="381000" y="153162"/>
                  </a:lnTo>
                  <a:lnTo>
                    <a:pt x="381000" y="152400"/>
                  </a:lnTo>
                  <a:close/>
                </a:path>
                <a:path w="381000" h="214629">
                  <a:moveTo>
                    <a:pt x="381000" y="149352"/>
                  </a:moveTo>
                  <a:lnTo>
                    <a:pt x="0" y="149352"/>
                  </a:lnTo>
                  <a:lnTo>
                    <a:pt x="0" y="150114"/>
                  </a:lnTo>
                  <a:lnTo>
                    <a:pt x="381000" y="150114"/>
                  </a:lnTo>
                  <a:lnTo>
                    <a:pt x="381000" y="149352"/>
                  </a:lnTo>
                  <a:close/>
                </a:path>
                <a:path w="381000" h="214629">
                  <a:moveTo>
                    <a:pt x="381000" y="146304"/>
                  </a:moveTo>
                  <a:lnTo>
                    <a:pt x="0" y="146304"/>
                  </a:lnTo>
                  <a:lnTo>
                    <a:pt x="0" y="147066"/>
                  </a:lnTo>
                  <a:lnTo>
                    <a:pt x="381000" y="147066"/>
                  </a:lnTo>
                  <a:lnTo>
                    <a:pt x="381000" y="146304"/>
                  </a:lnTo>
                  <a:close/>
                </a:path>
                <a:path w="381000" h="214629">
                  <a:moveTo>
                    <a:pt x="381000" y="143256"/>
                  </a:moveTo>
                  <a:lnTo>
                    <a:pt x="0" y="143256"/>
                  </a:lnTo>
                  <a:lnTo>
                    <a:pt x="0" y="144018"/>
                  </a:lnTo>
                  <a:lnTo>
                    <a:pt x="381000" y="144018"/>
                  </a:lnTo>
                  <a:lnTo>
                    <a:pt x="381000" y="143256"/>
                  </a:lnTo>
                  <a:close/>
                </a:path>
                <a:path w="381000" h="214629">
                  <a:moveTo>
                    <a:pt x="381000" y="140208"/>
                  </a:moveTo>
                  <a:lnTo>
                    <a:pt x="0" y="140208"/>
                  </a:lnTo>
                  <a:lnTo>
                    <a:pt x="0" y="140982"/>
                  </a:lnTo>
                  <a:lnTo>
                    <a:pt x="381000" y="140982"/>
                  </a:lnTo>
                  <a:lnTo>
                    <a:pt x="381000" y="140208"/>
                  </a:lnTo>
                  <a:close/>
                </a:path>
                <a:path w="381000" h="214629">
                  <a:moveTo>
                    <a:pt x="381000" y="137160"/>
                  </a:moveTo>
                  <a:lnTo>
                    <a:pt x="0" y="137160"/>
                  </a:lnTo>
                  <a:lnTo>
                    <a:pt x="0" y="137922"/>
                  </a:lnTo>
                  <a:lnTo>
                    <a:pt x="381000" y="137922"/>
                  </a:lnTo>
                  <a:lnTo>
                    <a:pt x="381000" y="137160"/>
                  </a:lnTo>
                  <a:close/>
                </a:path>
                <a:path w="381000" h="214629">
                  <a:moveTo>
                    <a:pt x="381000" y="134112"/>
                  </a:moveTo>
                  <a:lnTo>
                    <a:pt x="0" y="134112"/>
                  </a:lnTo>
                  <a:lnTo>
                    <a:pt x="0" y="134874"/>
                  </a:lnTo>
                  <a:lnTo>
                    <a:pt x="381000" y="134874"/>
                  </a:lnTo>
                  <a:lnTo>
                    <a:pt x="381000" y="134112"/>
                  </a:lnTo>
                  <a:close/>
                </a:path>
                <a:path w="381000" h="214629">
                  <a:moveTo>
                    <a:pt x="381000" y="131064"/>
                  </a:moveTo>
                  <a:lnTo>
                    <a:pt x="0" y="131064"/>
                  </a:lnTo>
                  <a:lnTo>
                    <a:pt x="0" y="131826"/>
                  </a:lnTo>
                  <a:lnTo>
                    <a:pt x="381000" y="131826"/>
                  </a:lnTo>
                  <a:lnTo>
                    <a:pt x="381000" y="131064"/>
                  </a:lnTo>
                  <a:close/>
                </a:path>
                <a:path w="381000" h="214629">
                  <a:moveTo>
                    <a:pt x="381000" y="128016"/>
                  </a:moveTo>
                  <a:lnTo>
                    <a:pt x="0" y="128016"/>
                  </a:lnTo>
                  <a:lnTo>
                    <a:pt x="0" y="128778"/>
                  </a:lnTo>
                  <a:lnTo>
                    <a:pt x="381000" y="128778"/>
                  </a:lnTo>
                  <a:lnTo>
                    <a:pt x="381000" y="128016"/>
                  </a:lnTo>
                  <a:close/>
                </a:path>
                <a:path w="381000" h="214629">
                  <a:moveTo>
                    <a:pt x="381000" y="124968"/>
                  </a:moveTo>
                  <a:lnTo>
                    <a:pt x="0" y="124968"/>
                  </a:lnTo>
                  <a:lnTo>
                    <a:pt x="0" y="125730"/>
                  </a:lnTo>
                  <a:lnTo>
                    <a:pt x="381000" y="125730"/>
                  </a:lnTo>
                  <a:lnTo>
                    <a:pt x="381000" y="124968"/>
                  </a:lnTo>
                  <a:close/>
                </a:path>
                <a:path w="381000" h="214629">
                  <a:moveTo>
                    <a:pt x="381000" y="121920"/>
                  </a:moveTo>
                  <a:lnTo>
                    <a:pt x="0" y="121920"/>
                  </a:lnTo>
                  <a:lnTo>
                    <a:pt x="0" y="122682"/>
                  </a:lnTo>
                  <a:lnTo>
                    <a:pt x="381000" y="122682"/>
                  </a:lnTo>
                  <a:lnTo>
                    <a:pt x="381000" y="121920"/>
                  </a:lnTo>
                  <a:close/>
                </a:path>
                <a:path w="381000" h="214629">
                  <a:moveTo>
                    <a:pt x="381000" y="118872"/>
                  </a:moveTo>
                  <a:lnTo>
                    <a:pt x="0" y="118872"/>
                  </a:lnTo>
                  <a:lnTo>
                    <a:pt x="0" y="119634"/>
                  </a:lnTo>
                  <a:lnTo>
                    <a:pt x="381000" y="119634"/>
                  </a:lnTo>
                  <a:lnTo>
                    <a:pt x="381000" y="118872"/>
                  </a:lnTo>
                  <a:close/>
                </a:path>
                <a:path w="381000" h="214629">
                  <a:moveTo>
                    <a:pt x="381000" y="115824"/>
                  </a:moveTo>
                  <a:lnTo>
                    <a:pt x="0" y="115824"/>
                  </a:lnTo>
                  <a:lnTo>
                    <a:pt x="0" y="116586"/>
                  </a:lnTo>
                  <a:lnTo>
                    <a:pt x="381000" y="116586"/>
                  </a:lnTo>
                  <a:lnTo>
                    <a:pt x="381000" y="115824"/>
                  </a:lnTo>
                  <a:close/>
                </a:path>
                <a:path w="381000" h="214629">
                  <a:moveTo>
                    <a:pt x="381000" y="112776"/>
                  </a:moveTo>
                  <a:lnTo>
                    <a:pt x="0" y="112776"/>
                  </a:lnTo>
                  <a:lnTo>
                    <a:pt x="0" y="113538"/>
                  </a:lnTo>
                  <a:lnTo>
                    <a:pt x="381000" y="113538"/>
                  </a:lnTo>
                  <a:lnTo>
                    <a:pt x="381000" y="112776"/>
                  </a:lnTo>
                  <a:close/>
                </a:path>
                <a:path w="381000" h="214629">
                  <a:moveTo>
                    <a:pt x="381000" y="109728"/>
                  </a:moveTo>
                  <a:lnTo>
                    <a:pt x="0" y="109728"/>
                  </a:lnTo>
                  <a:lnTo>
                    <a:pt x="0" y="110490"/>
                  </a:lnTo>
                  <a:lnTo>
                    <a:pt x="381000" y="110490"/>
                  </a:lnTo>
                  <a:lnTo>
                    <a:pt x="381000" y="109728"/>
                  </a:lnTo>
                  <a:close/>
                </a:path>
                <a:path w="381000" h="214629">
                  <a:moveTo>
                    <a:pt x="381000" y="106680"/>
                  </a:moveTo>
                  <a:lnTo>
                    <a:pt x="0" y="106680"/>
                  </a:lnTo>
                  <a:lnTo>
                    <a:pt x="0" y="107442"/>
                  </a:lnTo>
                  <a:lnTo>
                    <a:pt x="381000" y="107442"/>
                  </a:lnTo>
                  <a:lnTo>
                    <a:pt x="381000" y="106680"/>
                  </a:lnTo>
                  <a:close/>
                </a:path>
                <a:path w="381000" h="214629">
                  <a:moveTo>
                    <a:pt x="381000" y="103632"/>
                  </a:moveTo>
                  <a:lnTo>
                    <a:pt x="0" y="103632"/>
                  </a:lnTo>
                  <a:lnTo>
                    <a:pt x="0" y="104394"/>
                  </a:lnTo>
                  <a:lnTo>
                    <a:pt x="381000" y="104394"/>
                  </a:lnTo>
                  <a:lnTo>
                    <a:pt x="381000" y="103632"/>
                  </a:lnTo>
                  <a:close/>
                </a:path>
                <a:path w="381000" h="214629">
                  <a:moveTo>
                    <a:pt x="381000" y="100584"/>
                  </a:moveTo>
                  <a:lnTo>
                    <a:pt x="0" y="100584"/>
                  </a:lnTo>
                  <a:lnTo>
                    <a:pt x="0" y="101346"/>
                  </a:lnTo>
                  <a:lnTo>
                    <a:pt x="381000" y="101346"/>
                  </a:lnTo>
                  <a:lnTo>
                    <a:pt x="381000" y="100584"/>
                  </a:lnTo>
                  <a:close/>
                </a:path>
                <a:path w="381000" h="214629">
                  <a:moveTo>
                    <a:pt x="381000" y="97536"/>
                  </a:moveTo>
                  <a:lnTo>
                    <a:pt x="0" y="97536"/>
                  </a:lnTo>
                  <a:lnTo>
                    <a:pt x="0" y="98298"/>
                  </a:lnTo>
                  <a:lnTo>
                    <a:pt x="381000" y="98298"/>
                  </a:lnTo>
                  <a:lnTo>
                    <a:pt x="381000" y="97536"/>
                  </a:lnTo>
                  <a:close/>
                </a:path>
                <a:path w="381000" h="214629">
                  <a:moveTo>
                    <a:pt x="381000" y="94488"/>
                  </a:moveTo>
                  <a:lnTo>
                    <a:pt x="0" y="94488"/>
                  </a:lnTo>
                  <a:lnTo>
                    <a:pt x="0" y="95250"/>
                  </a:lnTo>
                  <a:lnTo>
                    <a:pt x="381000" y="95250"/>
                  </a:lnTo>
                  <a:lnTo>
                    <a:pt x="381000" y="94488"/>
                  </a:lnTo>
                  <a:close/>
                </a:path>
                <a:path w="381000" h="214629">
                  <a:moveTo>
                    <a:pt x="381000" y="91440"/>
                  </a:moveTo>
                  <a:lnTo>
                    <a:pt x="0" y="91440"/>
                  </a:lnTo>
                  <a:lnTo>
                    <a:pt x="0" y="92202"/>
                  </a:lnTo>
                  <a:lnTo>
                    <a:pt x="381000" y="92202"/>
                  </a:lnTo>
                  <a:lnTo>
                    <a:pt x="381000" y="91440"/>
                  </a:lnTo>
                  <a:close/>
                </a:path>
                <a:path w="381000" h="214629">
                  <a:moveTo>
                    <a:pt x="381000" y="88392"/>
                  </a:moveTo>
                  <a:lnTo>
                    <a:pt x="0" y="88392"/>
                  </a:lnTo>
                  <a:lnTo>
                    <a:pt x="0" y="89154"/>
                  </a:lnTo>
                  <a:lnTo>
                    <a:pt x="381000" y="89154"/>
                  </a:lnTo>
                  <a:lnTo>
                    <a:pt x="381000" y="88392"/>
                  </a:lnTo>
                  <a:close/>
                </a:path>
                <a:path w="381000" h="214629">
                  <a:moveTo>
                    <a:pt x="381000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381000" y="86106"/>
                  </a:lnTo>
                  <a:lnTo>
                    <a:pt x="381000" y="85344"/>
                  </a:lnTo>
                  <a:close/>
                </a:path>
                <a:path w="381000" h="214629">
                  <a:moveTo>
                    <a:pt x="381000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381000" y="83058"/>
                  </a:lnTo>
                  <a:lnTo>
                    <a:pt x="381000" y="82296"/>
                  </a:lnTo>
                  <a:close/>
                </a:path>
                <a:path w="381000" h="214629">
                  <a:moveTo>
                    <a:pt x="381000" y="79248"/>
                  </a:moveTo>
                  <a:lnTo>
                    <a:pt x="0" y="79248"/>
                  </a:lnTo>
                  <a:lnTo>
                    <a:pt x="0" y="80010"/>
                  </a:lnTo>
                  <a:lnTo>
                    <a:pt x="381000" y="80010"/>
                  </a:lnTo>
                  <a:lnTo>
                    <a:pt x="381000" y="79248"/>
                  </a:lnTo>
                  <a:close/>
                </a:path>
                <a:path w="381000" h="214629">
                  <a:moveTo>
                    <a:pt x="381000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381000" y="76962"/>
                  </a:lnTo>
                  <a:lnTo>
                    <a:pt x="381000" y="76200"/>
                  </a:lnTo>
                  <a:close/>
                </a:path>
                <a:path w="381000" h="214629">
                  <a:moveTo>
                    <a:pt x="381000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381000" y="73914"/>
                  </a:lnTo>
                  <a:lnTo>
                    <a:pt x="381000" y="73152"/>
                  </a:lnTo>
                  <a:close/>
                </a:path>
                <a:path w="381000" h="214629">
                  <a:moveTo>
                    <a:pt x="381000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381000" y="70866"/>
                  </a:lnTo>
                  <a:lnTo>
                    <a:pt x="381000" y="70104"/>
                  </a:lnTo>
                  <a:close/>
                </a:path>
                <a:path w="381000" h="214629">
                  <a:moveTo>
                    <a:pt x="381000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381000" y="67818"/>
                  </a:lnTo>
                  <a:lnTo>
                    <a:pt x="381000" y="67056"/>
                  </a:lnTo>
                  <a:close/>
                </a:path>
                <a:path w="381000" h="214629">
                  <a:moveTo>
                    <a:pt x="381000" y="64008"/>
                  </a:moveTo>
                  <a:lnTo>
                    <a:pt x="0" y="64008"/>
                  </a:lnTo>
                  <a:lnTo>
                    <a:pt x="0" y="64782"/>
                  </a:lnTo>
                  <a:lnTo>
                    <a:pt x="381000" y="64782"/>
                  </a:lnTo>
                  <a:lnTo>
                    <a:pt x="381000" y="64008"/>
                  </a:lnTo>
                  <a:close/>
                </a:path>
                <a:path w="381000" h="214629">
                  <a:moveTo>
                    <a:pt x="381000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381000" y="61722"/>
                  </a:lnTo>
                  <a:lnTo>
                    <a:pt x="381000" y="60960"/>
                  </a:lnTo>
                  <a:close/>
                </a:path>
                <a:path w="381000" h="214629">
                  <a:moveTo>
                    <a:pt x="381000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381000" y="58674"/>
                  </a:lnTo>
                  <a:lnTo>
                    <a:pt x="381000" y="57912"/>
                  </a:lnTo>
                  <a:close/>
                </a:path>
                <a:path w="381000" h="214629">
                  <a:moveTo>
                    <a:pt x="381000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381000" y="55626"/>
                  </a:lnTo>
                  <a:lnTo>
                    <a:pt x="381000" y="54864"/>
                  </a:lnTo>
                  <a:close/>
                </a:path>
                <a:path w="381000" h="214629">
                  <a:moveTo>
                    <a:pt x="381000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381000" y="52578"/>
                  </a:lnTo>
                  <a:lnTo>
                    <a:pt x="381000" y="51816"/>
                  </a:lnTo>
                  <a:close/>
                </a:path>
                <a:path w="381000" h="214629">
                  <a:moveTo>
                    <a:pt x="381000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381000" y="49530"/>
                  </a:lnTo>
                  <a:lnTo>
                    <a:pt x="381000" y="48768"/>
                  </a:lnTo>
                  <a:close/>
                </a:path>
                <a:path w="381000" h="214629">
                  <a:moveTo>
                    <a:pt x="381000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381000" y="46482"/>
                  </a:lnTo>
                  <a:lnTo>
                    <a:pt x="381000" y="45720"/>
                  </a:lnTo>
                  <a:close/>
                </a:path>
                <a:path w="381000" h="214629">
                  <a:moveTo>
                    <a:pt x="381000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381000" y="43434"/>
                  </a:lnTo>
                  <a:lnTo>
                    <a:pt x="381000" y="42672"/>
                  </a:lnTo>
                  <a:close/>
                </a:path>
                <a:path w="381000" h="214629">
                  <a:moveTo>
                    <a:pt x="381000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381000" y="40386"/>
                  </a:lnTo>
                  <a:lnTo>
                    <a:pt x="381000" y="39624"/>
                  </a:lnTo>
                  <a:close/>
                </a:path>
                <a:path w="381000" h="214629">
                  <a:moveTo>
                    <a:pt x="381000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381000" y="37338"/>
                  </a:lnTo>
                  <a:lnTo>
                    <a:pt x="381000" y="36576"/>
                  </a:lnTo>
                  <a:close/>
                </a:path>
                <a:path w="381000" h="214629">
                  <a:moveTo>
                    <a:pt x="381000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381000" y="34290"/>
                  </a:lnTo>
                  <a:lnTo>
                    <a:pt x="381000" y="33528"/>
                  </a:lnTo>
                  <a:close/>
                </a:path>
                <a:path w="381000" h="214629">
                  <a:moveTo>
                    <a:pt x="381000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381000" y="31242"/>
                  </a:lnTo>
                  <a:lnTo>
                    <a:pt x="381000" y="30480"/>
                  </a:lnTo>
                  <a:close/>
                </a:path>
                <a:path w="381000" h="214629">
                  <a:moveTo>
                    <a:pt x="381000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381000" y="28194"/>
                  </a:lnTo>
                  <a:lnTo>
                    <a:pt x="381000" y="27432"/>
                  </a:lnTo>
                  <a:close/>
                </a:path>
                <a:path w="381000" h="214629">
                  <a:moveTo>
                    <a:pt x="381000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381000" y="25146"/>
                  </a:lnTo>
                  <a:lnTo>
                    <a:pt x="381000" y="24384"/>
                  </a:lnTo>
                  <a:close/>
                </a:path>
                <a:path w="381000" h="214629">
                  <a:moveTo>
                    <a:pt x="381000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381000" y="22098"/>
                  </a:lnTo>
                  <a:lnTo>
                    <a:pt x="381000" y="21336"/>
                  </a:lnTo>
                  <a:close/>
                </a:path>
                <a:path w="381000" h="214629">
                  <a:moveTo>
                    <a:pt x="381000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381000" y="19050"/>
                  </a:lnTo>
                  <a:lnTo>
                    <a:pt x="381000" y="18288"/>
                  </a:lnTo>
                  <a:close/>
                </a:path>
                <a:path w="381000" h="214629">
                  <a:moveTo>
                    <a:pt x="381000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381000" y="16002"/>
                  </a:lnTo>
                  <a:lnTo>
                    <a:pt x="381000" y="15240"/>
                  </a:lnTo>
                  <a:close/>
                </a:path>
                <a:path w="381000" h="214629">
                  <a:moveTo>
                    <a:pt x="381000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381000" y="12954"/>
                  </a:lnTo>
                  <a:lnTo>
                    <a:pt x="381000" y="12192"/>
                  </a:lnTo>
                  <a:close/>
                </a:path>
                <a:path w="381000" h="214629">
                  <a:moveTo>
                    <a:pt x="381000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381000" y="9906"/>
                  </a:lnTo>
                  <a:lnTo>
                    <a:pt x="381000" y="9144"/>
                  </a:lnTo>
                  <a:close/>
                </a:path>
                <a:path w="381000" h="214629">
                  <a:moveTo>
                    <a:pt x="381000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381000" y="6858"/>
                  </a:lnTo>
                  <a:lnTo>
                    <a:pt x="381000" y="6096"/>
                  </a:lnTo>
                  <a:close/>
                </a:path>
                <a:path w="381000" h="214629">
                  <a:moveTo>
                    <a:pt x="381000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381000" y="3810"/>
                  </a:lnTo>
                  <a:lnTo>
                    <a:pt x="381000" y="3048"/>
                  </a:lnTo>
                  <a:close/>
                </a:path>
                <a:path w="381000" h="214629">
                  <a:moveTo>
                    <a:pt x="38100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381000" y="76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495800" y="4025645"/>
              <a:ext cx="381000" cy="86360"/>
            </a:xfrm>
            <a:custGeom>
              <a:avLst/>
              <a:gdLst/>
              <a:ahLst/>
              <a:cxnLst/>
              <a:rect l="l" t="t" r="r" b="b"/>
              <a:pathLst>
                <a:path w="381000" h="86360">
                  <a:moveTo>
                    <a:pt x="381000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381000" y="86106"/>
                  </a:lnTo>
                  <a:lnTo>
                    <a:pt x="381000" y="85344"/>
                  </a:lnTo>
                  <a:close/>
                </a:path>
                <a:path w="381000" h="86360">
                  <a:moveTo>
                    <a:pt x="381000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381000" y="83058"/>
                  </a:lnTo>
                  <a:lnTo>
                    <a:pt x="381000" y="82296"/>
                  </a:lnTo>
                  <a:close/>
                </a:path>
                <a:path w="381000" h="86360">
                  <a:moveTo>
                    <a:pt x="381000" y="79248"/>
                  </a:moveTo>
                  <a:lnTo>
                    <a:pt x="0" y="79248"/>
                  </a:lnTo>
                  <a:lnTo>
                    <a:pt x="0" y="80022"/>
                  </a:lnTo>
                  <a:lnTo>
                    <a:pt x="381000" y="80022"/>
                  </a:lnTo>
                  <a:lnTo>
                    <a:pt x="381000" y="79248"/>
                  </a:lnTo>
                  <a:close/>
                </a:path>
                <a:path w="381000" h="86360">
                  <a:moveTo>
                    <a:pt x="381000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381000" y="76962"/>
                  </a:lnTo>
                  <a:lnTo>
                    <a:pt x="381000" y="76200"/>
                  </a:lnTo>
                  <a:close/>
                </a:path>
                <a:path w="381000" h="86360">
                  <a:moveTo>
                    <a:pt x="381000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381000" y="73914"/>
                  </a:lnTo>
                  <a:lnTo>
                    <a:pt x="381000" y="73152"/>
                  </a:lnTo>
                  <a:close/>
                </a:path>
                <a:path w="381000" h="86360">
                  <a:moveTo>
                    <a:pt x="381000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381000" y="70866"/>
                  </a:lnTo>
                  <a:lnTo>
                    <a:pt x="381000" y="70104"/>
                  </a:lnTo>
                  <a:close/>
                </a:path>
                <a:path w="381000" h="86360">
                  <a:moveTo>
                    <a:pt x="381000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381000" y="67818"/>
                  </a:lnTo>
                  <a:lnTo>
                    <a:pt x="381000" y="67056"/>
                  </a:lnTo>
                  <a:close/>
                </a:path>
                <a:path w="381000" h="86360">
                  <a:moveTo>
                    <a:pt x="381000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381000" y="64770"/>
                  </a:lnTo>
                  <a:lnTo>
                    <a:pt x="381000" y="64008"/>
                  </a:lnTo>
                  <a:close/>
                </a:path>
                <a:path w="381000" h="86360">
                  <a:moveTo>
                    <a:pt x="381000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381000" y="61722"/>
                  </a:lnTo>
                  <a:lnTo>
                    <a:pt x="381000" y="60960"/>
                  </a:lnTo>
                  <a:close/>
                </a:path>
                <a:path w="381000" h="86360">
                  <a:moveTo>
                    <a:pt x="381000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381000" y="58674"/>
                  </a:lnTo>
                  <a:lnTo>
                    <a:pt x="381000" y="57912"/>
                  </a:lnTo>
                  <a:close/>
                </a:path>
                <a:path w="381000" h="86360">
                  <a:moveTo>
                    <a:pt x="381000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381000" y="55626"/>
                  </a:lnTo>
                  <a:lnTo>
                    <a:pt x="381000" y="54864"/>
                  </a:lnTo>
                  <a:close/>
                </a:path>
                <a:path w="381000" h="86360">
                  <a:moveTo>
                    <a:pt x="381000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381000" y="52578"/>
                  </a:lnTo>
                  <a:lnTo>
                    <a:pt x="381000" y="51816"/>
                  </a:lnTo>
                  <a:close/>
                </a:path>
                <a:path w="381000" h="86360">
                  <a:moveTo>
                    <a:pt x="381000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381000" y="49530"/>
                  </a:lnTo>
                  <a:lnTo>
                    <a:pt x="381000" y="48768"/>
                  </a:lnTo>
                  <a:close/>
                </a:path>
                <a:path w="381000" h="86360">
                  <a:moveTo>
                    <a:pt x="381000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381000" y="46482"/>
                  </a:lnTo>
                  <a:lnTo>
                    <a:pt x="381000" y="45720"/>
                  </a:lnTo>
                  <a:close/>
                </a:path>
                <a:path w="381000" h="86360">
                  <a:moveTo>
                    <a:pt x="381000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381000" y="43434"/>
                  </a:lnTo>
                  <a:lnTo>
                    <a:pt x="381000" y="42672"/>
                  </a:lnTo>
                  <a:close/>
                </a:path>
                <a:path w="381000" h="86360">
                  <a:moveTo>
                    <a:pt x="381000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381000" y="40386"/>
                  </a:lnTo>
                  <a:lnTo>
                    <a:pt x="381000" y="39624"/>
                  </a:lnTo>
                  <a:close/>
                </a:path>
                <a:path w="381000" h="86360">
                  <a:moveTo>
                    <a:pt x="381000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381000" y="37338"/>
                  </a:lnTo>
                  <a:lnTo>
                    <a:pt x="381000" y="36576"/>
                  </a:lnTo>
                  <a:close/>
                </a:path>
                <a:path w="381000" h="86360">
                  <a:moveTo>
                    <a:pt x="381000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381000" y="34290"/>
                  </a:lnTo>
                  <a:lnTo>
                    <a:pt x="381000" y="33528"/>
                  </a:lnTo>
                  <a:close/>
                </a:path>
                <a:path w="381000" h="86360">
                  <a:moveTo>
                    <a:pt x="381000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381000" y="31242"/>
                  </a:lnTo>
                  <a:lnTo>
                    <a:pt x="381000" y="30480"/>
                  </a:lnTo>
                  <a:close/>
                </a:path>
                <a:path w="381000" h="86360">
                  <a:moveTo>
                    <a:pt x="381000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381000" y="28194"/>
                  </a:lnTo>
                  <a:lnTo>
                    <a:pt x="381000" y="27432"/>
                  </a:lnTo>
                  <a:close/>
                </a:path>
                <a:path w="381000" h="86360">
                  <a:moveTo>
                    <a:pt x="381000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381000" y="25146"/>
                  </a:lnTo>
                  <a:lnTo>
                    <a:pt x="381000" y="24384"/>
                  </a:lnTo>
                  <a:close/>
                </a:path>
                <a:path w="381000" h="86360">
                  <a:moveTo>
                    <a:pt x="381000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381000" y="22098"/>
                  </a:lnTo>
                  <a:lnTo>
                    <a:pt x="381000" y="21336"/>
                  </a:lnTo>
                  <a:close/>
                </a:path>
                <a:path w="381000" h="86360">
                  <a:moveTo>
                    <a:pt x="381000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381000" y="19050"/>
                  </a:lnTo>
                  <a:lnTo>
                    <a:pt x="381000" y="18288"/>
                  </a:lnTo>
                  <a:close/>
                </a:path>
                <a:path w="381000" h="86360">
                  <a:moveTo>
                    <a:pt x="381000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381000" y="16002"/>
                  </a:lnTo>
                  <a:lnTo>
                    <a:pt x="381000" y="15240"/>
                  </a:lnTo>
                  <a:close/>
                </a:path>
                <a:path w="381000" h="86360">
                  <a:moveTo>
                    <a:pt x="381000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381000" y="12954"/>
                  </a:lnTo>
                  <a:lnTo>
                    <a:pt x="381000" y="12192"/>
                  </a:lnTo>
                  <a:close/>
                </a:path>
                <a:path w="381000" h="86360">
                  <a:moveTo>
                    <a:pt x="381000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381000" y="9906"/>
                  </a:lnTo>
                  <a:lnTo>
                    <a:pt x="381000" y="9144"/>
                  </a:lnTo>
                  <a:close/>
                </a:path>
                <a:path w="381000" h="86360">
                  <a:moveTo>
                    <a:pt x="381000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381000" y="6858"/>
                  </a:lnTo>
                  <a:lnTo>
                    <a:pt x="381000" y="6096"/>
                  </a:lnTo>
                  <a:close/>
                </a:path>
                <a:path w="381000" h="86360">
                  <a:moveTo>
                    <a:pt x="381000" y="3048"/>
                  </a:moveTo>
                  <a:lnTo>
                    <a:pt x="0" y="3048"/>
                  </a:lnTo>
                  <a:lnTo>
                    <a:pt x="0" y="3822"/>
                  </a:lnTo>
                  <a:lnTo>
                    <a:pt x="381000" y="3822"/>
                  </a:lnTo>
                  <a:lnTo>
                    <a:pt x="381000" y="3048"/>
                  </a:lnTo>
                  <a:close/>
                </a:path>
                <a:path w="381000" h="86360">
                  <a:moveTo>
                    <a:pt x="38100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381000" y="76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495800" y="3810000"/>
              <a:ext cx="3430270" cy="306070"/>
            </a:xfrm>
            <a:custGeom>
              <a:avLst/>
              <a:gdLst/>
              <a:ahLst/>
              <a:cxnLst/>
              <a:rect l="l" t="t" r="r" b="b"/>
              <a:pathLst>
                <a:path w="3430270" h="306070">
                  <a:moveTo>
                    <a:pt x="381762" y="0"/>
                  </a:moveTo>
                  <a:lnTo>
                    <a:pt x="381762" y="305562"/>
                  </a:lnTo>
                  <a:lnTo>
                    <a:pt x="0" y="305562"/>
                  </a:lnTo>
                  <a:lnTo>
                    <a:pt x="0" y="0"/>
                  </a:lnTo>
                  <a:lnTo>
                    <a:pt x="381762" y="0"/>
                  </a:lnTo>
                  <a:close/>
                </a:path>
                <a:path w="3430270" h="306070">
                  <a:moveTo>
                    <a:pt x="762762" y="0"/>
                  </a:moveTo>
                  <a:lnTo>
                    <a:pt x="762762" y="305562"/>
                  </a:lnTo>
                  <a:lnTo>
                    <a:pt x="381000" y="305562"/>
                  </a:lnTo>
                  <a:lnTo>
                    <a:pt x="381000" y="0"/>
                  </a:lnTo>
                  <a:lnTo>
                    <a:pt x="762762" y="0"/>
                  </a:lnTo>
                  <a:close/>
                </a:path>
                <a:path w="3430270" h="306070">
                  <a:moveTo>
                    <a:pt x="1143762" y="0"/>
                  </a:moveTo>
                  <a:lnTo>
                    <a:pt x="1143762" y="305562"/>
                  </a:lnTo>
                  <a:lnTo>
                    <a:pt x="762000" y="305562"/>
                  </a:lnTo>
                  <a:lnTo>
                    <a:pt x="762000" y="0"/>
                  </a:lnTo>
                  <a:lnTo>
                    <a:pt x="1143762" y="0"/>
                  </a:lnTo>
                  <a:close/>
                </a:path>
                <a:path w="3430270" h="306070">
                  <a:moveTo>
                    <a:pt x="1524762" y="0"/>
                  </a:moveTo>
                  <a:lnTo>
                    <a:pt x="1524762" y="305562"/>
                  </a:lnTo>
                  <a:lnTo>
                    <a:pt x="1143000" y="305562"/>
                  </a:lnTo>
                  <a:lnTo>
                    <a:pt x="1143000" y="0"/>
                  </a:lnTo>
                  <a:lnTo>
                    <a:pt x="1524762" y="0"/>
                  </a:lnTo>
                  <a:close/>
                </a:path>
                <a:path w="3430270" h="306070">
                  <a:moveTo>
                    <a:pt x="1905762" y="0"/>
                  </a:moveTo>
                  <a:lnTo>
                    <a:pt x="1905762" y="305562"/>
                  </a:lnTo>
                  <a:lnTo>
                    <a:pt x="1524000" y="305562"/>
                  </a:lnTo>
                  <a:lnTo>
                    <a:pt x="1524000" y="0"/>
                  </a:lnTo>
                  <a:lnTo>
                    <a:pt x="1905762" y="0"/>
                  </a:lnTo>
                  <a:close/>
                </a:path>
                <a:path w="3430270" h="306070">
                  <a:moveTo>
                    <a:pt x="2286761" y="0"/>
                  </a:moveTo>
                  <a:lnTo>
                    <a:pt x="2286761" y="305562"/>
                  </a:lnTo>
                  <a:lnTo>
                    <a:pt x="1904999" y="305562"/>
                  </a:lnTo>
                  <a:lnTo>
                    <a:pt x="1904999" y="0"/>
                  </a:lnTo>
                  <a:lnTo>
                    <a:pt x="2286761" y="0"/>
                  </a:lnTo>
                  <a:close/>
                </a:path>
                <a:path w="3430270" h="306070">
                  <a:moveTo>
                    <a:pt x="2667761" y="0"/>
                  </a:moveTo>
                  <a:lnTo>
                    <a:pt x="2667761" y="305562"/>
                  </a:lnTo>
                  <a:lnTo>
                    <a:pt x="2286000" y="305562"/>
                  </a:lnTo>
                  <a:lnTo>
                    <a:pt x="2286000" y="0"/>
                  </a:lnTo>
                  <a:lnTo>
                    <a:pt x="2667761" y="0"/>
                  </a:lnTo>
                  <a:close/>
                </a:path>
                <a:path w="3430270" h="306070">
                  <a:moveTo>
                    <a:pt x="3048761" y="0"/>
                  </a:moveTo>
                  <a:lnTo>
                    <a:pt x="3048761" y="305562"/>
                  </a:lnTo>
                  <a:lnTo>
                    <a:pt x="2667000" y="305562"/>
                  </a:lnTo>
                  <a:lnTo>
                    <a:pt x="2667000" y="0"/>
                  </a:lnTo>
                  <a:lnTo>
                    <a:pt x="3048761" y="0"/>
                  </a:lnTo>
                  <a:close/>
                </a:path>
                <a:path w="3430270" h="306070">
                  <a:moveTo>
                    <a:pt x="3429761" y="0"/>
                  </a:moveTo>
                  <a:lnTo>
                    <a:pt x="3429761" y="305562"/>
                  </a:lnTo>
                  <a:lnTo>
                    <a:pt x="3048000" y="305562"/>
                  </a:lnTo>
                  <a:lnTo>
                    <a:pt x="3048000" y="0"/>
                  </a:lnTo>
                  <a:lnTo>
                    <a:pt x="3429761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971800" y="2433827"/>
              <a:ext cx="2286000" cy="4200525"/>
            </a:xfrm>
            <a:custGeom>
              <a:avLst/>
              <a:gdLst/>
              <a:ahLst/>
              <a:cxnLst/>
              <a:rect l="l" t="t" r="r" b="b"/>
              <a:pathLst>
                <a:path w="2286000" h="4200525">
                  <a:moveTo>
                    <a:pt x="0" y="0"/>
                  </a:moveTo>
                  <a:lnTo>
                    <a:pt x="0" y="4200144"/>
                  </a:lnTo>
                </a:path>
                <a:path w="2286000" h="4200525">
                  <a:moveTo>
                    <a:pt x="1143000" y="0"/>
                  </a:moveTo>
                  <a:lnTo>
                    <a:pt x="1143000" y="4200144"/>
                  </a:lnTo>
                </a:path>
                <a:path w="2286000" h="4200525">
                  <a:moveTo>
                    <a:pt x="2286000" y="0"/>
                  </a:moveTo>
                  <a:lnTo>
                    <a:pt x="2286000" y="4200144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828799" y="3124200"/>
              <a:ext cx="5715000" cy="304800"/>
            </a:xfrm>
            <a:custGeom>
              <a:avLst/>
              <a:gdLst/>
              <a:ahLst/>
              <a:cxnLst/>
              <a:rect l="l" t="t" r="r" b="b"/>
              <a:pathLst>
                <a:path w="5715000" h="304800">
                  <a:moveTo>
                    <a:pt x="0" y="304800"/>
                  </a:moveTo>
                  <a:lnTo>
                    <a:pt x="5715000" y="304799"/>
                  </a:lnTo>
                </a:path>
                <a:path w="5715000" h="304800">
                  <a:moveTo>
                    <a:pt x="0" y="0"/>
                  </a:moveTo>
                  <a:lnTo>
                    <a:pt x="57150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828799" y="3124200"/>
              <a:ext cx="382270" cy="306070"/>
            </a:xfrm>
            <a:custGeom>
              <a:avLst/>
              <a:gdLst/>
              <a:ahLst/>
              <a:cxnLst/>
              <a:rect l="l" t="t" r="r" b="b"/>
              <a:pathLst>
                <a:path w="382269" h="306070">
                  <a:moveTo>
                    <a:pt x="381762" y="0"/>
                  </a:moveTo>
                  <a:lnTo>
                    <a:pt x="381762" y="305562"/>
                  </a:lnTo>
                  <a:lnTo>
                    <a:pt x="0" y="305562"/>
                  </a:lnTo>
                  <a:lnTo>
                    <a:pt x="0" y="0"/>
                  </a:lnTo>
                  <a:lnTo>
                    <a:pt x="381762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209800" y="3126485"/>
              <a:ext cx="381000" cy="214629"/>
            </a:xfrm>
            <a:custGeom>
              <a:avLst/>
              <a:gdLst/>
              <a:ahLst/>
              <a:cxnLst/>
              <a:rect l="l" t="t" r="r" b="b"/>
              <a:pathLst>
                <a:path w="381000" h="214629">
                  <a:moveTo>
                    <a:pt x="381000" y="213360"/>
                  </a:moveTo>
                  <a:lnTo>
                    <a:pt x="0" y="213360"/>
                  </a:lnTo>
                  <a:lnTo>
                    <a:pt x="0" y="214122"/>
                  </a:lnTo>
                  <a:lnTo>
                    <a:pt x="381000" y="214122"/>
                  </a:lnTo>
                  <a:lnTo>
                    <a:pt x="381000" y="213360"/>
                  </a:lnTo>
                  <a:close/>
                </a:path>
                <a:path w="381000" h="214629">
                  <a:moveTo>
                    <a:pt x="381000" y="210312"/>
                  </a:moveTo>
                  <a:lnTo>
                    <a:pt x="0" y="210312"/>
                  </a:lnTo>
                  <a:lnTo>
                    <a:pt x="0" y="211074"/>
                  </a:lnTo>
                  <a:lnTo>
                    <a:pt x="381000" y="211074"/>
                  </a:lnTo>
                  <a:lnTo>
                    <a:pt x="381000" y="210312"/>
                  </a:lnTo>
                  <a:close/>
                </a:path>
                <a:path w="381000" h="214629">
                  <a:moveTo>
                    <a:pt x="381000" y="207264"/>
                  </a:moveTo>
                  <a:lnTo>
                    <a:pt x="0" y="207264"/>
                  </a:lnTo>
                  <a:lnTo>
                    <a:pt x="0" y="208026"/>
                  </a:lnTo>
                  <a:lnTo>
                    <a:pt x="381000" y="208026"/>
                  </a:lnTo>
                  <a:lnTo>
                    <a:pt x="381000" y="207264"/>
                  </a:lnTo>
                  <a:close/>
                </a:path>
                <a:path w="381000" h="214629">
                  <a:moveTo>
                    <a:pt x="381000" y="204216"/>
                  </a:moveTo>
                  <a:lnTo>
                    <a:pt x="0" y="204216"/>
                  </a:lnTo>
                  <a:lnTo>
                    <a:pt x="0" y="204978"/>
                  </a:lnTo>
                  <a:lnTo>
                    <a:pt x="381000" y="204978"/>
                  </a:lnTo>
                  <a:lnTo>
                    <a:pt x="381000" y="204216"/>
                  </a:lnTo>
                  <a:close/>
                </a:path>
                <a:path w="381000" h="214629">
                  <a:moveTo>
                    <a:pt x="381000" y="201168"/>
                  </a:moveTo>
                  <a:lnTo>
                    <a:pt x="0" y="201168"/>
                  </a:lnTo>
                  <a:lnTo>
                    <a:pt x="0" y="201930"/>
                  </a:lnTo>
                  <a:lnTo>
                    <a:pt x="381000" y="201930"/>
                  </a:lnTo>
                  <a:lnTo>
                    <a:pt x="381000" y="201168"/>
                  </a:lnTo>
                  <a:close/>
                </a:path>
                <a:path w="381000" h="214629">
                  <a:moveTo>
                    <a:pt x="381000" y="198120"/>
                  </a:moveTo>
                  <a:lnTo>
                    <a:pt x="0" y="198120"/>
                  </a:lnTo>
                  <a:lnTo>
                    <a:pt x="0" y="198882"/>
                  </a:lnTo>
                  <a:lnTo>
                    <a:pt x="381000" y="198882"/>
                  </a:lnTo>
                  <a:lnTo>
                    <a:pt x="381000" y="198120"/>
                  </a:lnTo>
                  <a:close/>
                </a:path>
                <a:path w="381000" h="214629">
                  <a:moveTo>
                    <a:pt x="381000" y="195072"/>
                  </a:moveTo>
                  <a:lnTo>
                    <a:pt x="0" y="195072"/>
                  </a:lnTo>
                  <a:lnTo>
                    <a:pt x="0" y="195834"/>
                  </a:lnTo>
                  <a:lnTo>
                    <a:pt x="381000" y="195834"/>
                  </a:lnTo>
                  <a:lnTo>
                    <a:pt x="381000" y="195072"/>
                  </a:lnTo>
                  <a:close/>
                </a:path>
                <a:path w="381000" h="214629">
                  <a:moveTo>
                    <a:pt x="381000" y="192024"/>
                  </a:moveTo>
                  <a:lnTo>
                    <a:pt x="0" y="192024"/>
                  </a:lnTo>
                  <a:lnTo>
                    <a:pt x="0" y="192786"/>
                  </a:lnTo>
                  <a:lnTo>
                    <a:pt x="381000" y="192786"/>
                  </a:lnTo>
                  <a:lnTo>
                    <a:pt x="381000" y="192024"/>
                  </a:lnTo>
                  <a:close/>
                </a:path>
                <a:path w="381000" h="214629">
                  <a:moveTo>
                    <a:pt x="381000" y="188976"/>
                  </a:moveTo>
                  <a:lnTo>
                    <a:pt x="0" y="188976"/>
                  </a:lnTo>
                  <a:lnTo>
                    <a:pt x="0" y="189738"/>
                  </a:lnTo>
                  <a:lnTo>
                    <a:pt x="381000" y="189738"/>
                  </a:lnTo>
                  <a:lnTo>
                    <a:pt x="381000" y="188976"/>
                  </a:lnTo>
                  <a:close/>
                </a:path>
                <a:path w="381000" h="214629">
                  <a:moveTo>
                    <a:pt x="381000" y="185928"/>
                  </a:moveTo>
                  <a:lnTo>
                    <a:pt x="0" y="185928"/>
                  </a:lnTo>
                  <a:lnTo>
                    <a:pt x="0" y="186690"/>
                  </a:lnTo>
                  <a:lnTo>
                    <a:pt x="381000" y="186690"/>
                  </a:lnTo>
                  <a:lnTo>
                    <a:pt x="381000" y="185928"/>
                  </a:lnTo>
                  <a:close/>
                </a:path>
                <a:path w="381000" h="214629">
                  <a:moveTo>
                    <a:pt x="381000" y="182880"/>
                  </a:moveTo>
                  <a:lnTo>
                    <a:pt x="0" y="182880"/>
                  </a:lnTo>
                  <a:lnTo>
                    <a:pt x="0" y="183642"/>
                  </a:lnTo>
                  <a:lnTo>
                    <a:pt x="381000" y="183642"/>
                  </a:lnTo>
                  <a:lnTo>
                    <a:pt x="381000" y="182880"/>
                  </a:lnTo>
                  <a:close/>
                </a:path>
                <a:path w="381000" h="214629">
                  <a:moveTo>
                    <a:pt x="381000" y="179832"/>
                  </a:moveTo>
                  <a:lnTo>
                    <a:pt x="0" y="179832"/>
                  </a:lnTo>
                  <a:lnTo>
                    <a:pt x="0" y="180594"/>
                  </a:lnTo>
                  <a:lnTo>
                    <a:pt x="381000" y="180594"/>
                  </a:lnTo>
                  <a:lnTo>
                    <a:pt x="381000" y="179832"/>
                  </a:lnTo>
                  <a:close/>
                </a:path>
                <a:path w="381000" h="214629">
                  <a:moveTo>
                    <a:pt x="381000" y="176784"/>
                  </a:moveTo>
                  <a:lnTo>
                    <a:pt x="0" y="176784"/>
                  </a:lnTo>
                  <a:lnTo>
                    <a:pt x="0" y="177546"/>
                  </a:lnTo>
                  <a:lnTo>
                    <a:pt x="381000" y="177546"/>
                  </a:lnTo>
                  <a:lnTo>
                    <a:pt x="381000" y="176784"/>
                  </a:lnTo>
                  <a:close/>
                </a:path>
                <a:path w="381000" h="214629">
                  <a:moveTo>
                    <a:pt x="381000" y="173736"/>
                  </a:moveTo>
                  <a:lnTo>
                    <a:pt x="0" y="173736"/>
                  </a:lnTo>
                  <a:lnTo>
                    <a:pt x="0" y="174498"/>
                  </a:lnTo>
                  <a:lnTo>
                    <a:pt x="381000" y="174498"/>
                  </a:lnTo>
                  <a:lnTo>
                    <a:pt x="381000" y="173736"/>
                  </a:lnTo>
                  <a:close/>
                </a:path>
                <a:path w="381000" h="214629">
                  <a:moveTo>
                    <a:pt x="381000" y="170688"/>
                  </a:moveTo>
                  <a:lnTo>
                    <a:pt x="0" y="170688"/>
                  </a:lnTo>
                  <a:lnTo>
                    <a:pt x="0" y="171450"/>
                  </a:lnTo>
                  <a:lnTo>
                    <a:pt x="381000" y="171450"/>
                  </a:lnTo>
                  <a:lnTo>
                    <a:pt x="381000" y="170688"/>
                  </a:lnTo>
                  <a:close/>
                </a:path>
                <a:path w="381000" h="214629">
                  <a:moveTo>
                    <a:pt x="381000" y="167640"/>
                  </a:moveTo>
                  <a:lnTo>
                    <a:pt x="0" y="167640"/>
                  </a:lnTo>
                  <a:lnTo>
                    <a:pt x="0" y="168402"/>
                  </a:lnTo>
                  <a:lnTo>
                    <a:pt x="381000" y="168402"/>
                  </a:lnTo>
                  <a:lnTo>
                    <a:pt x="381000" y="167640"/>
                  </a:lnTo>
                  <a:close/>
                </a:path>
                <a:path w="381000" h="214629">
                  <a:moveTo>
                    <a:pt x="381000" y="164592"/>
                  </a:moveTo>
                  <a:lnTo>
                    <a:pt x="0" y="164592"/>
                  </a:lnTo>
                  <a:lnTo>
                    <a:pt x="0" y="165354"/>
                  </a:lnTo>
                  <a:lnTo>
                    <a:pt x="381000" y="165354"/>
                  </a:lnTo>
                  <a:lnTo>
                    <a:pt x="381000" y="164592"/>
                  </a:lnTo>
                  <a:close/>
                </a:path>
                <a:path w="381000" h="214629">
                  <a:moveTo>
                    <a:pt x="381000" y="161544"/>
                  </a:moveTo>
                  <a:lnTo>
                    <a:pt x="0" y="161544"/>
                  </a:lnTo>
                  <a:lnTo>
                    <a:pt x="0" y="162306"/>
                  </a:lnTo>
                  <a:lnTo>
                    <a:pt x="381000" y="162306"/>
                  </a:lnTo>
                  <a:lnTo>
                    <a:pt x="381000" y="161544"/>
                  </a:lnTo>
                  <a:close/>
                </a:path>
                <a:path w="381000" h="214629">
                  <a:moveTo>
                    <a:pt x="381000" y="158496"/>
                  </a:moveTo>
                  <a:lnTo>
                    <a:pt x="0" y="158496"/>
                  </a:lnTo>
                  <a:lnTo>
                    <a:pt x="0" y="159258"/>
                  </a:lnTo>
                  <a:lnTo>
                    <a:pt x="381000" y="159258"/>
                  </a:lnTo>
                  <a:lnTo>
                    <a:pt x="381000" y="158496"/>
                  </a:lnTo>
                  <a:close/>
                </a:path>
                <a:path w="381000" h="214629">
                  <a:moveTo>
                    <a:pt x="381000" y="155448"/>
                  </a:moveTo>
                  <a:lnTo>
                    <a:pt x="0" y="155448"/>
                  </a:lnTo>
                  <a:lnTo>
                    <a:pt x="0" y="156210"/>
                  </a:lnTo>
                  <a:lnTo>
                    <a:pt x="381000" y="156210"/>
                  </a:lnTo>
                  <a:lnTo>
                    <a:pt x="381000" y="155448"/>
                  </a:lnTo>
                  <a:close/>
                </a:path>
                <a:path w="381000" h="214629">
                  <a:moveTo>
                    <a:pt x="381000" y="152400"/>
                  </a:moveTo>
                  <a:lnTo>
                    <a:pt x="0" y="152400"/>
                  </a:lnTo>
                  <a:lnTo>
                    <a:pt x="0" y="153162"/>
                  </a:lnTo>
                  <a:lnTo>
                    <a:pt x="381000" y="153162"/>
                  </a:lnTo>
                  <a:lnTo>
                    <a:pt x="381000" y="152400"/>
                  </a:lnTo>
                  <a:close/>
                </a:path>
                <a:path w="381000" h="214629">
                  <a:moveTo>
                    <a:pt x="381000" y="149352"/>
                  </a:moveTo>
                  <a:lnTo>
                    <a:pt x="0" y="149352"/>
                  </a:lnTo>
                  <a:lnTo>
                    <a:pt x="0" y="150114"/>
                  </a:lnTo>
                  <a:lnTo>
                    <a:pt x="381000" y="150114"/>
                  </a:lnTo>
                  <a:lnTo>
                    <a:pt x="381000" y="149352"/>
                  </a:lnTo>
                  <a:close/>
                </a:path>
                <a:path w="381000" h="214629">
                  <a:moveTo>
                    <a:pt x="381000" y="146304"/>
                  </a:moveTo>
                  <a:lnTo>
                    <a:pt x="0" y="146304"/>
                  </a:lnTo>
                  <a:lnTo>
                    <a:pt x="0" y="147066"/>
                  </a:lnTo>
                  <a:lnTo>
                    <a:pt x="381000" y="147066"/>
                  </a:lnTo>
                  <a:lnTo>
                    <a:pt x="381000" y="146304"/>
                  </a:lnTo>
                  <a:close/>
                </a:path>
                <a:path w="381000" h="214629">
                  <a:moveTo>
                    <a:pt x="381000" y="143256"/>
                  </a:moveTo>
                  <a:lnTo>
                    <a:pt x="0" y="143256"/>
                  </a:lnTo>
                  <a:lnTo>
                    <a:pt x="0" y="144018"/>
                  </a:lnTo>
                  <a:lnTo>
                    <a:pt x="381000" y="144018"/>
                  </a:lnTo>
                  <a:lnTo>
                    <a:pt x="381000" y="143256"/>
                  </a:lnTo>
                  <a:close/>
                </a:path>
                <a:path w="381000" h="214629">
                  <a:moveTo>
                    <a:pt x="381000" y="140208"/>
                  </a:moveTo>
                  <a:lnTo>
                    <a:pt x="0" y="140208"/>
                  </a:lnTo>
                  <a:lnTo>
                    <a:pt x="0" y="140970"/>
                  </a:lnTo>
                  <a:lnTo>
                    <a:pt x="381000" y="140970"/>
                  </a:lnTo>
                  <a:lnTo>
                    <a:pt x="381000" y="140208"/>
                  </a:lnTo>
                  <a:close/>
                </a:path>
                <a:path w="381000" h="214629">
                  <a:moveTo>
                    <a:pt x="381000" y="137160"/>
                  </a:moveTo>
                  <a:lnTo>
                    <a:pt x="0" y="137160"/>
                  </a:lnTo>
                  <a:lnTo>
                    <a:pt x="0" y="137922"/>
                  </a:lnTo>
                  <a:lnTo>
                    <a:pt x="381000" y="137922"/>
                  </a:lnTo>
                  <a:lnTo>
                    <a:pt x="381000" y="137160"/>
                  </a:lnTo>
                  <a:close/>
                </a:path>
                <a:path w="381000" h="214629">
                  <a:moveTo>
                    <a:pt x="381000" y="134112"/>
                  </a:moveTo>
                  <a:lnTo>
                    <a:pt x="0" y="134112"/>
                  </a:lnTo>
                  <a:lnTo>
                    <a:pt x="0" y="134874"/>
                  </a:lnTo>
                  <a:lnTo>
                    <a:pt x="381000" y="134874"/>
                  </a:lnTo>
                  <a:lnTo>
                    <a:pt x="381000" y="134112"/>
                  </a:lnTo>
                  <a:close/>
                </a:path>
                <a:path w="381000" h="214629">
                  <a:moveTo>
                    <a:pt x="381000" y="131064"/>
                  </a:moveTo>
                  <a:lnTo>
                    <a:pt x="0" y="131064"/>
                  </a:lnTo>
                  <a:lnTo>
                    <a:pt x="0" y="131826"/>
                  </a:lnTo>
                  <a:lnTo>
                    <a:pt x="381000" y="131826"/>
                  </a:lnTo>
                  <a:lnTo>
                    <a:pt x="381000" y="131064"/>
                  </a:lnTo>
                  <a:close/>
                </a:path>
                <a:path w="381000" h="214629">
                  <a:moveTo>
                    <a:pt x="381000" y="128016"/>
                  </a:moveTo>
                  <a:lnTo>
                    <a:pt x="0" y="128016"/>
                  </a:lnTo>
                  <a:lnTo>
                    <a:pt x="0" y="128778"/>
                  </a:lnTo>
                  <a:lnTo>
                    <a:pt x="381000" y="128778"/>
                  </a:lnTo>
                  <a:lnTo>
                    <a:pt x="381000" y="128016"/>
                  </a:lnTo>
                  <a:close/>
                </a:path>
                <a:path w="381000" h="214629">
                  <a:moveTo>
                    <a:pt x="381000" y="124968"/>
                  </a:moveTo>
                  <a:lnTo>
                    <a:pt x="0" y="124968"/>
                  </a:lnTo>
                  <a:lnTo>
                    <a:pt x="0" y="125730"/>
                  </a:lnTo>
                  <a:lnTo>
                    <a:pt x="381000" y="125730"/>
                  </a:lnTo>
                  <a:lnTo>
                    <a:pt x="381000" y="124968"/>
                  </a:lnTo>
                  <a:close/>
                </a:path>
                <a:path w="381000" h="214629">
                  <a:moveTo>
                    <a:pt x="381000" y="121920"/>
                  </a:moveTo>
                  <a:lnTo>
                    <a:pt x="0" y="121920"/>
                  </a:lnTo>
                  <a:lnTo>
                    <a:pt x="0" y="122682"/>
                  </a:lnTo>
                  <a:lnTo>
                    <a:pt x="381000" y="122682"/>
                  </a:lnTo>
                  <a:lnTo>
                    <a:pt x="381000" y="121920"/>
                  </a:lnTo>
                  <a:close/>
                </a:path>
                <a:path w="381000" h="214629">
                  <a:moveTo>
                    <a:pt x="381000" y="118872"/>
                  </a:moveTo>
                  <a:lnTo>
                    <a:pt x="0" y="118872"/>
                  </a:lnTo>
                  <a:lnTo>
                    <a:pt x="0" y="119634"/>
                  </a:lnTo>
                  <a:lnTo>
                    <a:pt x="381000" y="119634"/>
                  </a:lnTo>
                  <a:lnTo>
                    <a:pt x="381000" y="118872"/>
                  </a:lnTo>
                  <a:close/>
                </a:path>
                <a:path w="381000" h="214629">
                  <a:moveTo>
                    <a:pt x="381000" y="115824"/>
                  </a:moveTo>
                  <a:lnTo>
                    <a:pt x="0" y="115824"/>
                  </a:lnTo>
                  <a:lnTo>
                    <a:pt x="0" y="116586"/>
                  </a:lnTo>
                  <a:lnTo>
                    <a:pt x="381000" y="116586"/>
                  </a:lnTo>
                  <a:lnTo>
                    <a:pt x="381000" y="115824"/>
                  </a:lnTo>
                  <a:close/>
                </a:path>
                <a:path w="381000" h="214629">
                  <a:moveTo>
                    <a:pt x="381000" y="112776"/>
                  </a:moveTo>
                  <a:lnTo>
                    <a:pt x="0" y="112776"/>
                  </a:lnTo>
                  <a:lnTo>
                    <a:pt x="0" y="113538"/>
                  </a:lnTo>
                  <a:lnTo>
                    <a:pt x="381000" y="113538"/>
                  </a:lnTo>
                  <a:lnTo>
                    <a:pt x="381000" y="112776"/>
                  </a:lnTo>
                  <a:close/>
                </a:path>
                <a:path w="381000" h="214629">
                  <a:moveTo>
                    <a:pt x="381000" y="109728"/>
                  </a:moveTo>
                  <a:lnTo>
                    <a:pt x="0" y="109728"/>
                  </a:lnTo>
                  <a:lnTo>
                    <a:pt x="0" y="110490"/>
                  </a:lnTo>
                  <a:lnTo>
                    <a:pt x="381000" y="110490"/>
                  </a:lnTo>
                  <a:lnTo>
                    <a:pt x="381000" y="109728"/>
                  </a:lnTo>
                  <a:close/>
                </a:path>
                <a:path w="381000" h="214629">
                  <a:moveTo>
                    <a:pt x="381000" y="106680"/>
                  </a:moveTo>
                  <a:lnTo>
                    <a:pt x="0" y="106680"/>
                  </a:lnTo>
                  <a:lnTo>
                    <a:pt x="0" y="107442"/>
                  </a:lnTo>
                  <a:lnTo>
                    <a:pt x="381000" y="107442"/>
                  </a:lnTo>
                  <a:lnTo>
                    <a:pt x="381000" y="106680"/>
                  </a:lnTo>
                  <a:close/>
                </a:path>
                <a:path w="381000" h="214629">
                  <a:moveTo>
                    <a:pt x="381000" y="103632"/>
                  </a:moveTo>
                  <a:lnTo>
                    <a:pt x="0" y="103632"/>
                  </a:lnTo>
                  <a:lnTo>
                    <a:pt x="0" y="104394"/>
                  </a:lnTo>
                  <a:lnTo>
                    <a:pt x="381000" y="104394"/>
                  </a:lnTo>
                  <a:lnTo>
                    <a:pt x="381000" y="103632"/>
                  </a:lnTo>
                  <a:close/>
                </a:path>
                <a:path w="381000" h="214629">
                  <a:moveTo>
                    <a:pt x="381000" y="100584"/>
                  </a:moveTo>
                  <a:lnTo>
                    <a:pt x="0" y="100584"/>
                  </a:lnTo>
                  <a:lnTo>
                    <a:pt x="0" y="101346"/>
                  </a:lnTo>
                  <a:lnTo>
                    <a:pt x="381000" y="101346"/>
                  </a:lnTo>
                  <a:lnTo>
                    <a:pt x="381000" y="100584"/>
                  </a:lnTo>
                  <a:close/>
                </a:path>
                <a:path w="381000" h="214629">
                  <a:moveTo>
                    <a:pt x="381000" y="97536"/>
                  </a:moveTo>
                  <a:lnTo>
                    <a:pt x="0" y="97536"/>
                  </a:lnTo>
                  <a:lnTo>
                    <a:pt x="0" y="98298"/>
                  </a:lnTo>
                  <a:lnTo>
                    <a:pt x="381000" y="98298"/>
                  </a:lnTo>
                  <a:lnTo>
                    <a:pt x="381000" y="97536"/>
                  </a:lnTo>
                  <a:close/>
                </a:path>
                <a:path w="381000" h="214629">
                  <a:moveTo>
                    <a:pt x="381000" y="94488"/>
                  </a:moveTo>
                  <a:lnTo>
                    <a:pt x="0" y="94488"/>
                  </a:lnTo>
                  <a:lnTo>
                    <a:pt x="0" y="95250"/>
                  </a:lnTo>
                  <a:lnTo>
                    <a:pt x="381000" y="95250"/>
                  </a:lnTo>
                  <a:lnTo>
                    <a:pt x="381000" y="94488"/>
                  </a:lnTo>
                  <a:close/>
                </a:path>
                <a:path w="381000" h="214629">
                  <a:moveTo>
                    <a:pt x="381000" y="91440"/>
                  </a:moveTo>
                  <a:lnTo>
                    <a:pt x="0" y="91440"/>
                  </a:lnTo>
                  <a:lnTo>
                    <a:pt x="0" y="92202"/>
                  </a:lnTo>
                  <a:lnTo>
                    <a:pt x="381000" y="92202"/>
                  </a:lnTo>
                  <a:lnTo>
                    <a:pt x="381000" y="91440"/>
                  </a:lnTo>
                  <a:close/>
                </a:path>
                <a:path w="381000" h="214629">
                  <a:moveTo>
                    <a:pt x="381000" y="88392"/>
                  </a:moveTo>
                  <a:lnTo>
                    <a:pt x="0" y="88392"/>
                  </a:lnTo>
                  <a:lnTo>
                    <a:pt x="0" y="89154"/>
                  </a:lnTo>
                  <a:lnTo>
                    <a:pt x="381000" y="89154"/>
                  </a:lnTo>
                  <a:lnTo>
                    <a:pt x="381000" y="88392"/>
                  </a:lnTo>
                  <a:close/>
                </a:path>
                <a:path w="381000" h="214629">
                  <a:moveTo>
                    <a:pt x="381000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381000" y="86106"/>
                  </a:lnTo>
                  <a:lnTo>
                    <a:pt x="381000" y="85344"/>
                  </a:lnTo>
                  <a:close/>
                </a:path>
                <a:path w="381000" h="214629">
                  <a:moveTo>
                    <a:pt x="381000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381000" y="83058"/>
                  </a:lnTo>
                  <a:lnTo>
                    <a:pt x="381000" y="82296"/>
                  </a:lnTo>
                  <a:close/>
                </a:path>
                <a:path w="381000" h="214629">
                  <a:moveTo>
                    <a:pt x="381000" y="79248"/>
                  </a:moveTo>
                  <a:lnTo>
                    <a:pt x="0" y="79248"/>
                  </a:lnTo>
                  <a:lnTo>
                    <a:pt x="0" y="80010"/>
                  </a:lnTo>
                  <a:lnTo>
                    <a:pt x="381000" y="80010"/>
                  </a:lnTo>
                  <a:lnTo>
                    <a:pt x="381000" y="79248"/>
                  </a:lnTo>
                  <a:close/>
                </a:path>
                <a:path w="381000" h="214629">
                  <a:moveTo>
                    <a:pt x="381000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381000" y="76962"/>
                  </a:lnTo>
                  <a:lnTo>
                    <a:pt x="381000" y="76200"/>
                  </a:lnTo>
                  <a:close/>
                </a:path>
                <a:path w="381000" h="214629">
                  <a:moveTo>
                    <a:pt x="381000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381000" y="73914"/>
                  </a:lnTo>
                  <a:lnTo>
                    <a:pt x="381000" y="73152"/>
                  </a:lnTo>
                  <a:close/>
                </a:path>
                <a:path w="381000" h="214629">
                  <a:moveTo>
                    <a:pt x="381000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381000" y="70866"/>
                  </a:lnTo>
                  <a:lnTo>
                    <a:pt x="381000" y="70104"/>
                  </a:lnTo>
                  <a:close/>
                </a:path>
                <a:path w="381000" h="214629">
                  <a:moveTo>
                    <a:pt x="381000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381000" y="67818"/>
                  </a:lnTo>
                  <a:lnTo>
                    <a:pt x="381000" y="67056"/>
                  </a:lnTo>
                  <a:close/>
                </a:path>
                <a:path w="381000" h="214629">
                  <a:moveTo>
                    <a:pt x="381000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381000" y="64770"/>
                  </a:lnTo>
                  <a:lnTo>
                    <a:pt x="381000" y="64008"/>
                  </a:lnTo>
                  <a:close/>
                </a:path>
                <a:path w="381000" h="214629">
                  <a:moveTo>
                    <a:pt x="381000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381000" y="61722"/>
                  </a:lnTo>
                  <a:lnTo>
                    <a:pt x="381000" y="60960"/>
                  </a:lnTo>
                  <a:close/>
                </a:path>
                <a:path w="381000" h="214629">
                  <a:moveTo>
                    <a:pt x="381000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381000" y="58674"/>
                  </a:lnTo>
                  <a:lnTo>
                    <a:pt x="381000" y="57912"/>
                  </a:lnTo>
                  <a:close/>
                </a:path>
                <a:path w="381000" h="214629">
                  <a:moveTo>
                    <a:pt x="381000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381000" y="55626"/>
                  </a:lnTo>
                  <a:lnTo>
                    <a:pt x="381000" y="54864"/>
                  </a:lnTo>
                  <a:close/>
                </a:path>
                <a:path w="381000" h="214629">
                  <a:moveTo>
                    <a:pt x="381000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381000" y="52578"/>
                  </a:lnTo>
                  <a:lnTo>
                    <a:pt x="381000" y="51816"/>
                  </a:lnTo>
                  <a:close/>
                </a:path>
                <a:path w="381000" h="214629">
                  <a:moveTo>
                    <a:pt x="381000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381000" y="49530"/>
                  </a:lnTo>
                  <a:lnTo>
                    <a:pt x="381000" y="48768"/>
                  </a:lnTo>
                  <a:close/>
                </a:path>
                <a:path w="381000" h="214629">
                  <a:moveTo>
                    <a:pt x="381000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381000" y="46482"/>
                  </a:lnTo>
                  <a:lnTo>
                    <a:pt x="381000" y="45720"/>
                  </a:lnTo>
                  <a:close/>
                </a:path>
                <a:path w="381000" h="214629">
                  <a:moveTo>
                    <a:pt x="381000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381000" y="43434"/>
                  </a:lnTo>
                  <a:lnTo>
                    <a:pt x="381000" y="42672"/>
                  </a:lnTo>
                  <a:close/>
                </a:path>
                <a:path w="381000" h="214629">
                  <a:moveTo>
                    <a:pt x="381000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381000" y="40386"/>
                  </a:lnTo>
                  <a:lnTo>
                    <a:pt x="381000" y="39624"/>
                  </a:lnTo>
                  <a:close/>
                </a:path>
                <a:path w="381000" h="214629">
                  <a:moveTo>
                    <a:pt x="381000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381000" y="37338"/>
                  </a:lnTo>
                  <a:lnTo>
                    <a:pt x="381000" y="36576"/>
                  </a:lnTo>
                  <a:close/>
                </a:path>
                <a:path w="381000" h="214629">
                  <a:moveTo>
                    <a:pt x="381000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381000" y="34290"/>
                  </a:lnTo>
                  <a:lnTo>
                    <a:pt x="381000" y="33528"/>
                  </a:lnTo>
                  <a:close/>
                </a:path>
                <a:path w="381000" h="214629">
                  <a:moveTo>
                    <a:pt x="381000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381000" y="31242"/>
                  </a:lnTo>
                  <a:lnTo>
                    <a:pt x="381000" y="30480"/>
                  </a:lnTo>
                  <a:close/>
                </a:path>
                <a:path w="381000" h="214629">
                  <a:moveTo>
                    <a:pt x="381000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381000" y="28194"/>
                  </a:lnTo>
                  <a:lnTo>
                    <a:pt x="381000" y="27432"/>
                  </a:lnTo>
                  <a:close/>
                </a:path>
                <a:path w="381000" h="214629">
                  <a:moveTo>
                    <a:pt x="381000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381000" y="25146"/>
                  </a:lnTo>
                  <a:lnTo>
                    <a:pt x="381000" y="24384"/>
                  </a:lnTo>
                  <a:close/>
                </a:path>
                <a:path w="381000" h="214629">
                  <a:moveTo>
                    <a:pt x="381000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381000" y="22098"/>
                  </a:lnTo>
                  <a:lnTo>
                    <a:pt x="381000" y="21336"/>
                  </a:lnTo>
                  <a:close/>
                </a:path>
                <a:path w="381000" h="214629">
                  <a:moveTo>
                    <a:pt x="381000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381000" y="19050"/>
                  </a:lnTo>
                  <a:lnTo>
                    <a:pt x="381000" y="18288"/>
                  </a:lnTo>
                  <a:close/>
                </a:path>
                <a:path w="381000" h="214629">
                  <a:moveTo>
                    <a:pt x="381000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381000" y="16002"/>
                  </a:lnTo>
                  <a:lnTo>
                    <a:pt x="381000" y="15240"/>
                  </a:lnTo>
                  <a:close/>
                </a:path>
                <a:path w="381000" h="214629">
                  <a:moveTo>
                    <a:pt x="381000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381000" y="12954"/>
                  </a:lnTo>
                  <a:lnTo>
                    <a:pt x="381000" y="12192"/>
                  </a:lnTo>
                  <a:close/>
                </a:path>
                <a:path w="381000" h="214629">
                  <a:moveTo>
                    <a:pt x="381000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381000" y="9906"/>
                  </a:lnTo>
                  <a:lnTo>
                    <a:pt x="381000" y="9144"/>
                  </a:lnTo>
                  <a:close/>
                </a:path>
                <a:path w="381000" h="214629">
                  <a:moveTo>
                    <a:pt x="381000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381000" y="6858"/>
                  </a:lnTo>
                  <a:lnTo>
                    <a:pt x="381000" y="6096"/>
                  </a:lnTo>
                  <a:close/>
                </a:path>
                <a:path w="381000" h="214629">
                  <a:moveTo>
                    <a:pt x="381000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381000" y="3810"/>
                  </a:lnTo>
                  <a:lnTo>
                    <a:pt x="381000" y="3048"/>
                  </a:lnTo>
                  <a:close/>
                </a:path>
                <a:path w="381000" h="214629">
                  <a:moveTo>
                    <a:pt x="38100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381000" y="76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209800" y="3339845"/>
              <a:ext cx="381000" cy="86360"/>
            </a:xfrm>
            <a:custGeom>
              <a:avLst/>
              <a:gdLst/>
              <a:ahLst/>
              <a:cxnLst/>
              <a:rect l="l" t="t" r="r" b="b"/>
              <a:pathLst>
                <a:path w="381000" h="86360">
                  <a:moveTo>
                    <a:pt x="381000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381000" y="86106"/>
                  </a:lnTo>
                  <a:lnTo>
                    <a:pt x="381000" y="85344"/>
                  </a:lnTo>
                  <a:close/>
                </a:path>
                <a:path w="381000" h="86360">
                  <a:moveTo>
                    <a:pt x="381000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381000" y="83058"/>
                  </a:lnTo>
                  <a:lnTo>
                    <a:pt x="381000" y="82296"/>
                  </a:lnTo>
                  <a:close/>
                </a:path>
                <a:path w="381000" h="86360">
                  <a:moveTo>
                    <a:pt x="381000" y="79248"/>
                  </a:moveTo>
                  <a:lnTo>
                    <a:pt x="0" y="79248"/>
                  </a:lnTo>
                  <a:lnTo>
                    <a:pt x="0" y="80022"/>
                  </a:lnTo>
                  <a:lnTo>
                    <a:pt x="381000" y="80022"/>
                  </a:lnTo>
                  <a:lnTo>
                    <a:pt x="381000" y="79248"/>
                  </a:lnTo>
                  <a:close/>
                </a:path>
                <a:path w="381000" h="86360">
                  <a:moveTo>
                    <a:pt x="381000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381000" y="76962"/>
                  </a:lnTo>
                  <a:lnTo>
                    <a:pt x="381000" y="76200"/>
                  </a:lnTo>
                  <a:close/>
                </a:path>
                <a:path w="381000" h="86360">
                  <a:moveTo>
                    <a:pt x="381000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381000" y="73914"/>
                  </a:lnTo>
                  <a:lnTo>
                    <a:pt x="381000" y="73152"/>
                  </a:lnTo>
                  <a:close/>
                </a:path>
                <a:path w="381000" h="86360">
                  <a:moveTo>
                    <a:pt x="381000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381000" y="70866"/>
                  </a:lnTo>
                  <a:lnTo>
                    <a:pt x="381000" y="70104"/>
                  </a:lnTo>
                  <a:close/>
                </a:path>
                <a:path w="381000" h="86360">
                  <a:moveTo>
                    <a:pt x="381000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381000" y="67818"/>
                  </a:lnTo>
                  <a:lnTo>
                    <a:pt x="381000" y="67056"/>
                  </a:lnTo>
                  <a:close/>
                </a:path>
                <a:path w="381000" h="86360">
                  <a:moveTo>
                    <a:pt x="381000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381000" y="64770"/>
                  </a:lnTo>
                  <a:lnTo>
                    <a:pt x="381000" y="64008"/>
                  </a:lnTo>
                  <a:close/>
                </a:path>
                <a:path w="381000" h="86360">
                  <a:moveTo>
                    <a:pt x="381000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381000" y="61722"/>
                  </a:lnTo>
                  <a:lnTo>
                    <a:pt x="381000" y="60960"/>
                  </a:lnTo>
                  <a:close/>
                </a:path>
                <a:path w="381000" h="86360">
                  <a:moveTo>
                    <a:pt x="381000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381000" y="58674"/>
                  </a:lnTo>
                  <a:lnTo>
                    <a:pt x="381000" y="57912"/>
                  </a:lnTo>
                  <a:close/>
                </a:path>
                <a:path w="381000" h="86360">
                  <a:moveTo>
                    <a:pt x="381000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381000" y="55626"/>
                  </a:lnTo>
                  <a:lnTo>
                    <a:pt x="381000" y="54864"/>
                  </a:lnTo>
                  <a:close/>
                </a:path>
                <a:path w="381000" h="86360">
                  <a:moveTo>
                    <a:pt x="381000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381000" y="52578"/>
                  </a:lnTo>
                  <a:lnTo>
                    <a:pt x="381000" y="51816"/>
                  </a:lnTo>
                  <a:close/>
                </a:path>
                <a:path w="381000" h="86360">
                  <a:moveTo>
                    <a:pt x="381000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381000" y="49530"/>
                  </a:lnTo>
                  <a:lnTo>
                    <a:pt x="381000" y="48768"/>
                  </a:lnTo>
                  <a:close/>
                </a:path>
                <a:path w="381000" h="86360">
                  <a:moveTo>
                    <a:pt x="381000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381000" y="46482"/>
                  </a:lnTo>
                  <a:lnTo>
                    <a:pt x="381000" y="45720"/>
                  </a:lnTo>
                  <a:close/>
                </a:path>
                <a:path w="381000" h="86360">
                  <a:moveTo>
                    <a:pt x="381000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381000" y="43434"/>
                  </a:lnTo>
                  <a:lnTo>
                    <a:pt x="381000" y="42672"/>
                  </a:lnTo>
                  <a:close/>
                </a:path>
                <a:path w="381000" h="86360">
                  <a:moveTo>
                    <a:pt x="381000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381000" y="40386"/>
                  </a:lnTo>
                  <a:lnTo>
                    <a:pt x="381000" y="39624"/>
                  </a:lnTo>
                  <a:close/>
                </a:path>
                <a:path w="381000" h="86360">
                  <a:moveTo>
                    <a:pt x="381000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381000" y="37338"/>
                  </a:lnTo>
                  <a:lnTo>
                    <a:pt x="381000" y="36576"/>
                  </a:lnTo>
                  <a:close/>
                </a:path>
                <a:path w="381000" h="86360">
                  <a:moveTo>
                    <a:pt x="381000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381000" y="34290"/>
                  </a:lnTo>
                  <a:lnTo>
                    <a:pt x="381000" y="33528"/>
                  </a:lnTo>
                  <a:close/>
                </a:path>
                <a:path w="381000" h="86360">
                  <a:moveTo>
                    <a:pt x="381000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381000" y="31242"/>
                  </a:lnTo>
                  <a:lnTo>
                    <a:pt x="381000" y="30480"/>
                  </a:lnTo>
                  <a:close/>
                </a:path>
                <a:path w="381000" h="86360">
                  <a:moveTo>
                    <a:pt x="381000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381000" y="28194"/>
                  </a:lnTo>
                  <a:lnTo>
                    <a:pt x="381000" y="27432"/>
                  </a:lnTo>
                  <a:close/>
                </a:path>
                <a:path w="381000" h="86360">
                  <a:moveTo>
                    <a:pt x="381000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381000" y="25146"/>
                  </a:lnTo>
                  <a:lnTo>
                    <a:pt x="381000" y="24384"/>
                  </a:lnTo>
                  <a:close/>
                </a:path>
                <a:path w="381000" h="86360">
                  <a:moveTo>
                    <a:pt x="381000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381000" y="22098"/>
                  </a:lnTo>
                  <a:lnTo>
                    <a:pt x="381000" y="21336"/>
                  </a:lnTo>
                  <a:close/>
                </a:path>
                <a:path w="381000" h="86360">
                  <a:moveTo>
                    <a:pt x="381000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381000" y="19050"/>
                  </a:lnTo>
                  <a:lnTo>
                    <a:pt x="381000" y="18288"/>
                  </a:lnTo>
                  <a:close/>
                </a:path>
                <a:path w="381000" h="86360">
                  <a:moveTo>
                    <a:pt x="381000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381000" y="16002"/>
                  </a:lnTo>
                  <a:lnTo>
                    <a:pt x="381000" y="15240"/>
                  </a:lnTo>
                  <a:close/>
                </a:path>
                <a:path w="381000" h="86360">
                  <a:moveTo>
                    <a:pt x="381000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381000" y="12954"/>
                  </a:lnTo>
                  <a:lnTo>
                    <a:pt x="381000" y="12192"/>
                  </a:lnTo>
                  <a:close/>
                </a:path>
                <a:path w="381000" h="86360">
                  <a:moveTo>
                    <a:pt x="381000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381000" y="9906"/>
                  </a:lnTo>
                  <a:lnTo>
                    <a:pt x="381000" y="9144"/>
                  </a:lnTo>
                  <a:close/>
                </a:path>
                <a:path w="381000" h="86360">
                  <a:moveTo>
                    <a:pt x="381000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381000" y="6858"/>
                  </a:lnTo>
                  <a:lnTo>
                    <a:pt x="381000" y="6096"/>
                  </a:lnTo>
                  <a:close/>
                </a:path>
                <a:path w="381000" h="86360">
                  <a:moveTo>
                    <a:pt x="381000" y="3048"/>
                  </a:moveTo>
                  <a:lnTo>
                    <a:pt x="0" y="3048"/>
                  </a:lnTo>
                  <a:lnTo>
                    <a:pt x="0" y="3822"/>
                  </a:lnTo>
                  <a:lnTo>
                    <a:pt x="381000" y="3822"/>
                  </a:lnTo>
                  <a:lnTo>
                    <a:pt x="381000" y="3048"/>
                  </a:lnTo>
                  <a:close/>
                </a:path>
                <a:path w="381000" h="86360">
                  <a:moveTo>
                    <a:pt x="38100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381000" y="76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209800" y="3124200"/>
              <a:ext cx="5716270" cy="306070"/>
            </a:xfrm>
            <a:custGeom>
              <a:avLst/>
              <a:gdLst/>
              <a:ahLst/>
              <a:cxnLst/>
              <a:rect l="l" t="t" r="r" b="b"/>
              <a:pathLst>
                <a:path w="5716270" h="306070">
                  <a:moveTo>
                    <a:pt x="381762" y="0"/>
                  </a:moveTo>
                  <a:lnTo>
                    <a:pt x="381762" y="305562"/>
                  </a:lnTo>
                  <a:lnTo>
                    <a:pt x="0" y="305562"/>
                  </a:lnTo>
                  <a:lnTo>
                    <a:pt x="0" y="0"/>
                  </a:lnTo>
                  <a:lnTo>
                    <a:pt x="381762" y="0"/>
                  </a:lnTo>
                  <a:close/>
                </a:path>
                <a:path w="5716270" h="306070">
                  <a:moveTo>
                    <a:pt x="762762" y="0"/>
                  </a:moveTo>
                  <a:lnTo>
                    <a:pt x="762762" y="305562"/>
                  </a:lnTo>
                  <a:lnTo>
                    <a:pt x="381000" y="305562"/>
                  </a:lnTo>
                  <a:lnTo>
                    <a:pt x="381000" y="0"/>
                  </a:lnTo>
                  <a:lnTo>
                    <a:pt x="762762" y="0"/>
                  </a:lnTo>
                  <a:close/>
                </a:path>
                <a:path w="5716270" h="306070">
                  <a:moveTo>
                    <a:pt x="1143761" y="0"/>
                  </a:moveTo>
                  <a:lnTo>
                    <a:pt x="1143761" y="305562"/>
                  </a:lnTo>
                  <a:lnTo>
                    <a:pt x="762000" y="305562"/>
                  </a:lnTo>
                  <a:lnTo>
                    <a:pt x="762000" y="0"/>
                  </a:lnTo>
                  <a:lnTo>
                    <a:pt x="1143761" y="0"/>
                  </a:lnTo>
                  <a:close/>
                </a:path>
                <a:path w="5716270" h="306070">
                  <a:moveTo>
                    <a:pt x="1524761" y="0"/>
                  </a:moveTo>
                  <a:lnTo>
                    <a:pt x="1524761" y="305562"/>
                  </a:lnTo>
                  <a:lnTo>
                    <a:pt x="1142999" y="305562"/>
                  </a:lnTo>
                  <a:lnTo>
                    <a:pt x="1142999" y="0"/>
                  </a:lnTo>
                  <a:lnTo>
                    <a:pt x="1524761" y="0"/>
                  </a:lnTo>
                  <a:close/>
                </a:path>
                <a:path w="5716270" h="306070">
                  <a:moveTo>
                    <a:pt x="1905761" y="0"/>
                  </a:moveTo>
                  <a:lnTo>
                    <a:pt x="1905761" y="305562"/>
                  </a:lnTo>
                  <a:lnTo>
                    <a:pt x="1523999" y="305562"/>
                  </a:lnTo>
                  <a:lnTo>
                    <a:pt x="1523999" y="0"/>
                  </a:lnTo>
                  <a:lnTo>
                    <a:pt x="1905761" y="0"/>
                  </a:lnTo>
                  <a:close/>
                </a:path>
                <a:path w="5716270" h="306070">
                  <a:moveTo>
                    <a:pt x="2286761" y="0"/>
                  </a:moveTo>
                  <a:lnTo>
                    <a:pt x="2286761" y="305562"/>
                  </a:lnTo>
                  <a:lnTo>
                    <a:pt x="1904999" y="305562"/>
                  </a:lnTo>
                  <a:lnTo>
                    <a:pt x="1904999" y="0"/>
                  </a:lnTo>
                  <a:lnTo>
                    <a:pt x="2286761" y="0"/>
                  </a:lnTo>
                  <a:close/>
                </a:path>
                <a:path w="5716270" h="306070">
                  <a:moveTo>
                    <a:pt x="2667761" y="0"/>
                  </a:moveTo>
                  <a:lnTo>
                    <a:pt x="2667761" y="305562"/>
                  </a:lnTo>
                  <a:lnTo>
                    <a:pt x="2285999" y="305562"/>
                  </a:lnTo>
                  <a:lnTo>
                    <a:pt x="2285999" y="0"/>
                  </a:lnTo>
                  <a:lnTo>
                    <a:pt x="2667761" y="0"/>
                  </a:lnTo>
                  <a:close/>
                </a:path>
                <a:path w="5716270" h="306070">
                  <a:moveTo>
                    <a:pt x="3048761" y="0"/>
                  </a:moveTo>
                  <a:lnTo>
                    <a:pt x="3048761" y="305562"/>
                  </a:lnTo>
                  <a:lnTo>
                    <a:pt x="2666999" y="305562"/>
                  </a:lnTo>
                  <a:lnTo>
                    <a:pt x="2666999" y="0"/>
                  </a:lnTo>
                  <a:lnTo>
                    <a:pt x="3048761" y="0"/>
                  </a:lnTo>
                  <a:close/>
                </a:path>
                <a:path w="5716270" h="306070">
                  <a:moveTo>
                    <a:pt x="3429761" y="0"/>
                  </a:moveTo>
                  <a:lnTo>
                    <a:pt x="3429761" y="305562"/>
                  </a:lnTo>
                  <a:lnTo>
                    <a:pt x="3047999" y="305562"/>
                  </a:lnTo>
                  <a:lnTo>
                    <a:pt x="3047999" y="0"/>
                  </a:lnTo>
                  <a:lnTo>
                    <a:pt x="3429761" y="0"/>
                  </a:lnTo>
                  <a:close/>
                </a:path>
                <a:path w="5716270" h="306070">
                  <a:moveTo>
                    <a:pt x="3810761" y="0"/>
                  </a:moveTo>
                  <a:lnTo>
                    <a:pt x="3810761" y="305561"/>
                  </a:lnTo>
                  <a:lnTo>
                    <a:pt x="3429000" y="305562"/>
                  </a:lnTo>
                  <a:lnTo>
                    <a:pt x="3429000" y="0"/>
                  </a:lnTo>
                  <a:lnTo>
                    <a:pt x="3810761" y="0"/>
                  </a:lnTo>
                  <a:close/>
                </a:path>
                <a:path w="5716270" h="306070">
                  <a:moveTo>
                    <a:pt x="4191761" y="0"/>
                  </a:moveTo>
                  <a:lnTo>
                    <a:pt x="4191761" y="305561"/>
                  </a:lnTo>
                  <a:lnTo>
                    <a:pt x="3810000" y="305561"/>
                  </a:lnTo>
                  <a:lnTo>
                    <a:pt x="3810000" y="0"/>
                  </a:lnTo>
                  <a:lnTo>
                    <a:pt x="4191761" y="0"/>
                  </a:lnTo>
                  <a:close/>
                </a:path>
                <a:path w="5716270" h="306070">
                  <a:moveTo>
                    <a:pt x="4572761" y="0"/>
                  </a:moveTo>
                  <a:lnTo>
                    <a:pt x="4572761" y="305561"/>
                  </a:lnTo>
                  <a:lnTo>
                    <a:pt x="4190999" y="305561"/>
                  </a:lnTo>
                  <a:lnTo>
                    <a:pt x="4190999" y="0"/>
                  </a:lnTo>
                  <a:lnTo>
                    <a:pt x="4572761" y="0"/>
                  </a:lnTo>
                  <a:close/>
                </a:path>
                <a:path w="5716270" h="306070">
                  <a:moveTo>
                    <a:pt x="4953761" y="0"/>
                  </a:moveTo>
                  <a:lnTo>
                    <a:pt x="4953761" y="305561"/>
                  </a:lnTo>
                  <a:lnTo>
                    <a:pt x="4572000" y="305561"/>
                  </a:lnTo>
                  <a:lnTo>
                    <a:pt x="4572000" y="0"/>
                  </a:lnTo>
                  <a:lnTo>
                    <a:pt x="4953761" y="0"/>
                  </a:lnTo>
                  <a:close/>
                </a:path>
                <a:path w="5716270" h="306070">
                  <a:moveTo>
                    <a:pt x="5334761" y="0"/>
                  </a:moveTo>
                  <a:lnTo>
                    <a:pt x="5334761" y="305561"/>
                  </a:lnTo>
                  <a:lnTo>
                    <a:pt x="4953000" y="305561"/>
                  </a:lnTo>
                  <a:lnTo>
                    <a:pt x="4953000" y="0"/>
                  </a:lnTo>
                  <a:lnTo>
                    <a:pt x="5334761" y="0"/>
                  </a:lnTo>
                  <a:close/>
                </a:path>
                <a:path w="5716270" h="306070">
                  <a:moveTo>
                    <a:pt x="5715761" y="0"/>
                  </a:moveTo>
                  <a:lnTo>
                    <a:pt x="5715761" y="305561"/>
                  </a:lnTo>
                  <a:lnTo>
                    <a:pt x="5334000" y="305561"/>
                  </a:lnTo>
                  <a:lnTo>
                    <a:pt x="5334000" y="0"/>
                  </a:lnTo>
                  <a:lnTo>
                    <a:pt x="5715761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433828" y="3424427"/>
              <a:ext cx="2847340" cy="1762125"/>
            </a:xfrm>
            <a:custGeom>
              <a:avLst/>
              <a:gdLst/>
              <a:ahLst/>
              <a:cxnLst/>
              <a:rect l="l" t="t" r="r" b="b"/>
              <a:pathLst>
                <a:path w="2847340" h="1762125">
                  <a:moveTo>
                    <a:pt x="28194" y="35814"/>
                  </a:moveTo>
                  <a:lnTo>
                    <a:pt x="26670" y="32004"/>
                  </a:lnTo>
                  <a:lnTo>
                    <a:pt x="8382" y="1524"/>
                  </a:lnTo>
                  <a:lnTo>
                    <a:pt x="6096" y="762"/>
                  </a:lnTo>
                  <a:lnTo>
                    <a:pt x="4572" y="0"/>
                  </a:lnTo>
                  <a:lnTo>
                    <a:pt x="1524" y="1524"/>
                  </a:lnTo>
                  <a:lnTo>
                    <a:pt x="0" y="4572"/>
                  </a:lnTo>
                  <a:lnTo>
                    <a:pt x="1524" y="8382"/>
                  </a:lnTo>
                  <a:lnTo>
                    <a:pt x="19812" y="38862"/>
                  </a:lnTo>
                  <a:lnTo>
                    <a:pt x="22098" y="39624"/>
                  </a:lnTo>
                  <a:lnTo>
                    <a:pt x="23622" y="40386"/>
                  </a:lnTo>
                  <a:lnTo>
                    <a:pt x="26670" y="38862"/>
                  </a:lnTo>
                  <a:lnTo>
                    <a:pt x="28194" y="35814"/>
                  </a:lnTo>
                  <a:close/>
                </a:path>
                <a:path w="2847340" h="1762125">
                  <a:moveTo>
                    <a:pt x="61722" y="90678"/>
                  </a:moveTo>
                  <a:lnTo>
                    <a:pt x="60198" y="86868"/>
                  </a:lnTo>
                  <a:lnTo>
                    <a:pt x="41148" y="55626"/>
                  </a:lnTo>
                  <a:lnTo>
                    <a:pt x="39624" y="54864"/>
                  </a:lnTo>
                  <a:lnTo>
                    <a:pt x="35814" y="54864"/>
                  </a:lnTo>
                  <a:lnTo>
                    <a:pt x="34290" y="55626"/>
                  </a:lnTo>
                  <a:lnTo>
                    <a:pt x="33528" y="59436"/>
                  </a:lnTo>
                  <a:lnTo>
                    <a:pt x="34290" y="62484"/>
                  </a:lnTo>
                  <a:lnTo>
                    <a:pt x="53340" y="93726"/>
                  </a:lnTo>
                  <a:lnTo>
                    <a:pt x="54864" y="94488"/>
                  </a:lnTo>
                  <a:lnTo>
                    <a:pt x="57150" y="95250"/>
                  </a:lnTo>
                  <a:lnTo>
                    <a:pt x="60198" y="93726"/>
                  </a:lnTo>
                  <a:lnTo>
                    <a:pt x="61722" y="90678"/>
                  </a:lnTo>
                  <a:close/>
                </a:path>
                <a:path w="2847340" h="1762125">
                  <a:moveTo>
                    <a:pt x="94488" y="144780"/>
                  </a:moveTo>
                  <a:lnTo>
                    <a:pt x="93726" y="141732"/>
                  </a:lnTo>
                  <a:lnTo>
                    <a:pt x="74676" y="110490"/>
                  </a:lnTo>
                  <a:lnTo>
                    <a:pt x="73152" y="109728"/>
                  </a:lnTo>
                  <a:lnTo>
                    <a:pt x="70866" y="108966"/>
                  </a:lnTo>
                  <a:lnTo>
                    <a:pt x="67818" y="110490"/>
                  </a:lnTo>
                  <a:lnTo>
                    <a:pt x="66294" y="113538"/>
                  </a:lnTo>
                  <a:lnTo>
                    <a:pt x="67818" y="117348"/>
                  </a:lnTo>
                  <a:lnTo>
                    <a:pt x="86868" y="148590"/>
                  </a:lnTo>
                  <a:lnTo>
                    <a:pt x="88392" y="149352"/>
                  </a:lnTo>
                  <a:lnTo>
                    <a:pt x="92202" y="149352"/>
                  </a:lnTo>
                  <a:lnTo>
                    <a:pt x="93726" y="148590"/>
                  </a:lnTo>
                  <a:lnTo>
                    <a:pt x="94488" y="144780"/>
                  </a:lnTo>
                  <a:close/>
                </a:path>
                <a:path w="2847340" h="1762125">
                  <a:moveTo>
                    <a:pt x="128016" y="199644"/>
                  </a:moveTo>
                  <a:lnTo>
                    <a:pt x="127254" y="196596"/>
                  </a:lnTo>
                  <a:lnTo>
                    <a:pt x="108204" y="165354"/>
                  </a:lnTo>
                  <a:lnTo>
                    <a:pt x="105918" y="164592"/>
                  </a:lnTo>
                  <a:lnTo>
                    <a:pt x="104394" y="163830"/>
                  </a:lnTo>
                  <a:lnTo>
                    <a:pt x="101346" y="165354"/>
                  </a:lnTo>
                  <a:lnTo>
                    <a:pt x="99822" y="168402"/>
                  </a:lnTo>
                  <a:lnTo>
                    <a:pt x="101346" y="172212"/>
                  </a:lnTo>
                  <a:lnTo>
                    <a:pt x="120396" y="203454"/>
                  </a:lnTo>
                  <a:lnTo>
                    <a:pt x="121920" y="204216"/>
                  </a:lnTo>
                  <a:lnTo>
                    <a:pt x="124968" y="204216"/>
                  </a:lnTo>
                  <a:lnTo>
                    <a:pt x="126492" y="202692"/>
                  </a:lnTo>
                  <a:lnTo>
                    <a:pt x="128016" y="199644"/>
                  </a:lnTo>
                  <a:close/>
                </a:path>
                <a:path w="2847340" h="1762125">
                  <a:moveTo>
                    <a:pt x="161544" y="254508"/>
                  </a:moveTo>
                  <a:lnTo>
                    <a:pt x="160020" y="250698"/>
                  </a:lnTo>
                  <a:lnTo>
                    <a:pt x="140970" y="219456"/>
                  </a:lnTo>
                  <a:lnTo>
                    <a:pt x="139446" y="218694"/>
                  </a:lnTo>
                  <a:lnTo>
                    <a:pt x="135636" y="218694"/>
                  </a:lnTo>
                  <a:lnTo>
                    <a:pt x="133350" y="223266"/>
                  </a:lnTo>
                  <a:lnTo>
                    <a:pt x="134112" y="226314"/>
                  </a:lnTo>
                  <a:lnTo>
                    <a:pt x="153162" y="257556"/>
                  </a:lnTo>
                  <a:lnTo>
                    <a:pt x="154686" y="258318"/>
                  </a:lnTo>
                  <a:lnTo>
                    <a:pt x="156972" y="259080"/>
                  </a:lnTo>
                  <a:lnTo>
                    <a:pt x="160020" y="257556"/>
                  </a:lnTo>
                  <a:lnTo>
                    <a:pt x="161544" y="254508"/>
                  </a:lnTo>
                  <a:close/>
                </a:path>
                <a:path w="2847340" h="1762125">
                  <a:moveTo>
                    <a:pt x="194310" y="309372"/>
                  </a:moveTo>
                  <a:lnTo>
                    <a:pt x="193548" y="305562"/>
                  </a:lnTo>
                  <a:lnTo>
                    <a:pt x="174498" y="274320"/>
                  </a:lnTo>
                  <a:lnTo>
                    <a:pt x="172974" y="273558"/>
                  </a:lnTo>
                  <a:lnTo>
                    <a:pt x="169164" y="273558"/>
                  </a:lnTo>
                  <a:lnTo>
                    <a:pt x="167640" y="274320"/>
                  </a:lnTo>
                  <a:lnTo>
                    <a:pt x="166116" y="278130"/>
                  </a:lnTo>
                  <a:lnTo>
                    <a:pt x="167640" y="281178"/>
                  </a:lnTo>
                  <a:lnTo>
                    <a:pt x="186690" y="312420"/>
                  </a:lnTo>
                  <a:lnTo>
                    <a:pt x="189738" y="313944"/>
                  </a:lnTo>
                  <a:lnTo>
                    <a:pt x="192024" y="313182"/>
                  </a:lnTo>
                  <a:lnTo>
                    <a:pt x="193548" y="312420"/>
                  </a:lnTo>
                  <a:lnTo>
                    <a:pt x="194310" y="309372"/>
                  </a:lnTo>
                  <a:close/>
                </a:path>
                <a:path w="2847340" h="1762125">
                  <a:moveTo>
                    <a:pt x="227838" y="363474"/>
                  </a:moveTo>
                  <a:lnTo>
                    <a:pt x="227076" y="360426"/>
                  </a:lnTo>
                  <a:lnTo>
                    <a:pt x="208026" y="329184"/>
                  </a:lnTo>
                  <a:lnTo>
                    <a:pt x="206502" y="328422"/>
                  </a:lnTo>
                  <a:lnTo>
                    <a:pt x="204216" y="327660"/>
                  </a:lnTo>
                  <a:lnTo>
                    <a:pt x="201168" y="329184"/>
                  </a:lnTo>
                  <a:lnTo>
                    <a:pt x="199644" y="332232"/>
                  </a:lnTo>
                  <a:lnTo>
                    <a:pt x="201168" y="336042"/>
                  </a:lnTo>
                  <a:lnTo>
                    <a:pt x="220218" y="367284"/>
                  </a:lnTo>
                  <a:lnTo>
                    <a:pt x="221742" y="368046"/>
                  </a:lnTo>
                  <a:lnTo>
                    <a:pt x="225552" y="368046"/>
                  </a:lnTo>
                  <a:lnTo>
                    <a:pt x="226314" y="367284"/>
                  </a:lnTo>
                  <a:lnTo>
                    <a:pt x="227838" y="363474"/>
                  </a:lnTo>
                  <a:close/>
                </a:path>
                <a:path w="2847340" h="1762125">
                  <a:moveTo>
                    <a:pt x="261366" y="418338"/>
                  </a:moveTo>
                  <a:lnTo>
                    <a:pt x="259842" y="415290"/>
                  </a:lnTo>
                  <a:lnTo>
                    <a:pt x="240792" y="384048"/>
                  </a:lnTo>
                  <a:lnTo>
                    <a:pt x="237744" y="382524"/>
                  </a:lnTo>
                  <a:lnTo>
                    <a:pt x="235458" y="383286"/>
                  </a:lnTo>
                  <a:lnTo>
                    <a:pt x="234696" y="384048"/>
                  </a:lnTo>
                  <a:lnTo>
                    <a:pt x="233172" y="387096"/>
                  </a:lnTo>
                  <a:lnTo>
                    <a:pt x="233934" y="390906"/>
                  </a:lnTo>
                  <a:lnTo>
                    <a:pt x="252984" y="422148"/>
                  </a:lnTo>
                  <a:lnTo>
                    <a:pt x="254508" y="422910"/>
                  </a:lnTo>
                  <a:lnTo>
                    <a:pt x="258318" y="422910"/>
                  </a:lnTo>
                  <a:lnTo>
                    <a:pt x="259842" y="421386"/>
                  </a:lnTo>
                  <a:lnTo>
                    <a:pt x="261366" y="418338"/>
                  </a:lnTo>
                  <a:close/>
                </a:path>
                <a:path w="2847340" h="1762125">
                  <a:moveTo>
                    <a:pt x="294894" y="473202"/>
                  </a:moveTo>
                  <a:lnTo>
                    <a:pt x="293370" y="469392"/>
                  </a:lnTo>
                  <a:lnTo>
                    <a:pt x="274320" y="438150"/>
                  </a:lnTo>
                  <a:lnTo>
                    <a:pt x="272796" y="437388"/>
                  </a:lnTo>
                  <a:lnTo>
                    <a:pt x="268986" y="437388"/>
                  </a:lnTo>
                  <a:lnTo>
                    <a:pt x="267462" y="438912"/>
                  </a:lnTo>
                  <a:lnTo>
                    <a:pt x="266700" y="441960"/>
                  </a:lnTo>
                  <a:lnTo>
                    <a:pt x="267462" y="445008"/>
                  </a:lnTo>
                  <a:lnTo>
                    <a:pt x="286512" y="476250"/>
                  </a:lnTo>
                  <a:lnTo>
                    <a:pt x="288036" y="477012"/>
                  </a:lnTo>
                  <a:lnTo>
                    <a:pt x="290322" y="477774"/>
                  </a:lnTo>
                  <a:lnTo>
                    <a:pt x="293370" y="476250"/>
                  </a:lnTo>
                  <a:lnTo>
                    <a:pt x="294894" y="473202"/>
                  </a:lnTo>
                  <a:close/>
                </a:path>
                <a:path w="2847340" h="1762125">
                  <a:moveTo>
                    <a:pt x="327660" y="528066"/>
                  </a:moveTo>
                  <a:lnTo>
                    <a:pt x="326898" y="524256"/>
                  </a:lnTo>
                  <a:lnTo>
                    <a:pt x="307848" y="493014"/>
                  </a:lnTo>
                  <a:lnTo>
                    <a:pt x="306324" y="492252"/>
                  </a:lnTo>
                  <a:lnTo>
                    <a:pt x="302514" y="492252"/>
                  </a:lnTo>
                  <a:lnTo>
                    <a:pt x="300990" y="493014"/>
                  </a:lnTo>
                  <a:lnTo>
                    <a:pt x="299466" y="496824"/>
                  </a:lnTo>
                  <a:lnTo>
                    <a:pt x="300990" y="499872"/>
                  </a:lnTo>
                  <a:lnTo>
                    <a:pt x="320040" y="531114"/>
                  </a:lnTo>
                  <a:lnTo>
                    <a:pt x="323088" y="532638"/>
                  </a:lnTo>
                  <a:lnTo>
                    <a:pt x="325374" y="531876"/>
                  </a:lnTo>
                  <a:lnTo>
                    <a:pt x="326136" y="531114"/>
                  </a:lnTo>
                  <a:lnTo>
                    <a:pt x="327660" y="528066"/>
                  </a:lnTo>
                  <a:close/>
                </a:path>
                <a:path w="2847340" h="1762125">
                  <a:moveTo>
                    <a:pt x="361188" y="582168"/>
                  </a:moveTo>
                  <a:lnTo>
                    <a:pt x="359664" y="579120"/>
                  </a:lnTo>
                  <a:lnTo>
                    <a:pt x="340614" y="547878"/>
                  </a:lnTo>
                  <a:lnTo>
                    <a:pt x="337566" y="546354"/>
                  </a:lnTo>
                  <a:lnTo>
                    <a:pt x="334518" y="547878"/>
                  </a:lnTo>
                  <a:lnTo>
                    <a:pt x="332994" y="550926"/>
                  </a:lnTo>
                  <a:lnTo>
                    <a:pt x="333756" y="554736"/>
                  </a:lnTo>
                  <a:lnTo>
                    <a:pt x="352806" y="585978"/>
                  </a:lnTo>
                  <a:lnTo>
                    <a:pt x="355092" y="586740"/>
                  </a:lnTo>
                  <a:lnTo>
                    <a:pt x="358140" y="586740"/>
                  </a:lnTo>
                  <a:lnTo>
                    <a:pt x="359664" y="585978"/>
                  </a:lnTo>
                  <a:lnTo>
                    <a:pt x="361188" y="582168"/>
                  </a:lnTo>
                  <a:close/>
                </a:path>
                <a:path w="2847340" h="1762125">
                  <a:moveTo>
                    <a:pt x="394716" y="637032"/>
                  </a:moveTo>
                  <a:lnTo>
                    <a:pt x="393192" y="633984"/>
                  </a:lnTo>
                  <a:lnTo>
                    <a:pt x="374142" y="602742"/>
                  </a:lnTo>
                  <a:lnTo>
                    <a:pt x="371094" y="601218"/>
                  </a:lnTo>
                  <a:lnTo>
                    <a:pt x="368808" y="601980"/>
                  </a:lnTo>
                  <a:lnTo>
                    <a:pt x="367284" y="602742"/>
                  </a:lnTo>
                  <a:lnTo>
                    <a:pt x="366522" y="605790"/>
                  </a:lnTo>
                  <a:lnTo>
                    <a:pt x="367284" y="609600"/>
                  </a:lnTo>
                  <a:lnTo>
                    <a:pt x="386334" y="640842"/>
                  </a:lnTo>
                  <a:lnTo>
                    <a:pt x="387858" y="641604"/>
                  </a:lnTo>
                  <a:lnTo>
                    <a:pt x="391668" y="641604"/>
                  </a:lnTo>
                  <a:lnTo>
                    <a:pt x="393192" y="640080"/>
                  </a:lnTo>
                  <a:lnTo>
                    <a:pt x="394716" y="637032"/>
                  </a:lnTo>
                  <a:close/>
                </a:path>
                <a:path w="2847340" h="1762125">
                  <a:moveTo>
                    <a:pt x="427482" y="691896"/>
                  </a:moveTo>
                  <a:lnTo>
                    <a:pt x="426720" y="688086"/>
                  </a:lnTo>
                  <a:lnTo>
                    <a:pt x="407670" y="656844"/>
                  </a:lnTo>
                  <a:lnTo>
                    <a:pt x="406146" y="656082"/>
                  </a:lnTo>
                  <a:lnTo>
                    <a:pt x="402336" y="656082"/>
                  </a:lnTo>
                  <a:lnTo>
                    <a:pt x="400812" y="657606"/>
                  </a:lnTo>
                  <a:lnTo>
                    <a:pt x="399288" y="660654"/>
                  </a:lnTo>
                  <a:lnTo>
                    <a:pt x="400812" y="663702"/>
                  </a:lnTo>
                  <a:lnTo>
                    <a:pt x="419862" y="694944"/>
                  </a:lnTo>
                  <a:lnTo>
                    <a:pt x="422910" y="696468"/>
                  </a:lnTo>
                  <a:lnTo>
                    <a:pt x="425196" y="695706"/>
                  </a:lnTo>
                  <a:lnTo>
                    <a:pt x="426720" y="694944"/>
                  </a:lnTo>
                  <a:lnTo>
                    <a:pt x="427482" y="691896"/>
                  </a:lnTo>
                  <a:close/>
                </a:path>
                <a:path w="2847340" h="1762125">
                  <a:moveTo>
                    <a:pt x="461010" y="746760"/>
                  </a:moveTo>
                  <a:lnTo>
                    <a:pt x="459486" y="742950"/>
                  </a:lnTo>
                  <a:lnTo>
                    <a:pt x="441198" y="711708"/>
                  </a:lnTo>
                  <a:lnTo>
                    <a:pt x="438912" y="710946"/>
                  </a:lnTo>
                  <a:lnTo>
                    <a:pt x="435864" y="710946"/>
                  </a:lnTo>
                  <a:lnTo>
                    <a:pt x="434340" y="711708"/>
                  </a:lnTo>
                  <a:lnTo>
                    <a:pt x="432816" y="715518"/>
                  </a:lnTo>
                  <a:lnTo>
                    <a:pt x="434340" y="718566"/>
                  </a:lnTo>
                  <a:lnTo>
                    <a:pt x="452628" y="749808"/>
                  </a:lnTo>
                  <a:lnTo>
                    <a:pt x="454914" y="750570"/>
                  </a:lnTo>
                  <a:lnTo>
                    <a:pt x="456438" y="751332"/>
                  </a:lnTo>
                  <a:lnTo>
                    <a:pt x="459486" y="749808"/>
                  </a:lnTo>
                  <a:lnTo>
                    <a:pt x="461010" y="746760"/>
                  </a:lnTo>
                  <a:close/>
                </a:path>
                <a:path w="2847340" h="1762125">
                  <a:moveTo>
                    <a:pt x="494538" y="800862"/>
                  </a:moveTo>
                  <a:lnTo>
                    <a:pt x="493014" y="797814"/>
                  </a:lnTo>
                  <a:lnTo>
                    <a:pt x="473964" y="766572"/>
                  </a:lnTo>
                  <a:lnTo>
                    <a:pt x="470916" y="765048"/>
                  </a:lnTo>
                  <a:lnTo>
                    <a:pt x="468630" y="765810"/>
                  </a:lnTo>
                  <a:lnTo>
                    <a:pt x="467106" y="766572"/>
                  </a:lnTo>
                  <a:lnTo>
                    <a:pt x="466344" y="769620"/>
                  </a:lnTo>
                  <a:lnTo>
                    <a:pt x="467106" y="773430"/>
                  </a:lnTo>
                  <a:lnTo>
                    <a:pt x="486156" y="804672"/>
                  </a:lnTo>
                  <a:lnTo>
                    <a:pt x="487680" y="805434"/>
                  </a:lnTo>
                  <a:lnTo>
                    <a:pt x="491490" y="805434"/>
                  </a:lnTo>
                  <a:lnTo>
                    <a:pt x="493014" y="804672"/>
                  </a:lnTo>
                  <a:lnTo>
                    <a:pt x="494538" y="800862"/>
                  </a:lnTo>
                  <a:close/>
                </a:path>
                <a:path w="2847340" h="1762125">
                  <a:moveTo>
                    <a:pt x="527304" y="855726"/>
                  </a:moveTo>
                  <a:lnTo>
                    <a:pt x="526542" y="852678"/>
                  </a:lnTo>
                  <a:lnTo>
                    <a:pt x="507492" y="821436"/>
                  </a:lnTo>
                  <a:lnTo>
                    <a:pt x="505968" y="820674"/>
                  </a:lnTo>
                  <a:lnTo>
                    <a:pt x="503682" y="819912"/>
                  </a:lnTo>
                  <a:lnTo>
                    <a:pt x="500634" y="821436"/>
                  </a:lnTo>
                  <a:lnTo>
                    <a:pt x="499110" y="824484"/>
                  </a:lnTo>
                  <a:lnTo>
                    <a:pt x="500634" y="828294"/>
                  </a:lnTo>
                  <a:lnTo>
                    <a:pt x="519684" y="859536"/>
                  </a:lnTo>
                  <a:lnTo>
                    <a:pt x="521208" y="860298"/>
                  </a:lnTo>
                  <a:lnTo>
                    <a:pt x="525018" y="860298"/>
                  </a:lnTo>
                  <a:lnTo>
                    <a:pt x="526542" y="858774"/>
                  </a:lnTo>
                  <a:lnTo>
                    <a:pt x="527304" y="855726"/>
                  </a:lnTo>
                  <a:close/>
                </a:path>
                <a:path w="2847340" h="1762125">
                  <a:moveTo>
                    <a:pt x="560832" y="910590"/>
                  </a:moveTo>
                  <a:lnTo>
                    <a:pt x="560070" y="906780"/>
                  </a:lnTo>
                  <a:lnTo>
                    <a:pt x="541020" y="875538"/>
                  </a:lnTo>
                  <a:lnTo>
                    <a:pt x="538734" y="874776"/>
                  </a:lnTo>
                  <a:lnTo>
                    <a:pt x="535686" y="874776"/>
                  </a:lnTo>
                  <a:lnTo>
                    <a:pt x="534162" y="876300"/>
                  </a:lnTo>
                  <a:lnTo>
                    <a:pt x="532638" y="879348"/>
                  </a:lnTo>
                  <a:lnTo>
                    <a:pt x="534162" y="882396"/>
                  </a:lnTo>
                  <a:lnTo>
                    <a:pt x="553212" y="913638"/>
                  </a:lnTo>
                  <a:lnTo>
                    <a:pt x="556260" y="915162"/>
                  </a:lnTo>
                  <a:lnTo>
                    <a:pt x="559308" y="913638"/>
                  </a:lnTo>
                  <a:lnTo>
                    <a:pt x="560832" y="910590"/>
                  </a:lnTo>
                  <a:close/>
                </a:path>
                <a:path w="2847340" h="1762125">
                  <a:moveTo>
                    <a:pt x="594360" y="965454"/>
                  </a:moveTo>
                  <a:lnTo>
                    <a:pt x="592836" y="961644"/>
                  </a:lnTo>
                  <a:lnTo>
                    <a:pt x="573786" y="930402"/>
                  </a:lnTo>
                  <a:lnTo>
                    <a:pt x="572262" y="929640"/>
                  </a:lnTo>
                  <a:lnTo>
                    <a:pt x="568452" y="929640"/>
                  </a:lnTo>
                  <a:lnTo>
                    <a:pt x="567690" y="930402"/>
                  </a:lnTo>
                  <a:lnTo>
                    <a:pt x="566166" y="934212"/>
                  </a:lnTo>
                  <a:lnTo>
                    <a:pt x="566928" y="937260"/>
                  </a:lnTo>
                  <a:lnTo>
                    <a:pt x="585978" y="968502"/>
                  </a:lnTo>
                  <a:lnTo>
                    <a:pt x="587502" y="969264"/>
                  </a:lnTo>
                  <a:lnTo>
                    <a:pt x="589788" y="970026"/>
                  </a:lnTo>
                  <a:lnTo>
                    <a:pt x="592836" y="968502"/>
                  </a:lnTo>
                  <a:lnTo>
                    <a:pt x="594360" y="965454"/>
                  </a:lnTo>
                  <a:close/>
                </a:path>
                <a:path w="2847340" h="1762125">
                  <a:moveTo>
                    <a:pt x="627126" y="1019556"/>
                  </a:moveTo>
                  <a:lnTo>
                    <a:pt x="626364" y="1016508"/>
                  </a:lnTo>
                  <a:lnTo>
                    <a:pt x="607314" y="985266"/>
                  </a:lnTo>
                  <a:lnTo>
                    <a:pt x="604266" y="983742"/>
                  </a:lnTo>
                  <a:lnTo>
                    <a:pt x="601980" y="984504"/>
                  </a:lnTo>
                  <a:lnTo>
                    <a:pt x="600456" y="985266"/>
                  </a:lnTo>
                  <a:lnTo>
                    <a:pt x="599694" y="988314"/>
                  </a:lnTo>
                  <a:lnTo>
                    <a:pt x="600456" y="992124"/>
                  </a:lnTo>
                  <a:lnTo>
                    <a:pt x="619506" y="1023366"/>
                  </a:lnTo>
                  <a:lnTo>
                    <a:pt x="621030" y="1024128"/>
                  </a:lnTo>
                  <a:lnTo>
                    <a:pt x="624840" y="1024128"/>
                  </a:lnTo>
                  <a:lnTo>
                    <a:pt x="626364" y="1023366"/>
                  </a:lnTo>
                  <a:lnTo>
                    <a:pt x="627126" y="1019556"/>
                  </a:lnTo>
                  <a:close/>
                </a:path>
                <a:path w="2847340" h="1762125">
                  <a:moveTo>
                    <a:pt x="660654" y="1074420"/>
                  </a:moveTo>
                  <a:lnTo>
                    <a:pt x="659892" y="1071372"/>
                  </a:lnTo>
                  <a:lnTo>
                    <a:pt x="640842" y="1040130"/>
                  </a:lnTo>
                  <a:lnTo>
                    <a:pt x="639318" y="1039368"/>
                  </a:lnTo>
                  <a:lnTo>
                    <a:pt x="637032" y="1038606"/>
                  </a:lnTo>
                  <a:lnTo>
                    <a:pt x="633984" y="1040130"/>
                  </a:lnTo>
                  <a:lnTo>
                    <a:pt x="632460" y="1043178"/>
                  </a:lnTo>
                  <a:lnTo>
                    <a:pt x="633984" y="1046988"/>
                  </a:lnTo>
                  <a:lnTo>
                    <a:pt x="653034" y="1078230"/>
                  </a:lnTo>
                  <a:lnTo>
                    <a:pt x="654558" y="1078992"/>
                  </a:lnTo>
                  <a:lnTo>
                    <a:pt x="658368" y="1078992"/>
                  </a:lnTo>
                  <a:lnTo>
                    <a:pt x="660654" y="1074420"/>
                  </a:lnTo>
                  <a:close/>
                </a:path>
                <a:path w="2847340" h="1762125">
                  <a:moveTo>
                    <a:pt x="694182" y="1129284"/>
                  </a:moveTo>
                  <a:lnTo>
                    <a:pt x="692658" y="1125474"/>
                  </a:lnTo>
                  <a:lnTo>
                    <a:pt x="673608" y="1094232"/>
                  </a:lnTo>
                  <a:lnTo>
                    <a:pt x="672084" y="1093470"/>
                  </a:lnTo>
                  <a:lnTo>
                    <a:pt x="669036" y="1093470"/>
                  </a:lnTo>
                  <a:lnTo>
                    <a:pt x="667512" y="1094994"/>
                  </a:lnTo>
                  <a:lnTo>
                    <a:pt x="665988" y="1098042"/>
                  </a:lnTo>
                  <a:lnTo>
                    <a:pt x="666750" y="1101090"/>
                  </a:lnTo>
                  <a:lnTo>
                    <a:pt x="685800" y="1132332"/>
                  </a:lnTo>
                  <a:lnTo>
                    <a:pt x="687324" y="1133094"/>
                  </a:lnTo>
                  <a:lnTo>
                    <a:pt x="689610" y="1133856"/>
                  </a:lnTo>
                  <a:lnTo>
                    <a:pt x="692658" y="1132332"/>
                  </a:lnTo>
                  <a:lnTo>
                    <a:pt x="694182" y="1129284"/>
                  </a:lnTo>
                  <a:close/>
                </a:path>
                <a:path w="2847340" h="1762125">
                  <a:moveTo>
                    <a:pt x="727710" y="1184148"/>
                  </a:moveTo>
                  <a:lnTo>
                    <a:pt x="726186" y="1180338"/>
                  </a:lnTo>
                  <a:lnTo>
                    <a:pt x="707136" y="1149096"/>
                  </a:lnTo>
                  <a:lnTo>
                    <a:pt x="705612" y="1148334"/>
                  </a:lnTo>
                  <a:lnTo>
                    <a:pt x="701802" y="1148334"/>
                  </a:lnTo>
                  <a:lnTo>
                    <a:pt x="700278" y="1149096"/>
                  </a:lnTo>
                  <a:lnTo>
                    <a:pt x="699516" y="1152906"/>
                  </a:lnTo>
                  <a:lnTo>
                    <a:pt x="700278" y="1155954"/>
                  </a:lnTo>
                  <a:lnTo>
                    <a:pt x="719328" y="1187196"/>
                  </a:lnTo>
                  <a:lnTo>
                    <a:pt x="720852" y="1187958"/>
                  </a:lnTo>
                  <a:lnTo>
                    <a:pt x="723138" y="1188720"/>
                  </a:lnTo>
                  <a:lnTo>
                    <a:pt x="726186" y="1187196"/>
                  </a:lnTo>
                  <a:lnTo>
                    <a:pt x="727710" y="1184148"/>
                  </a:lnTo>
                  <a:close/>
                </a:path>
                <a:path w="2847340" h="1762125">
                  <a:moveTo>
                    <a:pt x="760476" y="1238250"/>
                  </a:moveTo>
                  <a:lnTo>
                    <a:pt x="759714" y="1235202"/>
                  </a:lnTo>
                  <a:lnTo>
                    <a:pt x="740664" y="1203960"/>
                  </a:lnTo>
                  <a:lnTo>
                    <a:pt x="739140" y="1203198"/>
                  </a:lnTo>
                  <a:lnTo>
                    <a:pt x="736854" y="1202436"/>
                  </a:lnTo>
                  <a:lnTo>
                    <a:pt x="733806" y="1203960"/>
                  </a:lnTo>
                  <a:lnTo>
                    <a:pt x="732282" y="1207008"/>
                  </a:lnTo>
                  <a:lnTo>
                    <a:pt x="733806" y="1210818"/>
                  </a:lnTo>
                  <a:lnTo>
                    <a:pt x="752856" y="1242060"/>
                  </a:lnTo>
                  <a:lnTo>
                    <a:pt x="754380" y="1242822"/>
                  </a:lnTo>
                  <a:lnTo>
                    <a:pt x="758190" y="1242822"/>
                  </a:lnTo>
                  <a:lnTo>
                    <a:pt x="759714" y="1242060"/>
                  </a:lnTo>
                  <a:lnTo>
                    <a:pt x="760476" y="1238250"/>
                  </a:lnTo>
                  <a:close/>
                </a:path>
                <a:path w="2847340" h="1762125">
                  <a:moveTo>
                    <a:pt x="794004" y="1293114"/>
                  </a:moveTo>
                  <a:lnTo>
                    <a:pt x="792480" y="1290066"/>
                  </a:lnTo>
                  <a:lnTo>
                    <a:pt x="773430" y="1258824"/>
                  </a:lnTo>
                  <a:lnTo>
                    <a:pt x="770382" y="1257300"/>
                  </a:lnTo>
                  <a:lnTo>
                    <a:pt x="767334" y="1258824"/>
                  </a:lnTo>
                  <a:lnTo>
                    <a:pt x="765810" y="1261872"/>
                  </a:lnTo>
                  <a:lnTo>
                    <a:pt x="766572" y="1265682"/>
                  </a:lnTo>
                  <a:lnTo>
                    <a:pt x="785622" y="1296924"/>
                  </a:lnTo>
                  <a:lnTo>
                    <a:pt x="787908" y="1297686"/>
                  </a:lnTo>
                  <a:lnTo>
                    <a:pt x="790956" y="1297686"/>
                  </a:lnTo>
                  <a:lnTo>
                    <a:pt x="792480" y="1296162"/>
                  </a:lnTo>
                  <a:lnTo>
                    <a:pt x="794004" y="1293114"/>
                  </a:lnTo>
                  <a:close/>
                </a:path>
                <a:path w="2847340" h="1762125">
                  <a:moveTo>
                    <a:pt x="827532" y="1347978"/>
                  </a:moveTo>
                  <a:lnTo>
                    <a:pt x="826008" y="1344168"/>
                  </a:lnTo>
                  <a:lnTo>
                    <a:pt x="806958" y="1312926"/>
                  </a:lnTo>
                  <a:lnTo>
                    <a:pt x="805434" y="1312164"/>
                  </a:lnTo>
                  <a:lnTo>
                    <a:pt x="801624" y="1312164"/>
                  </a:lnTo>
                  <a:lnTo>
                    <a:pt x="800100" y="1313688"/>
                  </a:lnTo>
                  <a:lnTo>
                    <a:pt x="799338" y="1316736"/>
                  </a:lnTo>
                  <a:lnTo>
                    <a:pt x="800100" y="1319784"/>
                  </a:lnTo>
                  <a:lnTo>
                    <a:pt x="819150" y="1351026"/>
                  </a:lnTo>
                  <a:lnTo>
                    <a:pt x="820674" y="1351788"/>
                  </a:lnTo>
                  <a:lnTo>
                    <a:pt x="822960" y="1352550"/>
                  </a:lnTo>
                  <a:lnTo>
                    <a:pt x="826008" y="1351026"/>
                  </a:lnTo>
                  <a:lnTo>
                    <a:pt x="827532" y="1347978"/>
                  </a:lnTo>
                  <a:close/>
                </a:path>
                <a:path w="2847340" h="1762125">
                  <a:moveTo>
                    <a:pt x="860298" y="1402842"/>
                  </a:moveTo>
                  <a:lnTo>
                    <a:pt x="859536" y="1399032"/>
                  </a:lnTo>
                  <a:lnTo>
                    <a:pt x="840486" y="1367790"/>
                  </a:lnTo>
                  <a:lnTo>
                    <a:pt x="838962" y="1367028"/>
                  </a:lnTo>
                  <a:lnTo>
                    <a:pt x="835152" y="1367028"/>
                  </a:lnTo>
                  <a:lnTo>
                    <a:pt x="833628" y="1367790"/>
                  </a:lnTo>
                  <a:lnTo>
                    <a:pt x="832104" y="1371600"/>
                  </a:lnTo>
                  <a:lnTo>
                    <a:pt x="833628" y="1374648"/>
                  </a:lnTo>
                  <a:lnTo>
                    <a:pt x="852678" y="1405890"/>
                  </a:lnTo>
                  <a:lnTo>
                    <a:pt x="855726" y="1407414"/>
                  </a:lnTo>
                  <a:lnTo>
                    <a:pt x="858012" y="1406652"/>
                  </a:lnTo>
                  <a:lnTo>
                    <a:pt x="859536" y="1405890"/>
                  </a:lnTo>
                  <a:lnTo>
                    <a:pt x="860298" y="1402842"/>
                  </a:lnTo>
                  <a:close/>
                </a:path>
                <a:path w="2847340" h="1762125">
                  <a:moveTo>
                    <a:pt x="893826" y="1456944"/>
                  </a:moveTo>
                  <a:lnTo>
                    <a:pt x="893064" y="1453896"/>
                  </a:lnTo>
                  <a:lnTo>
                    <a:pt x="874014" y="1422654"/>
                  </a:lnTo>
                  <a:lnTo>
                    <a:pt x="871728" y="1421892"/>
                  </a:lnTo>
                  <a:lnTo>
                    <a:pt x="870204" y="1421130"/>
                  </a:lnTo>
                  <a:lnTo>
                    <a:pt x="867156" y="1422654"/>
                  </a:lnTo>
                  <a:lnTo>
                    <a:pt x="865632" y="1425702"/>
                  </a:lnTo>
                  <a:lnTo>
                    <a:pt x="867156" y="1429512"/>
                  </a:lnTo>
                  <a:lnTo>
                    <a:pt x="886206" y="1460754"/>
                  </a:lnTo>
                  <a:lnTo>
                    <a:pt x="887730" y="1461516"/>
                  </a:lnTo>
                  <a:lnTo>
                    <a:pt x="890778" y="1461516"/>
                  </a:lnTo>
                  <a:lnTo>
                    <a:pt x="892302" y="1460754"/>
                  </a:lnTo>
                  <a:lnTo>
                    <a:pt x="893826" y="1456944"/>
                  </a:lnTo>
                  <a:close/>
                </a:path>
                <a:path w="2847340" h="1762125">
                  <a:moveTo>
                    <a:pt x="927354" y="1511808"/>
                  </a:moveTo>
                  <a:lnTo>
                    <a:pt x="925830" y="1508760"/>
                  </a:lnTo>
                  <a:lnTo>
                    <a:pt x="906780" y="1477518"/>
                  </a:lnTo>
                  <a:lnTo>
                    <a:pt x="903732" y="1475994"/>
                  </a:lnTo>
                  <a:lnTo>
                    <a:pt x="901446" y="1476756"/>
                  </a:lnTo>
                  <a:lnTo>
                    <a:pt x="900684" y="1477518"/>
                  </a:lnTo>
                  <a:lnTo>
                    <a:pt x="899160" y="1480566"/>
                  </a:lnTo>
                  <a:lnTo>
                    <a:pt x="899922" y="1484376"/>
                  </a:lnTo>
                  <a:lnTo>
                    <a:pt x="918972" y="1515618"/>
                  </a:lnTo>
                  <a:lnTo>
                    <a:pt x="920496" y="1516380"/>
                  </a:lnTo>
                  <a:lnTo>
                    <a:pt x="924306" y="1516380"/>
                  </a:lnTo>
                  <a:lnTo>
                    <a:pt x="925830" y="1514856"/>
                  </a:lnTo>
                  <a:lnTo>
                    <a:pt x="927354" y="1511808"/>
                  </a:lnTo>
                  <a:close/>
                </a:path>
                <a:path w="2847340" h="1762125">
                  <a:moveTo>
                    <a:pt x="960120" y="1566672"/>
                  </a:moveTo>
                  <a:lnTo>
                    <a:pt x="959358" y="1562862"/>
                  </a:lnTo>
                  <a:lnTo>
                    <a:pt x="940308" y="1531620"/>
                  </a:lnTo>
                  <a:lnTo>
                    <a:pt x="938784" y="1530858"/>
                  </a:lnTo>
                  <a:lnTo>
                    <a:pt x="934974" y="1530858"/>
                  </a:lnTo>
                  <a:lnTo>
                    <a:pt x="933450" y="1531620"/>
                  </a:lnTo>
                  <a:lnTo>
                    <a:pt x="931926" y="1535430"/>
                  </a:lnTo>
                  <a:lnTo>
                    <a:pt x="933450" y="1538478"/>
                  </a:lnTo>
                  <a:lnTo>
                    <a:pt x="952500" y="1569720"/>
                  </a:lnTo>
                  <a:lnTo>
                    <a:pt x="955548" y="1571244"/>
                  </a:lnTo>
                  <a:lnTo>
                    <a:pt x="957834" y="1570482"/>
                  </a:lnTo>
                  <a:lnTo>
                    <a:pt x="959358" y="1569720"/>
                  </a:lnTo>
                  <a:lnTo>
                    <a:pt x="960120" y="1566672"/>
                  </a:lnTo>
                  <a:close/>
                </a:path>
                <a:path w="2847340" h="1762125">
                  <a:moveTo>
                    <a:pt x="993648" y="1620774"/>
                  </a:moveTo>
                  <a:lnTo>
                    <a:pt x="992886" y="1617726"/>
                  </a:lnTo>
                  <a:lnTo>
                    <a:pt x="973836" y="1586484"/>
                  </a:lnTo>
                  <a:lnTo>
                    <a:pt x="972312" y="1585722"/>
                  </a:lnTo>
                  <a:lnTo>
                    <a:pt x="970026" y="1584960"/>
                  </a:lnTo>
                  <a:lnTo>
                    <a:pt x="966978" y="1586484"/>
                  </a:lnTo>
                  <a:lnTo>
                    <a:pt x="965454" y="1589532"/>
                  </a:lnTo>
                  <a:lnTo>
                    <a:pt x="966978" y="1593342"/>
                  </a:lnTo>
                  <a:lnTo>
                    <a:pt x="986028" y="1624584"/>
                  </a:lnTo>
                  <a:lnTo>
                    <a:pt x="987552" y="1625346"/>
                  </a:lnTo>
                  <a:lnTo>
                    <a:pt x="990600" y="1625346"/>
                  </a:lnTo>
                  <a:lnTo>
                    <a:pt x="992124" y="1624584"/>
                  </a:lnTo>
                  <a:lnTo>
                    <a:pt x="993648" y="1620774"/>
                  </a:lnTo>
                  <a:close/>
                </a:path>
                <a:path w="2847340" h="1762125">
                  <a:moveTo>
                    <a:pt x="1071372" y="1757172"/>
                  </a:moveTo>
                  <a:lnTo>
                    <a:pt x="1024128" y="1616964"/>
                  </a:lnTo>
                  <a:lnTo>
                    <a:pt x="968502" y="1651254"/>
                  </a:lnTo>
                  <a:lnTo>
                    <a:pt x="1071372" y="1757172"/>
                  </a:lnTo>
                  <a:close/>
                </a:path>
                <a:path w="2847340" h="1762125">
                  <a:moveTo>
                    <a:pt x="1178052" y="1731264"/>
                  </a:moveTo>
                  <a:lnTo>
                    <a:pt x="1176528" y="1728216"/>
                  </a:lnTo>
                  <a:lnTo>
                    <a:pt x="1173480" y="1726692"/>
                  </a:lnTo>
                  <a:lnTo>
                    <a:pt x="1171956" y="1727454"/>
                  </a:lnTo>
                  <a:lnTo>
                    <a:pt x="1169670" y="1728216"/>
                  </a:lnTo>
                  <a:lnTo>
                    <a:pt x="1144524" y="1754124"/>
                  </a:lnTo>
                  <a:lnTo>
                    <a:pt x="1143000" y="1757172"/>
                  </a:lnTo>
                  <a:lnTo>
                    <a:pt x="1144524" y="1760220"/>
                  </a:lnTo>
                  <a:lnTo>
                    <a:pt x="1147572" y="1761744"/>
                  </a:lnTo>
                  <a:lnTo>
                    <a:pt x="1149096" y="1760982"/>
                  </a:lnTo>
                  <a:lnTo>
                    <a:pt x="1151382" y="1760982"/>
                  </a:lnTo>
                  <a:lnTo>
                    <a:pt x="1176528" y="1735074"/>
                  </a:lnTo>
                  <a:lnTo>
                    <a:pt x="1178052" y="1731264"/>
                  </a:lnTo>
                  <a:close/>
                </a:path>
                <a:path w="2847340" h="1762125">
                  <a:moveTo>
                    <a:pt x="1223010" y="1686306"/>
                  </a:moveTo>
                  <a:lnTo>
                    <a:pt x="1222248" y="1682496"/>
                  </a:lnTo>
                  <a:lnTo>
                    <a:pt x="1220724" y="1681734"/>
                  </a:lnTo>
                  <a:lnTo>
                    <a:pt x="1216914" y="1681734"/>
                  </a:lnTo>
                  <a:lnTo>
                    <a:pt x="1215390" y="1682496"/>
                  </a:lnTo>
                  <a:lnTo>
                    <a:pt x="1189482" y="1708404"/>
                  </a:lnTo>
                  <a:lnTo>
                    <a:pt x="1187958" y="1712214"/>
                  </a:lnTo>
                  <a:lnTo>
                    <a:pt x="1189482" y="1715262"/>
                  </a:lnTo>
                  <a:lnTo>
                    <a:pt x="1192530" y="1716786"/>
                  </a:lnTo>
                  <a:lnTo>
                    <a:pt x="1194816" y="1716024"/>
                  </a:lnTo>
                  <a:lnTo>
                    <a:pt x="1196340" y="1715262"/>
                  </a:lnTo>
                  <a:lnTo>
                    <a:pt x="1222248" y="1689354"/>
                  </a:lnTo>
                  <a:lnTo>
                    <a:pt x="1223010" y="1686306"/>
                  </a:lnTo>
                  <a:close/>
                </a:path>
                <a:path w="2847340" h="1762125">
                  <a:moveTo>
                    <a:pt x="1268730" y="1640586"/>
                  </a:moveTo>
                  <a:lnTo>
                    <a:pt x="1267206" y="1637538"/>
                  </a:lnTo>
                  <a:lnTo>
                    <a:pt x="1264158" y="1636014"/>
                  </a:lnTo>
                  <a:lnTo>
                    <a:pt x="1261872" y="1636776"/>
                  </a:lnTo>
                  <a:lnTo>
                    <a:pt x="1260348" y="1637538"/>
                  </a:lnTo>
                  <a:lnTo>
                    <a:pt x="1234440" y="1663446"/>
                  </a:lnTo>
                  <a:lnTo>
                    <a:pt x="1233678" y="1666494"/>
                  </a:lnTo>
                  <a:lnTo>
                    <a:pt x="1235964" y="1671066"/>
                  </a:lnTo>
                  <a:lnTo>
                    <a:pt x="1239774" y="1671066"/>
                  </a:lnTo>
                  <a:lnTo>
                    <a:pt x="1241298" y="1670304"/>
                  </a:lnTo>
                  <a:lnTo>
                    <a:pt x="1267206" y="1644396"/>
                  </a:lnTo>
                  <a:lnTo>
                    <a:pt x="1268730" y="1640586"/>
                  </a:lnTo>
                  <a:close/>
                </a:path>
                <a:path w="2847340" h="1762125">
                  <a:moveTo>
                    <a:pt x="1313688" y="1595628"/>
                  </a:moveTo>
                  <a:lnTo>
                    <a:pt x="1311402" y="1591056"/>
                  </a:lnTo>
                  <a:lnTo>
                    <a:pt x="1307592" y="1591056"/>
                  </a:lnTo>
                  <a:lnTo>
                    <a:pt x="1306068" y="1591818"/>
                  </a:lnTo>
                  <a:lnTo>
                    <a:pt x="1280160" y="1617726"/>
                  </a:lnTo>
                  <a:lnTo>
                    <a:pt x="1278636" y="1621536"/>
                  </a:lnTo>
                  <a:lnTo>
                    <a:pt x="1280160" y="1624584"/>
                  </a:lnTo>
                  <a:lnTo>
                    <a:pt x="1283208" y="1626108"/>
                  </a:lnTo>
                  <a:lnTo>
                    <a:pt x="1285494" y="1625346"/>
                  </a:lnTo>
                  <a:lnTo>
                    <a:pt x="1287018" y="1624584"/>
                  </a:lnTo>
                  <a:lnTo>
                    <a:pt x="1312926" y="1598676"/>
                  </a:lnTo>
                  <a:lnTo>
                    <a:pt x="1313688" y="1595628"/>
                  </a:lnTo>
                  <a:close/>
                </a:path>
                <a:path w="2847340" h="1762125">
                  <a:moveTo>
                    <a:pt x="1359408" y="1549908"/>
                  </a:moveTo>
                  <a:lnTo>
                    <a:pt x="1357884" y="1546860"/>
                  </a:lnTo>
                  <a:lnTo>
                    <a:pt x="1354836" y="1545336"/>
                  </a:lnTo>
                  <a:lnTo>
                    <a:pt x="1352550" y="1546098"/>
                  </a:lnTo>
                  <a:lnTo>
                    <a:pt x="1351026" y="1546860"/>
                  </a:lnTo>
                  <a:lnTo>
                    <a:pt x="1325118" y="1572768"/>
                  </a:lnTo>
                  <a:lnTo>
                    <a:pt x="1324356" y="1575816"/>
                  </a:lnTo>
                  <a:lnTo>
                    <a:pt x="1325118" y="1579626"/>
                  </a:lnTo>
                  <a:lnTo>
                    <a:pt x="1326642" y="1580388"/>
                  </a:lnTo>
                  <a:lnTo>
                    <a:pt x="1330452" y="1580388"/>
                  </a:lnTo>
                  <a:lnTo>
                    <a:pt x="1331976" y="1579626"/>
                  </a:lnTo>
                  <a:lnTo>
                    <a:pt x="1357884" y="1553718"/>
                  </a:lnTo>
                  <a:lnTo>
                    <a:pt x="1359408" y="1549908"/>
                  </a:lnTo>
                  <a:close/>
                </a:path>
                <a:path w="2847340" h="1762125">
                  <a:moveTo>
                    <a:pt x="1404366" y="1504950"/>
                  </a:moveTo>
                  <a:lnTo>
                    <a:pt x="1402842" y="1501902"/>
                  </a:lnTo>
                  <a:lnTo>
                    <a:pt x="1399794" y="1500378"/>
                  </a:lnTo>
                  <a:lnTo>
                    <a:pt x="1398270" y="1501140"/>
                  </a:lnTo>
                  <a:lnTo>
                    <a:pt x="1395984" y="1501902"/>
                  </a:lnTo>
                  <a:lnTo>
                    <a:pt x="1370076" y="1527810"/>
                  </a:lnTo>
                  <a:lnTo>
                    <a:pt x="1369314" y="1530858"/>
                  </a:lnTo>
                  <a:lnTo>
                    <a:pt x="1370838" y="1533906"/>
                  </a:lnTo>
                  <a:lnTo>
                    <a:pt x="1372362" y="1535430"/>
                  </a:lnTo>
                  <a:lnTo>
                    <a:pt x="1375410" y="1535430"/>
                  </a:lnTo>
                  <a:lnTo>
                    <a:pt x="1376934" y="1534668"/>
                  </a:lnTo>
                  <a:lnTo>
                    <a:pt x="1402842" y="1508760"/>
                  </a:lnTo>
                  <a:lnTo>
                    <a:pt x="1404366" y="1504950"/>
                  </a:lnTo>
                  <a:close/>
                </a:path>
                <a:path w="2847340" h="1762125">
                  <a:moveTo>
                    <a:pt x="1449324" y="1459992"/>
                  </a:moveTo>
                  <a:lnTo>
                    <a:pt x="1448562" y="1456182"/>
                  </a:lnTo>
                  <a:lnTo>
                    <a:pt x="1447038" y="1455420"/>
                  </a:lnTo>
                  <a:lnTo>
                    <a:pt x="1443228" y="1455420"/>
                  </a:lnTo>
                  <a:lnTo>
                    <a:pt x="1441704" y="1456182"/>
                  </a:lnTo>
                  <a:lnTo>
                    <a:pt x="1415796" y="1482090"/>
                  </a:lnTo>
                  <a:lnTo>
                    <a:pt x="1414272" y="1485900"/>
                  </a:lnTo>
                  <a:lnTo>
                    <a:pt x="1415796" y="1488948"/>
                  </a:lnTo>
                  <a:lnTo>
                    <a:pt x="1418844" y="1490472"/>
                  </a:lnTo>
                  <a:lnTo>
                    <a:pt x="1421130" y="1489710"/>
                  </a:lnTo>
                  <a:lnTo>
                    <a:pt x="1422654" y="1488948"/>
                  </a:lnTo>
                  <a:lnTo>
                    <a:pt x="1448562" y="1463040"/>
                  </a:lnTo>
                  <a:lnTo>
                    <a:pt x="1449324" y="1459992"/>
                  </a:lnTo>
                  <a:close/>
                </a:path>
                <a:path w="2847340" h="1762125">
                  <a:moveTo>
                    <a:pt x="1495044" y="1414272"/>
                  </a:moveTo>
                  <a:lnTo>
                    <a:pt x="1493520" y="1411224"/>
                  </a:lnTo>
                  <a:lnTo>
                    <a:pt x="1490472" y="1409700"/>
                  </a:lnTo>
                  <a:lnTo>
                    <a:pt x="1488186" y="1410462"/>
                  </a:lnTo>
                  <a:lnTo>
                    <a:pt x="1486662" y="1411224"/>
                  </a:lnTo>
                  <a:lnTo>
                    <a:pt x="1460754" y="1437132"/>
                  </a:lnTo>
                  <a:lnTo>
                    <a:pt x="1459992" y="1440180"/>
                  </a:lnTo>
                  <a:lnTo>
                    <a:pt x="1462278" y="1444752"/>
                  </a:lnTo>
                  <a:lnTo>
                    <a:pt x="1466088" y="1444752"/>
                  </a:lnTo>
                  <a:lnTo>
                    <a:pt x="1467612" y="1443990"/>
                  </a:lnTo>
                  <a:lnTo>
                    <a:pt x="1493520" y="1418082"/>
                  </a:lnTo>
                  <a:lnTo>
                    <a:pt x="1495044" y="1414272"/>
                  </a:lnTo>
                  <a:close/>
                </a:path>
                <a:path w="2847340" h="1762125">
                  <a:moveTo>
                    <a:pt x="1540002" y="1369314"/>
                  </a:moveTo>
                  <a:lnTo>
                    <a:pt x="1538478" y="1366266"/>
                  </a:lnTo>
                  <a:lnTo>
                    <a:pt x="1536954" y="1364742"/>
                  </a:lnTo>
                  <a:lnTo>
                    <a:pt x="1533906" y="1364742"/>
                  </a:lnTo>
                  <a:lnTo>
                    <a:pt x="1532382" y="1365504"/>
                  </a:lnTo>
                  <a:lnTo>
                    <a:pt x="1506474" y="1391412"/>
                  </a:lnTo>
                  <a:lnTo>
                    <a:pt x="1504950" y="1395222"/>
                  </a:lnTo>
                  <a:lnTo>
                    <a:pt x="1506474" y="1398270"/>
                  </a:lnTo>
                  <a:lnTo>
                    <a:pt x="1509522" y="1399794"/>
                  </a:lnTo>
                  <a:lnTo>
                    <a:pt x="1511808" y="1399032"/>
                  </a:lnTo>
                  <a:lnTo>
                    <a:pt x="1513332" y="1398270"/>
                  </a:lnTo>
                  <a:lnTo>
                    <a:pt x="1539240" y="1372362"/>
                  </a:lnTo>
                  <a:lnTo>
                    <a:pt x="1540002" y="1369314"/>
                  </a:lnTo>
                  <a:close/>
                </a:path>
                <a:path w="2847340" h="1762125">
                  <a:moveTo>
                    <a:pt x="1585722" y="1323594"/>
                  </a:moveTo>
                  <a:lnTo>
                    <a:pt x="1584198" y="1320546"/>
                  </a:lnTo>
                  <a:lnTo>
                    <a:pt x="1581150" y="1319022"/>
                  </a:lnTo>
                  <a:lnTo>
                    <a:pt x="1578864" y="1319784"/>
                  </a:lnTo>
                  <a:lnTo>
                    <a:pt x="1577340" y="1320546"/>
                  </a:lnTo>
                  <a:lnTo>
                    <a:pt x="1551432" y="1346454"/>
                  </a:lnTo>
                  <a:lnTo>
                    <a:pt x="1550670" y="1349502"/>
                  </a:lnTo>
                  <a:lnTo>
                    <a:pt x="1551432" y="1353312"/>
                  </a:lnTo>
                  <a:lnTo>
                    <a:pt x="1552956" y="1354074"/>
                  </a:lnTo>
                  <a:lnTo>
                    <a:pt x="1556766" y="1354074"/>
                  </a:lnTo>
                  <a:lnTo>
                    <a:pt x="1558290" y="1353312"/>
                  </a:lnTo>
                  <a:lnTo>
                    <a:pt x="1584198" y="1327404"/>
                  </a:lnTo>
                  <a:lnTo>
                    <a:pt x="1585722" y="1323594"/>
                  </a:lnTo>
                  <a:close/>
                </a:path>
                <a:path w="2847340" h="1762125">
                  <a:moveTo>
                    <a:pt x="1630680" y="1278636"/>
                  </a:moveTo>
                  <a:lnTo>
                    <a:pt x="1629156" y="1275588"/>
                  </a:lnTo>
                  <a:lnTo>
                    <a:pt x="1626108" y="1274064"/>
                  </a:lnTo>
                  <a:lnTo>
                    <a:pt x="1624584" y="1274826"/>
                  </a:lnTo>
                  <a:lnTo>
                    <a:pt x="1622298" y="1275588"/>
                  </a:lnTo>
                  <a:lnTo>
                    <a:pt x="1596390" y="1301496"/>
                  </a:lnTo>
                  <a:lnTo>
                    <a:pt x="1595628" y="1304544"/>
                  </a:lnTo>
                  <a:lnTo>
                    <a:pt x="1597152" y="1307592"/>
                  </a:lnTo>
                  <a:lnTo>
                    <a:pt x="1598676" y="1309116"/>
                  </a:lnTo>
                  <a:lnTo>
                    <a:pt x="1601724" y="1309116"/>
                  </a:lnTo>
                  <a:lnTo>
                    <a:pt x="1603248" y="1308354"/>
                  </a:lnTo>
                  <a:lnTo>
                    <a:pt x="1629156" y="1282446"/>
                  </a:lnTo>
                  <a:lnTo>
                    <a:pt x="1630680" y="1278636"/>
                  </a:lnTo>
                  <a:close/>
                </a:path>
                <a:path w="2847340" h="1762125">
                  <a:moveTo>
                    <a:pt x="1675638" y="1233678"/>
                  </a:moveTo>
                  <a:lnTo>
                    <a:pt x="1674876" y="1229868"/>
                  </a:lnTo>
                  <a:lnTo>
                    <a:pt x="1673352" y="1229106"/>
                  </a:lnTo>
                  <a:lnTo>
                    <a:pt x="1669542" y="1229106"/>
                  </a:lnTo>
                  <a:lnTo>
                    <a:pt x="1668018" y="1229868"/>
                  </a:lnTo>
                  <a:lnTo>
                    <a:pt x="1642110" y="1255776"/>
                  </a:lnTo>
                  <a:lnTo>
                    <a:pt x="1640586" y="1259586"/>
                  </a:lnTo>
                  <a:lnTo>
                    <a:pt x="1642110" y="1262634"/>
                  </a:lnTo>
                  <a:lnTo>
                    <a:pt x="1645158" y="1264158"/>
                  </a:lnTo>
                  <a:lnTo>
                    <a:pt x="1647444" y="1263396"/>
                  </a:lnTo>
                  <a:lnTo>
                    <a:pt x="1648968" y="1262634"/>
                  </a:lnTo>
                  <a:lnTo>
                    <a:pt x="1674876" y="1236726"/>
                  </a:lnTo>
                  <a:lnTo>
                    <a:pt x="1675638" y="1233678"/>
                  </a:lnTo>
                  <a:close/>
                </a:path>
                <a:path w="2847340" h="1762125">
                  <a:moveTo>
                    <a:pt x="1721358" y="1187958"/>
                  </a:moveTo>
                  <a:lnTo>
                    <a:pt x="1719834" y="1184910"/>
                  </a:lnTo>
                  <a:lnTo>
                    <a:pt x="1716786" y="1183386"/>
                  </a:lnTo>
                  <a:lnTo>
                    <a:pt x="1714500" y="1184148"/>
                  </a:lnTo>
                  <a:lnTo>
                    <a:pt x="1712976" y="1184910"/>
                  </a:lnTo>
                  <a:lnTo>
                    <a:pt x="1687068" y="1210818"/>
                  </a:lnTo>
                  <a:lnTo>
                    <a:pt x="1686306" y="1213866"/>
                  </a:lnTo>
                  <a:lnTo>
                    <a:pt x="1688592" y="1218438"/>
                  </a:lnTo>
                  <a:lnTo>
                    <a:pt x="1692402" y="1218438"/>
                  </a:lnTo>
                  <a:lnTo>
                    <a:pt x="1693926" y="1217676"/>
                  </a:lnTo>
                  <a:lnTo>
                    <a:pt x="1719834" y="1191768"/>
                  </a:lnTo>
                  <a:lnTo>
                    <a:pt x="1721358" y="1187958"/>
                  </a:lnTo>
                  <a:close/>
                </a:path>
                <a:path w="2847340" h="1762125">
                  <a:moveTo>
                    <a:pt x="1766316" y="1143000"/>
                  </a:moveTo>
                  <a:lnTo>
                    <a:pt x="1764792" y="1139952"/>
                  </a:lnTo>
                  <a:lnTo>
                    <a:pt x="1763268" y="1138428"/>
                  </a:lnTo>
                  <a:lnTo>
                    <a:pt x="1760220" y="1138428"/>
                  </a:lnTo>
                  <a:lnTo>
                    <a:pt x="1758696" y="1139190"/>
                  </a:lnTo>
                  <a:lnTo>
                    <a:pt x="1732788" y="1165098"/>
                  </a:lnTo>
                  <a:lnTo>
                    <a:pt x="1731264" y="1168908"/>
                  </a:lnTo>
                  <a:lnTo>
                    <a:pt x="1732788" y="1171956"/>
                  </a:lnTo>
                  <a:lnTo>
                    <a:pt x="1735836" y="1173480"/>
                  </a:lnTo>
                  <a:lnTo>
                    <a:pt x="1738122" y="1172718"/>
                  </a:lnTo>
                  <a:lnTo>
                    <a:pt x="1739646" y="1171956"/>
                  </a:lnTo>
                  <a:lnTo>
                    <a:pt x="1765554" y="1146048"/>
                  </a:lnTo>
                  <a:lnTo>
                    <a:pt x="1766316" y="1143000"/>
                  </a:lnTo>
                  <a:close/>
                </a:path>
                <a:path w="2847340" h="1762125">
                  <a:moveTo>
                    <a:pt x="1811274" y="1098042"/>
                  </a:moveTo>
                  <a:lnTo>
                    <a:pt x="1810512" y="1094232"/>
                  </a:lnTo>
                  <a:lnTo>
                    <a:pt x="1808988" y="1093470"/>
                  </a:lnTo>
                  <a:lnTo>
                    <a:pt x="1805178" y="1093470"/>
                  </a:lnTo>
                  <a:lnTo>
                    <a:pt x="1803654" y="1094232"/>
                  </a:lnTo>
                  <a:lnTo>
                    <a:pt x="1777746" y="1120140"/>
                  </a:lnTo>
                  <a:lnTo>
                    <a:pt x="1776984" y="1123188"/>
                  </a:lnTo>
                  <a:lnTo>
                    <a:pt x="1777746" y="1126998"/>
                  </a:lnTo>
                  <a:lnTo>
                    <a:pt x="1779270" y="1127760"/>
                  </a:lnTo>
                  <a:lnTo>
                    <a:pt x="1783080" y="1127760"/>
                  </a:lnTo>
                  <a:lnTo>
                    <a:pt x="1784604" y="1126998"/>
                  </a:lnTo>
                  <a:lnTo>
                    <a:pt x="1810512" y="1101090"/>
                  </a:lnTo>
                  <a:lnTo>
                    <a:pt x="1811274" y="1098042"/>
                  </a:lnTo>
                  <a:close/>
                </a:path>
                <a:path w="2847340" h="1762125">
                  <a:moveTo>
                    <a:pt x="1856994" y="1052322"/>
                  </a:moveTo>
                  <a:lnTo>
                    <a:pt x="1855470" y="1049274"/>
                  </a:lnTo>
                  <a:lnTo>
                    <a:pt x="1852422" y="1047750"/>
                  </a:lnTo>
                  <a:lnTo>
                    <a:pt x="1850898" y="1048512"/>
                  </a:lnTo>
                  <a:lnTo>
                    <a:pt x="1848612" y="1049274"/>
                  </a:lnTo>
                  <a:lnTo>
                    <a:pt x="1822704" y="1075182"/>
                  </a:lnTo>
                  <a:lnTo>
                    <a:pt x="1821942" y="1078230"/>
                  </a:lnTo>
                  <a:lnTo>
                    <a:pt x="1823466" y="1081278"/>
                  </a:lnTo>
                  <a:lnTo>
                    <a:pt x="1824990" y="1082802"/>
                  </a:lnTo>
                  <a:lnTo>
                    <a:pt x="1828038" y="1082802"/>
                  </a:lnTo>
                  <a:lnTo>
                    <a:pt x="1829562" y="1082040"/>
                  </a:lnTo>
                  <a:lnTo>
                    <a:pt x="1855470" y="1056132"/>
                  </a:lnTo>
                  <a:lnTo>
                    <a:pt x="1856994" y="1052322"/>
                  </a:lnTo>
                  <a:close/>
                </a:path>
                <a:path w="2847340" h="1762125">
                  <a:moveTo>
                    <a:pt x="1901952" y="1007364"/>
                  </a:moveTo>
                  <a:lnTo>
                    <a:pt x="1901190" y="1003554"/>
                  </a:lnTo>
                  <a:lnTo>
                    <a:pt x="1899666" y="1002792"/>
                  </a:lnTo>
                  <a:lnTo>
                    <a:pt x="1895856" y="1002792"/>
                  </a:lnTo>
                  <a:lnTo>
                    <a:pt x="1894332" y="1003554"/>
                  </a:lnTo>
                  <a:lnTo>
                    <a:pt x="1868424" y="1029462"/>
                  </a:lnTo>
                  <a:lnTo>
                    <a:pt x="1866900" y="1033272"/>
                  </a:lnTo>
                  <a:lnTo>
                    <a:pt x="1868424" y="1036320"/>
                  </a:lnTo>
                  <a:lnTo>
                    <a:pt x="1871472" y="1037844"/>
                  </a:lnTo>
                  <a:lnTo>
                    <a:pt x="1873758" y="1037082"/>
                  </a:lnTo>
                  <a:lnTo>
                    <a:pt x="1875282" y="1036320"/>
                  </a:lnTo>
                  <a:lnTo>
                    <a:pt x="1901190" y="1010412"/>
                  </a:lnTo>
                  <a:lnTo>
                    <a:pt x="1901952" y="1007364"/>
                  </a:lnTo>
                  <a:close/>
                </a:path>
                <a:path w="2847340" h="1762125">
                  <a:moveTo>
                    <a:pt x="1947672" y="961644"/>
                  </a:moveTo>
                  <a:lnTo>
                    <a:pt x="1946148" y="958596"/>
                  </a:lnTo>
                  <a:lnTo>
                    <a:pt x="1943100" y="957072"/>
                  </a:lnTo>
                  <a:lnTo>
                    <a:pt x="1940814" y="957834"/>
                  </a:lnTo>
                  <a:lnTo>
                    <a:pt x="1939290" y="958596"/>
                  </a:lnTo>
                  <a:lnTo>
                    <a:pt x="1913382" y="984504"/>
                  </a:lnTo>
                  <a:lnTo>
                    <a:pt x="1912620" y="987552"/>
                  </a:lnTo>
                  <a:lnTo>
                    <a:pt x="1913382" y="991362"/>
                  </a:lnTo>
                  <a:lnTo>
                    <a:pt x="1914906" y="992124"/>
                  </a:lnTo>
                  <a:lnTo>
                    <a:pt x="1918716" y="992124"/>
                  </a:lnTo>
                  <a:lnTo>
                    <a:pt x="1920240" y="991362"/>
                  </a:lnTo>
                  <a:lnTo>
                    <a:pt x="1946148" y="965454"/>
                  </a:lnTo>
                  <a:lnTo>
                    <a:pt x="1947672" y="961644"/>
                  </a:lnTo>
                  <a:close/>
                </a:path>
                <a:path w="2847340" h="1762125">
                  <a:moveTo>
                    <a:pt x="1992630" y="916686"/>
                  </a:moveTo>
                  <a:lnTo>
                    <a:pt x="1991106" y="913638"/>
                  </a:lnTo>
                  <a:lnTo>
                    <a:pt x="1989582" y="912114"/>
                  </a:lnTo>
                  <a:lnTo>
                    <a:pt x="1986534" y="912114"/>
                  </a:lnTo>
                  <a:lnTo>
                    <a:pt x="1985010" y="912876"/>
                  </a:lnTo>
                  <a:lnTo>
                    <a:pt x="1959102" y="938784"/>
                  </a:lnTo>
                  <a:lnTo>
                    <a:pt x="1957578" y="942594"/>
                  </a:lnTo>
                  <a:lnTo>
                    <a:pt x="1959102" y="945642"/>
                  </a:lnTo>
                  <a:lnTo>
                    <a:pt x="1962150" y="947166"/>
                  </a:lnTo>
                  <a:lnTo>
                    <a:pt x="1964436" y="946404"/>
                  </a:lnTo>
                  <a:lnTo>
                    <a:pt x="1965960" y="945642"/>
                  </a:lnTo>
                  <a:lnTo>
                    <a:pt x="1991868" y="919734"/>
                  </a:lnTo>
                  <a:lnTo>
                    <a:pt x="1992630" y="916686"/>
                  </a:lnTo>
                  <a:close/>
                </a:path>
                <a:path w="2847340" h="1762125">
                  <a:moveTo>
                    <a:pt x="2037588" y="871728"/>
                  </a:moveTo>
                  <a:lnTo>
                    <a:pt x="2036826" y="867918"/>
                  </a:lnTo>
                  <a:lnTo>
                    <a:pt x="2035302" y="867156"/>
                  </a:lnTo>
                  <a:lnTo>
                    <a:pt x="2031492" y="867156"/>
                  </a:lnTo>
                  <a:lnTo>
                    <a:pt x="2029968" y="867918"/>
                  </a:lnTo>
                  <a:lnTo>
                    <a:pt x="2004060" y="893826"/>
                  </a:lnTo>
                  <a:lnTo>
                    <a:pt x="2003298" y="896874"/>
                  </a:lnTo>
                  <a:lnTo>
                    <a:pt x="2004060" y="900684"/>
                  </a:lnTo>
                  <a:lnTo>
                    <a:pt x="2005584" y="901446"/>
                  </a:lnTo>
                  <a:lnTo>
                    <a:pt x="2009394" y="901446"/>
                  </a:lnTo>
                  <a:lnTo>
                    <a:pt x="2010918" y="900684"/>
                  </a:lnTo>
                  <a:lnTo>
                    <a:pt x="2036826" y="874776"/>
                  </a:lnTo>
                  <a:lnTo>
                    <a:pt x="2037588" y="871728"/>
                  </a:lnTo>
                  <a:close/>
                </a:path>
                <a:path w="2847340" h="1762125">
                  <a:moveTo>
                    <a:pt x="2083308" y="826008"/>
                  </a:moveTo>
                  <a:lnTo>
                    <a:pt x="2081784" y="822960"/>
                  </a:lnTo>
                  <a:lnTo>
                    <a:pt x="2078736" y="821436"/>
                  </a:lnTo>
                  <a:lnTo>
                    <a:pt x="2077212" y="822198"/>
                  </a:lnTo>
                  <a:lnTo>
                    <a:pt x="2074926" y="822960"/>
                  </a:lnTo>
                  <a:lnTo>
                    <a:pt x="2049018" y="848868"/>
                  </a:lnTo>
                  <a:lnTo>
                    <a:pt x="2048256" y="851916"/>
                  </a:lnTo>
                  <a:lnTo>
                    <a:pt x="2049780" y="854964"/>
                  </a:lnTo>
                  <a:lnTo>
                    <a:pt x="2051304" y="856488"/>
                  </a:lnTo>
                  <a:lnTo>
                    <a:pt x="2054352" y="856488"/>
                  </a:lnTo>
                  <a:lnTo>
                    <a:pt x="2055876" y="855726"/>
                  </a:lnTo>
                  <a:lnTo>
                    <a:pt x="2081784" y="829818"/>
                  </a:lnTo>
                  <a:lnTo>
                    <a:pt x="2083308" y="826008"/>
                  </a:lnTo>
                  <a:close/>
                </a:path>
                <a:path w="2847340" h="1762125">
                  <a:moveTo>
                    <a:pt x="2214372" y="690372"/>
                  </a:moveTo>
                  <a:lnTo>
                    <a:pt x="2089404" y="769620"/>
                  </a:lnTo>
                  <a:lnTo>
                    <a:pt x="2109178" y="789406"/>
                  </a:lnTo>
                  <a:lnTo>
                    <a:pt x="2094738" y="803148"/>
                  </a:lnTo>
                  <a:lnTo>
                    <a:pt x="2093214" y="806958"/>
                  </a:lnTo>
                  <a:lnTo>
                    <a:pt x="2094738" y="810006"/>
                  </a:lnTo>
                  <a:lnTo>
                    <a:pt x="2097786" y="811530"/>
                  </a:lnTo>
                  <a:lnTo>
                    <a:pt x="2100072" y="810768"/>
                  </a:lnTo>
                  <a:lnTo>
                    <a:pt x="2101596" y="810006"/>
                  </a:lnTo>
                  <a:lnTo>
                    <a:pt x="2116036" y="796264"/>
                  </a:lnTo>
                  <a:lnTo>
                    <a:pt x="2135886" y="816102"/>
                  </a:lnTo>
                  <a:lnTo>
                    <a:pt x="2214372" y="690372"/>
                  </a:lnTo>
                  <a:close/>
                </a:path>
                <a:path w="2847340" h="1762125">
                  <a:moveTo>
                    <a:pt x="2314194" y="721614"/>
                  </a:moveTo>
                  <a:lnTo>
                    <a:pt x="2312670" y="717804"/>
                  </a:lnTo>
                  <a:lnTo>
                    <a:pt x="2294382" y="687324"/>
                  </a:lnTo>
                  <a:lnTo>
                    <a:pt x="2292096" y="686562"/>
                  </a:lnTo>
                  <a:lnTo>
                    <a:pt x="2290572" y="685800"/>
                  </a:lnTo>
                  <a:lnTo>
                    <a:pt x="2287524" y="687324"/>
                  </a:lnTo>
                  <a:lnTo>
                    <a:pt x="2286000" y="690372"/>
                  </a:lnTo>
                  <a:lnTo>
                    <a:pt x="2287524" y="694182"/>
                  </a:lnTo>
                  <a:lnTo>
                    <a:pt x="2305812" y="724662"/>
                  </a:lnTo>
                  <a:lnTo>
                    <a:pt x="2308098" y="725424"/>
                  </a:lnTo>
                  <a:lnTo>
                    <a:pt x="2309622" y="726186"/>
                  </a:lnTo>
                  <a:lnTo>
                    <a:pt x="2312670" y="724662"/>
                  </a:lnTo>
                  <a:lnTo>
                    <a:pt x="2314194" y="721614"/>
                  </a:lnTo>
                  <a:close/>
                </a:path>
                <a:path w="2847340" h="1762125">
                  <a:moveTo>
                    <a:pt x="2347722" y="776478"/>
                  </a:moveTo>
                  <a:lnTo>
                    <a:pt x="2346198" y="772668"/>
                  </a:lnTo>
                  <a:lnTo>
                    <a:pt x="2327148" y="741426"/>
                  </a:lnTo>
                  <a:lnTo>
                    <a:pt x="2325624" y="740664"/>
                  </a:lnTo>
                  <a:lnTo>
                    <a:pt x="2321814" y="740664"/>
                  </a:lnTo>
                  <a:lnTo>
                    <a:pt x="2320290" y="741426"/>
                  </a:lnTo>
                  <a:lnTo>
                    <a:pt x="2319528" y="745236"/>
                  </a:lnTo>
                  <a:lnTo>
                    <a:pt x="2320290" y="748284"/>
                  </a:lnTo>
                  <a:lnTo>
                    <a:pt x="2339340" y="779526"/>
                  </a:lnTo>
                  <a:lnTo>
                    <a:pt x="2340864" y="780288"/>
                  </a:lnTo>
                  <a:lnTo>
                    <a:pt x="2343150" y="781050"/>
                  </a:lnTo>
                  <a:lnTo>
                    <a:pt x="2346198" y="779526"/>
                  </a:lnTo>
                  <a:lnTo>
                    <a:pt x="2347722" y="776478"/>
                  </a:lnTo>
                  <a:close/>
                </a:path>
                <a:path w="2847340" h="1762125">
                  <a:moveTo>
                    <a:pt x="2380488" y="830580"/>
                  </a:moveTo>
                  <a:lnTo>
                    <a:pt x="2379726" y="827532"/>
                  </a:lnTo>
                  <a:lnTo>
                    <a:pt x="2360676" y="796290"/>
                  </a:lnTo>
                  <a:lnTo>
                    <a:pt x="2359152" y="795528"/>
                  </a:lnTo>
                  <a:lnTo>
                    <a:pt x="2356866" y="794766"/>
                  </a:lnTo>
                  <a:lnTo>
                    <a:pt x="2353818" y="796290"/>
                  </a:lnTo>
                  <a:lnTo>
                    <a:pt x="2352294" y="799338"/>
                  </a:lnTo>
                  <a:lnTo>
                    <a:pt x="2353818" y="803148"/>
                  </a:lnTo>
                  <a:lnTo>
                    <a:pt x="2372868" y="834390"/>
                  </a:lnTo>
                  <a:lnTo>
                    <a:pt x="2374392" y="835152"/>
                  </a:lnTo>
                  <a:lnTo>
                    <a:pt x="2378202" y="835152"/>
                  </a:lnTo>
                  <a:lnTo>
                    <a:pt x="2379726" y="834390"/>
                  </a:lnTo>
                  <a:lnTo>
                    <a:pt x="2380488" y="830580"/>
                  </a:lnTo>
                  <a:close/>
                </a:path>
                <a:path w="2847340" h="1762125">
                  <a:moveTo>
                    <a:pt x="2414016" y="885444"/>
                  </a:moveTo>
                  <a:lnTo>
                    <a:pt x="2413254" y="882396"/>
                  </a:lnTo>
                  <a:lnTo>
                    <a:pt x="2394204" y="851154"/>
                  </a:lnTo>
                  <a:lnTo>
                    <a:pt x="2391918" y="850392"/>
                  </a:lnTo>
                  <a:lnTo>
                    <a:pt x="2390394" y="849630"/>
                  </a:lnTo>
                  <a:lnTo>
                    <a:pt x="2387346" y="851154"/>
                  </a:lnTo>
                  <a:lnTo>
                    <a:pt x="2385822" y="854202"/>
                  </a:lnTo>
                  <a:lnTo>
                    <a:pt x="2387346" y="858012"/>
                  </a:lnTo>
                  <a:lnTo>
                    <a:pt x="2406396" y="889254"/>
                  </a:lnTo>
                  <a:lnTo>
                    <a:pt x="2407920" y="890016"/>
                  </a:lnTo>
                  <a:lnTo>
                    <a:pt x="2410968" y="890016"/>
                  </a:lnTo>
                  <a:lnTo>
                    <a:pt x="2412492" y="888492"/>
                  </a:lnTo>
                  <a:lnTo>
                    <a:pt x="2414016" y="885444"/>
                  </a:lnTo>
                  <a:close/>
                </a:path>
                <a:path w="2847340" h="1762125">
                  <a:moveTo>
                    <a:pt x="2447544" y="940308"/>
                  </a:moveTo>
                  <a:lnTo>
                    <a:pt x="2446020" y="936498"/>
                  </a:lnTo>
                  <a:lnTo>
                    <a:pt x="2426970" y="905256"/>
                  </a:lnTo>
                  <a:lnTo>
                    <a:pt x="2425446" y="904494"/>
                  </a:lnTo>
                  <a:lnTo>
                    <a:pt x="2421636" y="904494"/>
                  </a:lnTo>
                  <a:lnTo>
                    <a:pt x="2419350" y="909066"/>
                  </a:lnTo>
                  <a:lnTo>
                    <a:pt x="2420112" y="912114"/>
                  </a:lnTo>
                  <a:lnTo>
                    <a:pt x="2439162" y="943356"/>
                  </a:lnTo>
                  <a:lnTo>
                    <a:pt x="2440686" y="944118"/>
                  </a:lnTo>
                  <a:lnTo>
                    <a:pt x="2442972" y="944880"/>
                  </a:lnTo>
                  <a:lnTo>
                    <a:pt x="2446020" y="943356"/>
                  </a:lnTo>
                  <a:lnTo>
                    <a:pt x="2447544" y="940308"/>
                  </a:lnTo>
                  <a:close/>
                </a:path>
                <a:path w="2847340" h="1762125">
                  <a:moveTo>
                    <a:pt x="2480310" y="995172"/>
                  </a:moveTo>
                  <a:lnTo>
                    <a:pt x="2479548" y="991362"/>
                  </a:lnTo>
                  <a:lnTo>
                    <a:pt x="2460498" y="960120"/>
                  </a:lnTo>
                  <a:lnTo>
                    <a:pt x="2458974" y="959358"/>
                  </a:lnTo>
                  <a:lnTo>
                    <a:pt x="2455164" y="959358"/>
                  </a:lnTo>
                  <a:lnTo>
                    <a:pt x="2453640" y="960120"/>
                  </a:lnTo>
                  <a:lnTo>
                    <a:pt x="2452116" y="963930"/>
                  </a:lnTo>
                  <a:lnTo>
                    <a:pt x="2453640" y="966978"/>
                  </a:lnTo>
                  <a:lnTo>
                    <a:pt x="2472690" y="998220"/>
                  </a:lnTo>
                  <a:lnTo>
                    <a:pt x="2475738" y="999744"/>
                  </a:lnTo>
                  <a:lnTo>
                    <a:pt x="2478024" y="998982"/>
                  </a:lnTo>
                  <a:lnTo>
                    <a:pt x="2479548" y="998220"/>
                  </a:lnTo>
                  <a:lnTo>
                    <a:pt x="2480310" y="995172"/>
                  </a:lnTo>
                  <a:close/>
                </a:path>
                <a:path w="2847340" h="1762125">
                  <a:moveTo>
                    <a:pt x="2513838" y="1049274"/>
                  </a:moveTo>
                  <a:lnTo>
                    <a:pt x="2513076" y="1046226"/>
                  </a:lnTo>
                  <a:lnTo>
                    <a:pt x="2494026" y="1014984"/>
                  </a:lnTo>
                  <a:lnTo>
                    <a:pt x="2492502" y="1014222"/>
                  </a:lnTo>
                  <a:lnTo>
                    <a:pt x="2490216" y="1013460"/>
                  </a:lnTo>
                  <a:lnTo>
                    <a:pt x="2487168" y="1014984"/>
                  </a:lnTo>
                  <a:lnTo>
                    <a:pt x="2485644" y="1018032"/>
                  </a:lnTo>
                  <a:lnTo>
                    <a:pt x="2487168" y="1021842"/>
                  </a:lnTo>
                  <a:lnTo>
                    <a:pt x="2506218" y="1053084"/>
                  </a:lnTo>
                  <a:lnTo>
                    <a:pt x="2507742" y="1053846"/>
                  </a:lnTo>
                  <a:lnTo>
                    <a:pt x="2511552" y="1053846"/>
                  </a:lnTo>
                  <a:lnTo>
                    <a:pt x="2512314" y="1053084"/>
                  </a:lnTo>
                  <a:lnTo>
                    <a:pt x="2513838" y="1049274"/>
                  </a:lnTo>
                  <a:close/>
                </a:path>
                <a:path w="2847340" h="1762125">
                  <a:moveTo>
                    <a:pt x="2547366" y="1104138"/>
                  </a:moveTo>
                  <a:lnTo>
                    <a:pt x="2545842" y="1101090"/>
                  </a:lnTo>
                  <a:lnTo>
                    <a:pt x="2526792" y="1069848"/>
                  </a:lnTo>
                  <a:lnTo>
                    <a:pt x="2523744" y="1068324"/>
                  </a:lnTo>
                  <a:lnTo>
                    <a:pt x="2521458" y="1069086"/>
                  </a:lnTo>
                  <a:lnTo>
                    <a:pt x="2520696" y="1069848"/>
                  </a:lnTo>
                  <a:lnTo>
                    <a:pt x="2519172" y="1072896"/>
                  </a:lnTo>
                  <a:lnTo>
                    <a:pt x="2519934" y="1076706"/>
                  </a:lnTo>
                  <a:lnTo>
                    <a:pt x="2538984" y="1107948"/>
                  </a:lnTo>
                  <a:lnTo>
                    <a:pt x="2540508" y="1108710"/>
                  </a:lnTo>
                  <a:lnTo>
                    <a:pt x="2544318" y="1108710"/>
                  </a:lnTo>
                  <a:lnTo>
                    <a:pt x="2545842" y="1107186"/>
                  </a:lnTo>
                  <a:lnTo>
                    <a:pt x="2547366" y="1104138"/>
                  </a:lnTo>
                  <a:close/>
                </a:path>
                <a:path w="2847340" h="1762125">
                  <a:moveTo>
                    <a:pt x="2580894" y="1159002"/>
                  </a:moveTo>
                  <a:lnTo>
                    <a:pt x="2579370" y="1155192"/>
                  </a:lnTo>
                  <a:lnTo>
                    <a:pt x="2560320" y="1123950"/>
                  </a:lnTo>
                  <a:lnTo>
                    <a:pt x="2558796" y="1123188"/>
                  </a:lnTo>
                  <a:lnTo>
                    <a:pt x="2554986" y="1123188"/>
                  </a:lnTo>
                  <a:lnTo>
                    <a:pt x="2553462" y="1124712"/>
                  </a:lnTo>
                  <a:lnTo>
                    <a:pt x="2552700" y="1127760"/>
                  </a:lnTo>
                  <a:lnTo>
                    <a:pt x="2553462" y="1130808"/>
                  </a:lnTo>
                  <a:lnTo>
                    <a:pt x="2572512" y="1162050"/>
                  </a:lnTo>
                  <a:lnTo>
                    <a:pt x="2574036" y="1162812"/>
                  </a:lnTo>
                  <a:lnTo>
                    <a:pt x="2576322" y="1163574"/>
                  </a:lnTo>
                  <a:lnTo>
                    <a:pt x="2579370" y="1162050"/>
                  </a:lnTo>
                  <a:lnTo>
                    <a:pt x="2580894" y="1159002"/>
                  </a:lnTo>
                  <a:close/>
                </a:path>
                <a:path w="2847340" h="1762125">
                  <a:moveTo>
                    <a:pt x="2613660" y="1213866"/>
                  </a:moveTo>
                  <a:lnTo>
                    <a:pt x="2612898" y="1210056"/>
                  </a:lnTo>
                  <a:lnTo>
                    <a:pt x="2593848" y="1178814"/>
                  </a:lnTo>
                  <a:lnTo>
                    <a:pt x="2592324" y="1178052"/>
                  </a:lnTo>
                  <a:lnTo>
                    <a:pt x="2588514" y="1178052"/>
                  </a:lnTo>
                  <a:lnTo>
                    <a:pt x="2586990" y="1178814"/>
                  </a:lnTo>
                  <a:lnTo>
                    <a:pt x="2585466" y="1182624"/>
                  </a:lnTo>
                  <a:lnTo>
                    <a:pt x="2586990" y="1185672"/>
                  </a:lnTo>
                  <a:lnTo>
                    <a:pt x="2606040" y="1216914"/>
                  </a:lnTo>
                  <a:lnTo>
                    <a:pt x="2609088" y="1218438"/>
                  </a:lnTo>
                  <a:lnTo>
                    <a:pt x="2611374" y="1217676"/>
                  </a:lnTo>
                  <a:lnTo>
                    <a:pt x="2612136" y="1216914"/>
                  </a:lnTo>
                  <a:lnTo>
                    <a:pt x="2613660" y="1213866"/>
                  </a:lnTo>
                  <a:close/>
                </a:path>
                <a:path w="2847340" h="1762125">
                  <a:moveTo>
                    <a:pt x="2647188" y="1267968"/>
                  </a:moveTo>
                  <a:lnTo>
                    <a:pt x="2645664" y="1264920"/>
                  </a:lnTo>
                  <a:lnTo>
                    <a:pt x="2626614" y="1233678"/>
                  </a:lnTo>
                  <a:lnTo>
                    <a:pt x="2623566" y="1232154"/>
                  </a:lnTo>
                  <a:lnTo>
                    <a:pt x="2620518" y="1233678"/>
                  </a:lnTo>
                  <a:lnTo>
                    <a:pt x="2618994" y="1236726"/>
                  </a:lnTo>
                  <a:lnTo>
                    <a:pt x="2619756" y="1240536"/>
                  </a:lnTo>
                  <a:lnTo>
                    <a:pt x="2638806" y="1271778"/>
                  </a:lnTo>
                  <a:lnTo>
                    <a:pt x="2641092" y="1272540"/>
                  </a:lnTo>
                  <a:lnTo>
                    <a:pt x="2644140" y="1272540"/>
                  </a:lnTo>
                  <a:lnTo>
                    <a:pt x="2645664" y="1271778"/>
                  </a:lnTo>
                  <a:lnTo>
                    <a:pt x="2647188" y="1267968"/>
                  </a:lnTo>
                  <a:close/>
                </a:path>
                <a:path w="2847340" h="1762125">
                  <a:moveTo>
                    <a:pt x="2680716" y="1322832"/>
                  </a:moveTo>
                  <a:lnTo>
                    <a:pt x="2679192" y="1319784"/>
                  </a:lnTo>
                  <a:lnTo>
                    <a:pt x="2660142" y="1288542"/>
                  </a:lnTo>
                  <a:lnTo>
                    <a:pt x="2657094" y="1287018"/>
                  </a:lnTo>
                  <a:lnTo>
                    <a:pt x="2654808" y="1287780"/>
                  </a:lnTo>
                  <a:lnTo>
                    <a:pt x="2653284" y="1288542"/>
                  </a:lnTo>
                  <a:lnTo>
                    <a:pt x="2652522" y="1291590"/>
                  </a:lnTo>
                  <a:lnTo>
                    <a:pt x="2653284" y="1295400"/>
                  </a:lnTo>
                  <a:lnTo>
                    <a:pt x="2672334" y="1326642"/>
                  </a:lnTo>
                  <a:lnTo>
                    <a:pt x="2673858" y="1327404"/>
                  </a:lnTo>
                  <a:lnTo>
                    <a:pt x="2677668" y="1327404"/>
                  </a:lnTo>
                  <a:lnTo>
                    <a:pt x="2679192" y="1325880"/>
                  </a:lnTo>
                  <a:lnTo>
                    <a:pt x="2680716" y="1322832"/>
                  </a:lnTo>
                  <a:close/>
                </a:path>
                <a:path w="2847340" h="1762125">
                  <a:moveTo>
                    <a:pt x="2713482" y="1377696"/>
                  </a:moveTo>
                  <a:lnTo>
                    <a:pt x="2712720" y="1373886"/>
                  </a:lnTo>
                  <a:lnTo>
                    <a:pt x="2693670" y="1342644"/>
                  </a:lnTo>
                  <a:lnTo>
                    <a:pt x="2692146" y="1341882"/>
                  </a:lnTo>
                  <a:lnTo>
                    <a:pt x="2688336" y="1341882"/>
                  </a:lnTo>
                  <a:lnTo>
                    <a:pt x="2686812" y="1343406"/>
                  </a:lnTo>
                  <a:lnTo>
                    <a:pt x="2685288" y="1346454"/>
                  </a:lnTo>
                  <a:lnTo>
                    <a:pt x="2686812" y="1349502"/>
                  </a:lnTo>
                  <a:lnTo>
                    <a:pt x="2705862" y="1380744"/>
                  </a:lnTo>
                  <a:lnTo>
                    <a:pt x="2708910" y="1382268"/>
                  </a:lnTo>
                  <a:lnTo>
                    <a:pt x="2711196" y="1381506"/>
                  </a:lnTo>
                  <a:lnTo>
                    <a:pt x="2712720" y="1380744"/>
                  </a:lnTo>
                  <a:lnTo>
                    <a:pt x="2713482" y="1377696"/>
                  </a:lnTo>
                  <a:close/>
                </a:path>
                <a:path w="2847340" h="1762125">
                  <a:moveTo>
                    <a:pt x="2747010" y="1432560"/>
                  </a:moveTo>
                  <a:lnTo>
                    <a:pt x="2745486" y="1428750"/>
                  </a:lnTo>
                  <a:lnTo>
                    <a:pt x="2727198" y="1397508"/>
                  </a:lnTo>
                  <a:lnTo>
                    <a:pt x="2724912" y="1396746"/>
                  </a:lnTo>
                  <a:lnTo>
                    <a:pt x="2721864" y="1396746"/>
                  </a:lnTo>
                  <a:lnTo>
                    <a:pt x="2720340" y="1397508"/>
                  </a:lnTo>
                  <a:lnTo>
                    <a:pt x="2718816" y="1401318"/>
                  </a:lnTo>
                  <a:lnTo>
                    <a:pt x="2720340" y="1404366"/>
                  </a:lnTo>
                  <a:lnTo>
                    <a:pt x="2738628" y="1435608"/>
                  </a:lnTo>
                  <a:lnTo>
                    <a:pt x="2740914" y="1436370"/>
                  </a:lnTo>
                  <a:lnTo>
                    <a:pt x="2742438" y="1437132"/>
                  </a:lnTo>
                  <a:lnTo>
                    <a:pt x="2745486" y="1435608"/>
                  </a:lnTo>
                  <a:lnTo>
                    <a:pt x="2747010" y="1432560"/>
                  </a:lnTo>
                  <a:close/>
                </a:path>
                <a:path w="2847340" h="1762125">
                  <a:moveTo>
                    <a:pt x="2780538" y="1486662"/>
                  </a:moveTo>
                  <a:lnTo>
                    <a:pt x="2779014" y="1483614"/>
                  </a:lnTo>
                  <a:lnTo>
                    <a:pt x="2759964" y="1452372"/>
                  </a:lnTo>
                  <a:lnTo>
                    <a:pt x="2756916" y="1450848"/>
                  </a:lnTo>
                  <a:lnTo>
                    <a:pt x="2754630" y="1451610"/>
                  </a:lnTo>
                  <a:lnTo>
                    <a:pt x="2753106" y="1452372"/>
                  </a:lnTo>
                  <a:lnTo>
                    <a:pt x="2752344" y="1455420"/>
                  </a:lnTo>
                  <a:lnTo>
                    <a:pt x="2753106" y="1459230"/>
                  </a:lnTo>
                  <a:lnTo>
                    <a:pt x="2772156" y="1490472"/>
                  </a:lnTo>
                  <a:lnTo>
                    <a:pt x="2773680" y="1491234"/>
                  </a:lnTo>
                  <a:lnTo>
                    <a:pt x="2777490" y="1491234"/>
                  </a:lnTo>
                  <a:lnTo>
                    <a:pt x="2779014" y="1490472"/>
                  </a:lnTo>
                  <a:lnTo>
                    <a:pt x="2780538" y="1486662"/>
                  </a:lnTo>
                  <a:close/>
                </a:path>
                <a:path w="2847340" h="1762125">
                  <a:moveTo>
                    <a:pt x="2813304" y="1541526"/>
                  </a:moveTo>
                  <a:lnTo>
                    <a:pt x="2812542" y="1538478"/>
                  </a:lnTo>
                  <a:lnTo>
                    <a:pt x="2793492" y="1507236"/>
                  </a:lnTo>
                  <a:lnTo>
                    <a:pt x="2791968" y="1506474"/>
                  </a:lnTo>
                  <a:lnTo>
                    <a:pt x="2789682" y="1505712"/>
                  </a:lnTo>
                  <a:lnTo>
                    <a:pt x="2786634" y="1507236"/>
                  </a:lnTo>
                  <a:lnTo>
                    <a:pt x="2785110" y="1510284"/>
                  </a:lnTo>
                  <a:lnTo>
                    <a:pt x="2786634" y="1514094"/>
                  </a:lnTo>
                  <a:lnTo>
                    <a:pt x="2805684" y="1545336"/>
                  </a:lnTo>
                  <a:lnTo>
                    <a:pt x="2807208" y="1546098"/>
                  </a:lnTo>
                  <a:lnTo>
                    <a:pt x="2811018" y="1546098"/>
                  </a:lnTo>
                  <a:lnTo>
                    <a:pt x="2812542" y="1544574"/>
                  </a:lnTo>
                  <a:lnTo>
                    <a:pt x="2813304" y="1541526"/>
                  </a:lnTo>
                  <a:close/>
                </a:path>
                <a:path w="2847340" h="1762125">
                  <a:moveTo>
                    <a:pt x="2846832" y="1596390"/>
                  </a:moveTo>
                  <a:lnTo>
                    <a:pt x="2846070" y="1592580"/>
                  </a:lnTo>
                  <a:lnTo>
                    <a:pt x="2827020" y="1561338"/>
                  </a:lnTo>
                  <a:lnTo>
                    <a:pt x="2824734" y="1560576"/>
                  </a:lnTo>
                  <a:lnTo>
                    <a:pt x="2821686" y="1560576"/>
                  </a:lnTo>
                  <a:lnTo>
                    <a:pt x="2820162" y="1562100"/>
                  </a:lnTo>
                  <a:lnTo>
                    <a:pt x="2818638" y="1565148"/>
                  </a:lnTo>
                  <a:lnTo>
                    <a:pt x="2820162" y="1568196"/>
                  </a:lnTo>
                  <a:lnTo>
                    <a:pt x="2839212" y="1599438"/>
                  </a:lnTo>
                  <a:lnTo>
                    <a:pt x="2842260" y="1600962"/>
                  </a:lnTo>
                  <a:lnTo>
                    <a:pt x="2845308" y="1599438"/>
                  </a:lnTo>
                  <a:lnTo>
                    <a:pt x="2846832" y="1596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252466" y="4985003"/>
              <a:ext cx="539115" cy="882650"/>
            </a:xfrm>
            <a:custGeom>
              <a:avLst/>
              <a:gdLst/>
              <a:ahLst/>
              <a:cxnLst/>
              <a:rect l="l" t="t" r="r" b="b"/>
              <a:pathLst>
                <a:path w="539114" h="882650">
                  <a:moveTo>
                    <a:pt x="28194" y="35814"/>
                  </a:moveTo>
                  <a:lnTo>
                    <a:pt x="27432" y="32004"/>
                  </a:lnTo>
                  <a:lnTo>
                    <a:pt x="8382" y="762"/>
                  </a:lnTo>
                  <a:lnTo>
                    <a:pt x="6096" y="0"/>
                  </a:lnTo>
                  <a:lnTo>
                    <a:pt x="3048" y="0"/>
                  </a:lnTo>
                  <a:lnTo>
                    <a:pt x="1524" y="1524"/>
                  </a:lnTo>
                  <a:lnTo>
                    <a:pt x="0" y="4572"/>
                  </a:lnTo>
                  <a:lnTo>
                    <a:pt x="1524" y="7620"/>
                  </a:lnTo>
                  <a:lnTo>
                    <a:pt x="20574" y="38862"/>
                  </a:lnTo>
                  <a:lnTo>
                    <a:pt x="23622" y="40386"/>
                  </a:lnTo>
                  <a:lnTo>
                    <a:pt x="26670" y="38862"/>
                  </a:lnTo>
                  <a:lnTo>
                    <a:pt x="28194" y="35814"/>
                  </a:lnTo>
                  <a:close/>
                </a:path>
                <a:path w="539114" h="882650">
                  <a:moveTo>
                    <a:pt x="61722" y="90678"/>
                  </a:moveTo>
                  <a:lnTo>
                    <a:pt x="60198" y="86868"/>
                  </a:lnTo>
                  <a:lnTo>
                    <a:pt x="41148" y="55626"/>
                  </a:lnTo>
                  <a:lnTo>
                    <a:pt x="39624" y="54864"/>
                  </a:lnTo>
                  <a:lnTo>
                    <a:pt x="35814" y="54864"/>
                  </a:lnTo>
                  <a:lnTo>
                    <a:pt x="35052" y="55626"/>
                  </a:lnTo>
                  <a:lnTo>
                    <a:pt x="33528" y="59436"/>
                  </a:lnTo>
                  <a:lnTo>
                    <a:pt x="34290" y="62484"/>
                  </a:lnTo>
                  <a:lnTo>
                    <a:pt x="53340" y="93726"/>
                  </a:lnTo>
                  <a:lnTo>
                    <a:pt x="54864" y="94488"/>
                  </a:lnTo>
                  <a:lnTo>
                    <a:pt x="57150" y="95250"/>
                  </a:lnTo>
                  <a:lnTo>
                    <a:pt x="60198" y="93726"/>
                  </a:lnTo>
                  <a:lnTo>
                    <a:pt x="61722" y="90678"/>
                  </a:lnTo>
                  <a:close/>
                </a:path>
                <a:path w="539114" h="882650">
                  <a:moveTo>
                    <a:pt x="94488" y="144780"/>
                  </a:moveTo>
                  <a:lnTo>
                    <a:pt x="93726" y="141732"/>
                  </a:lnTo>
                  <a:lnTo>
                    <a:pt x="74676" y="110490"/>
                  </a:lnTo>
                  <a:lnTo>
                    <a:pt x="71628" y="108966"/>
                  </a:lnTo>
                  <a:lnTo>
                    <a:pt x="69342" y="109728"/>
                  </a:lnTo>
                  <a:lnTo>
                    <a:pt x="67818" y="110490"/>
                  </a:lnTo>
                  <a:lnTo>
                    <a:pt x="67056" y="113538"/>
                  </a:lnTo>
                  <a:lnTo>
                    <a:pt x="67818" y="117348"/>
                  </a:lnTo>
                  <a:lnTo>
                    <a:pt x="86868" y="148590"/>
                  </a:lnTo>
                  <a:lnTo>
                    <a:pt x="88392" y="149352"/>
                  </a:lnTo>
                  <a:lnTo>
                    <a:pt x="92202" y="149352"/>
                  </a:lnTo>
                  <a:lnTo>
                    <a:pt x="93726" y="148590"/>
                  </a:lnTo>
                  <a:lnTo>
                    <a:pt x="94488" y="144780"/>
                  </a:lnTo>
                  <a:close/>
                </a:path>
                <a:path w="539114" h="882650">
                  <a:moveTo>
                    <a:pt x="128016" y="199644"/>
                  </a:moveTo>
                  <a:lnTo>
                    <a:pt x="127254" y="196596"/>
                  </a:lnTo>
                  <a:lnTo>
                    <a:pt x="108204" y="165354"/>
                  </a:lnTo>
                  <a:lnTo>
                    <a:pt x="106680" y="164592"/>
                  </a:lnTo>
                  <a:lnTo>
                    <a:pt x="104394" y="163830"/>
                  </a:lnTo>
                  <a:lnTo>
                    <a:pt x="101346" y="165354"/>
                  </a:lnTo>
                  <a:lnTo>
                    <a:pt x="99822" y="168402"/>
                  </a:lnTo>
                  <a:lnTo>
                    <a:pt x="101346" y="172212"/>
                  </a:lnTo>
                  <a:lnTo>
                    <a:pt x="120396" y="203454"/>
                  </a:lnTo>
                  <a:lnTo>
                    <a:pt x="121920" y="204216"/>
                  </a:lnTo>
                  <a:lnTo>
                    <a:pt x="125730" y="204216"/>
                  </a:lnTo>
                  <a:lnTo>
                    <a:pt x="128016" y="199644"/>
                  </a:lnTo>
                  <a:close/>
                </a:path>
                <a:path w="539114" h="882650">
                  <a:moveTo>
                    <a:pt x="161544" y="254508"/>
                  </a:moveTo>
                  <a:lnTo>
                    <a:pt x="160020" y="250698"/>
                  </a:lnTo>
                  <a:lnTo>
                    <a:pt x="140970" y="219456"/>
                  </a:lnTo>
                  <a:lnTo>
                    <a:pt x="139446" y="218694"/>
                  </a:lnTo>
                  <a:lnTo>
                    <a:pt x="136398" y="218694"/>
                  </a:lnTo>
                  <a:lnTo>
                    <a:pt x="134874" y="220218"/>
                  </a:lnTo>
                  <a:lnTo>
                    <a:pt x="133350" y="223266"/>
                  </a:lnTo>
                  <a:lnTo>
                    <a:pt x="134112" y="226314"/>
                  </a:lnTo>
                  <a:lnTo>
                    <a:pt x="153162" y="257556"/>
                  </a:lnTo>
                  <a:lnTo>
                    <a:pt x="154686" y="258318"/>
                  </a:lnTo>
                  <a:lnTo>
                    <a:pt x="156972" y="259080"/>
                  </a:lnTo>
                  <a:lnTo>
                    <a:pt x="160020" y="257556"/>
                  </a:lnTo>
                  <a:lnTo>
                    <a:pt x="161544" y="254508"/>
                  </a:lnTo>
                  <a:close/>
                </a:path>
                <a:path w="539114" h="882650">
                  <a:moveTo>
                    <a:pt x="195072" y="309372"/>
                  </a:moveTo>
                  <a:lnTo>
                    <a:pt x="193548" y="305562"/>
                  </a:lnTo>
                  <a:lnTo>
                    <a:pt x="174498" y="274320"/>
                  </a:lnTo>
                  <a:lnTo>
                    <a:pt x="172974" y="273558"/>
                  </a:lnTo>
                  <a:lnTo>
                    <a:pt x="169164" y="273558"/>
                  </a:lnTo>
                  <a:lnTo>
                    <a:pt x="167640" y="274320"/>
                  </a:lnTo>
                  <a:lnTo>
                    <a:pt x="166878" y="278130"/>
                  </a:lnTo>
                  <a:lnTo>
                    <a:pt x="167640" y="281178"/>
                  </a:lnTo>
                  <a:lnTo>
                    <a:pt x="186690" y="312420"/>
                  </a:lnTo>
                  <a:lnTo>
                    <a:pt x="188214" y="313182"/>
                  </a:lnTo>
                  <a:lnTo>
                    <a:pt x="190500" y="313944"/>
                  </a:lnTo>
                  <a:lnTo>
                    <a:pt x="193548" y="312420"/>
                  </a:lnTo>
                  <a:lnTo>
                    <a:pt x="195072" y="309372"/>
                  </a:lnTo>
                  <a:close/>
                </a:path>
                <a:path w="539114" h="882650">
                  <a:moveTo>
                    <a:pt x="227838" y="363474"/>
                  </a:moveTo>
                  <a:lnTo>
                    <a:pt x="227076" y="360426"/>
                  </a:lnTo>
                  <a:lnTo>
                    <a:pt x="208026" y="329184"/>
                  </a:lnTo>
                  <a:lnTo>
                    <a:pt x="206502" y="328422"/>
                  </a:lnTo>
                  <a:lnTo>
                    <a:pt x="204216" y="327660"/>
                  </a:lnTo>
                  <a:lnTo>
                    <a:pt x="201168" y="329184"/>
                  </a:lnTo>
                  <a:lnTo>
                    <a:pt x="199644" y="332232"/>
                  </a:lnTo>
                  <a:lnTo>
                    <a:pt x="201168" y="336042"/>
                  </a:lnTo>
                  <a:lnTo>
                    <a:pt x="220218" y="367284"/>
                  </a:lnTo>
                  <a:lnTo>
                    <a:pt x="221742" y="368046"/>
                  </a:lnTo>
                  <a:lnTo>
                    <a:pt x="225552" y="368046"/>
                  </a:lnTo>
                  <a:lnTo>
                    <a:pt x="227076" y="367284"/>
                  </a:lnTo>
                  <a:lnTo>
                    <a:pt x="227838" y="363474"/>
                  </a:lnTo>
                  <a:close/>
                </a:path>
                <a:path w="539114" h="882650">
                  <a:moveTo>
                    <a:pt x="261366" y="418338"/>
                  </a:moveTo>
                  <a:lnTo>
                    <a:pt x="259842" y="415290"/>
                  </a:lnTo>
                  <a:lnTo>
                    <a:pt x="240792" y="384048"/>
                  </a:lnTo>
                  <a:lnTo>
                    <a:pt x="237744" y="382524"/>
                  </a:lnTo>
                  <a:lnTo>
                    <a:pt x="234696" y="384048"/>
                  </a:lnTo>
                  <a:lnTo>
                    <a:pt x="233172" y="387096"/>
                  </a:lnTo>
                  <a:lnTo>
                    <a:pt x="233934" y="390906"/>
                  </a:lnTo>
                  <a:lnTo>
                    <a:pt x="252984" y="422148"/>
                  </a:lnTo>
                  <a:lnTo>
                    <a:pt x="255270" y="422910"/>
                  </a:lnTo>
                  <a:lnTo>
                    <a:pt x="258318" y="422910"/>
                  </a:lnTo>
                  <a:lnTo>
                    <a:pt x="259842" y="421386"/>
                  </a:lnTo>
                  <a:lnTo>
                    <a:pt x="261366" y="418338"/>
                  </a:lnTo>
                  <a:close/>
                </a:path>
                <a:path w="539114" h="882650">
                  <a:moveTo>
                    <a:pt x="294894" y="473202"/>
                  </a:moveTo>
                  <a:lnTo>
                    <a:pt x="293370" y="469392"/>
                  </a:lnTo>
                  <a:lnTo>
                    <a:pt x="274320" y="438150"/>
                  </a:lnTo>
                  <a:lnTo>
                    <a:pt x="272796" y="437388"/>
                  </a:lnTo>
                  <a:lnTo>
                    <a:pt x="268986" y="437388"/>
                  </a:lnTo>
                  <a:lnTo>
                    <a:pt x="267462" y="438912"/>
                  </a:lnTo>
                  <a:lnTo>
                    <a:pt x="266700" y="441960"/>
                  </a:lnTo>
                  <a:lnTo>
                    <a:pt x="267462" y="445008"/>
                  </a:lnTo>
                  <a:lnTo>
                    <a:pt x="286512" y="476250"/>
                  </a:lnTo>
                  <a:lnTo>
                    <a:pt x="288036" y="477012"/>
                  </a:lnTo>
                  <a:lnTo>
                    <a:pt x="290322" y="477774"/>
                  </a:lnTo>
                  <a:lnTo>
                    <a:pt x="293370" y="476250"/>
                  </a:lnTo>
                  <a:lnTo>
                    <a:pt x="294894" y="473202"/>
                  </a:lnTo>
                  <a:close/>
                </a:path>
                <a:path w="539114" h="882650">
                  <a:moveTo>
                    <a:pt x="327660" y="528066"/>
                  </a:moveTo>
                  <a:lnTo>
                    <a:pt x="326898" y="524256"/>
                  </a:lnTo>
                  <a:lnTo>
                    <a:pt x="307848" y="493014"/>
                  </a:lnTo>
                  <a:lnTo>
                    <a:pt x="306324" y="492252"/>
                  </a:lnTo>
                  <a:lnTo>
                    <a:pt x="302514" y="492252"/>
                  </a:lnTo>
                  <a:lnTo>
                    <a:pt x="300990" y="493014"/>
                  </a:lnTo>
                  <a:lnTo>
                    <a:pt x="299466" y="496824"/>
                  </a:lnTo>
                  <a:lnTo>
                    <a:pt x="300990" y="499872"/>
                  </a:lnTo>
                  <a:lnTo>
                    <a:pt x="320040" y="531114"/>
                  </a:lnTo>
                  <a:lnTo>
                    <a:pt x="323088" y="532638"/>
                  </a:lnTo>
                  <a:lnTo>
                    <a:pt x="325374" y="531876"/>
                  </a:lnTo>
                  <a:lnTo>
                    <a:pt x="326898" y="531114"/>
                  </a:lnTo>
                  <a:lnTo>
                    <a:pt x="327660" y="528066"/>
                  </a:lnTo>
                  <a:close/>
                </a:path>
                <a:path w="539114" h="882650">
                  <a:moveTo>
                    <a:pt x="361188" y="582168"/>
                  </a:moveTo>
                  <a:lnTo>
                    <a:pt x="360426" y="579120"/>
                  </a:lnTo>
                  <a:lnTo>
                    <a:pt x="341376" y="547878"/>
                  </a:lnTo>
                  <a:lnTo>
                    <a:pt x="339090" y="547116"/>
                  </a:lnTo>
                  <a:lnTo>
                    <a:pt x="337566" y="546354"/>
                  </a:lnTo>
                  <a:lnTo>
                    <a:pt x="334518" y="547878"/>
                  </a:lnTo>
                  <a:lnTo>
                    <a:pt x="332994" y="550926"/>
                  </a:lnTo>
                  <a:lnTo>
                    <a:pt x="334518" y="554736"/>
                  </a:lnTo>
                  <a:lnTo>
                    <a:pt x="353568" y="585978"/>
                  </a:lnTo>
                  <a:lnTo>
                    <a:pt x="355092" y="586740"/>
                  </a:lnTo>
                  <a:lnTo>
                    <a:pt x="358140" y="586740"/>
                  </a:lnTo>
                  <a:lnTo>
                    <a:pt x="359664" y="585978"/>
                  </a:lnTo>
                  <a:lnTo>
                    <a:pt x="361188" y="582168"/>
                  </a:lnTo>
                  <a:close/>
                </a:path>
                <a:path w="539114" h="882650">
                  <a:moveTo>
                    <a:pt x="394716" y="637032"/>
                  </a:moveTo>
                  <a:lnTo>
                    <a:pt x="393192" y="633984"/>
                  </a:lnTo>
                  <a:lnTo>
                    <a:pt x="374142" y="602742"/>
                  </a:lnTo>
                  <a:lnTo>
                    <a:pt x="371094" y="601218"/>
                  </a:lnTo>
                  <a:lnTo>
                    <a:pt x="368808" y="601980"/>
                  </a:lnTo>
                  <a:lnTo>
                    <a:pt x="368046" y="602742"/>
                  </a:lnTo>
                  <a:lnTo>
                    <a:pt x="366522" y="605790"/>
                  </a:lnTo>
                  <a:lnTo>
                    <a:pt x="367284" y="609600"/>
                  </a:lnTo>
                  <a:lnTo>
                    <a:pt x="386334" y="640842"/>
                  </a:lnTo>
                  <a:lnTo>
                    <a:pt x="387858" y="641604"/>
                  </a:lnTo>
                  <a:lnTo>
                    <a:pt x="391668" y="641604"/>
                  </a:lnTo>
                  <a:lnTo>
                    <a:pt x="393192" y="640080"/>
                  </a:lnTo>
                  <a:lnTo>
                    <a:pt x="394716" y="637032"/>
                  </a:lnTo>
                  <a:close/>
                </a:path>
                <a:path w="539114" h="882650">
                  <a:moveTo>
                    <a:pt x="427482" y="691896"/>
                  </a:moveTo>
                  <a:lnTo>
                    <a:pt x="426720" y="688086"/>
                  </a:lnTo>
                  <a:lnTo>
                    <a:pt x="407670" y="656844"/>
                  </a:lnTo>
                  <a:lnTo>
                    <a:pt x="406146" y="656082"/>
                  </a:lnTo>
                  <a:lnTo>
                    <a:pt x="402336" y="656082"/>
                  </a:lnTo>
                  <a:lnTo>
                    <a:pt x="400812" y="656844"/>
                  </a:lnTo>
                  <a:lnTo>
                    <a:pt x="399288" y="660654"/>
                  </a:lnTo>
                  <a:lnTo>
                    <a:pt x="400812" y="663702"/>
                  </a:lnTo>
                  <a:lnTo>
                    <a:pt x="419862" y="694944"/>
                  </a:lnTo>
                  <a:lnTo>
                    <a:pt x="422910" y="696468"/>
                  </a:lnTo>
                  <a:lnTo>
                    <a:pt x="425196" y="695706"/>
                  </a:lnTo>
                  <a:lnTo>
                    <a:pt x="426720" y="694944"/>
                  </a:lnTo>
                  <a:lnTo>
                    <a:pt x="427482" y="691896"/>
                  </a:lnTo>
                  <a:close/>
                </a:path>
                <a:path w="539114" h="882650">
                  <a:moveTo>
                    <a:pt x="461010" y="745998"/>
                  </a:moveTo>
                  <a:lnTo>
                    <a:pt x="460248" y="742950"/>
                  </a:lnTo>
                  <a:lnTo>
                    <a:pt x="441198" y="711708"/>
                  </a:lnTo>
                  <a:lnTo>
                    <a:pt x="439674" y="710946"/>
                  </a:lnTo>
                  <a:lnTo>
                    <a:pt x="437388" y="710184"/>
                  </a:lnTo>
                  <a:lnTo>
                    <a:pt x="434340" y="711708"/>
                  </a:lnTo>
                  <a:lnTo>
                    <a:pt x="432816" y="714756"/>
                  </a:lnTo>
                  <a:lnTo>
                    <a:pt x="434340" y="718566"/>
                  </a:lnTo>
                  <a:lnTo>
                    <a:pt x="453390" y="749808"/>
                  </a:lnTo>
                  <a:lnTo>
                    <a:pt x="454914" y="750570"/>
                  </a:lnTo>
                  <a:lnTo>
                    <a:pt x="457962" y="750570"/>
                  </a:lnTo>
                  <a:lnTo>
                    <a:pt x="459486" y="749808"/>
                  </a:lnTo>
                  <a:lnTo>
                    <a:pt x="461010" y="745998"/>
                  </a:lnTo>
                  <a:close/>
                </a:path>
                <a:path w="539114" h="882650">
                  <a:moveTo>
                    <a:pt x="538734" y="882396"/>
                  </a:moveTo>
                  <a:lnTo>
                    <a:pt x="491490" y="742188"/>
                  </a:lnTo>
                  <a:lnTo>
                    <a:pt x="435864" y="776478"/>
                  </a:lnTo>
                  <a:lnTo>
                    <a:pt x="538734" y="8823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971293" y="2759202"/>
              <a:ext cx="858519" cy="0"/>
            </a:xfrm>
            <a:custGeom>
              <a:avLst/>
              <a:gdLst/>
              <a:ahLst/>
              <a:cxnLst/>
              <a:rect l="l" t="t" r="r" b="b"/>
              <a:pathLst>
                <a:path w="858519">
                  <a:moveTo>
                    <a:pt x="0" y="0"/>
                  </a:moveTo>
                  <a:lnTo>
                    <a:pt x="858012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828800" y="2727197"/>
              <a:ext cx="1910080" cy="377190"/>
            </a:xfrm>
            <a:custGeom>
              <a:avLst/>
              <a:gdLst/>
              <a:ahLst/>
              <a:cxnLst/>
              <a:rect l="l" t="t" r="r" b="b"/>
              <a:pathLst>
                <a:path w="1910079" h="377189">
                  <a:moveTo>
                    <a:pt x="144780" y="0"/>
                  </a:moveTo>
                  <a:lnTo>
                    <a:pt x="0" y="32766"/>
                  </a:lnTo>
                  <a:lnTo>
                    <a:pt x="144780" y="64770"/>
                  </a:lnTo>
                  <a:lnTo>
                    <a:pt x="144780" y="0"/>
                  </a:lnTo>
                  <a:close/>
                </a:path>
                <a:path w="1910079" h="377189">
                  <a:moveTo>
                    <a:pt x="1143000" y="32766"/>
                  </a:moveTo>
                  <a:lnTo>
                    <a:pt x="998982" y="0"/>
                  </a:lnTo>
                  <a:lnTo>
                    <a:pt x="998982" y="64770"/>
                  </a:lnTo>
                  <a:lnTo>
                    <a:pt x="1143000" y="32766"/>
                  </a:lnTo>
                  <a:close/>
                </a:path>
                <a:path w="1910079" h="377189">
                  <a:moveTo>
                    <a:pt x="1528572" y="336042"/>
                  </a:moveTo>
                  <a:lnTo>
                    <a:pt x="1527048" y="332994"/>
                  </a:lnTo>
                  <a:lnTo>
                    <a:pt x="1525524" y="331470"/>
                  </a:lnTo>
                  <a:lnTo>
                    <a:pt x="1522476" y="331470"/>
                  </a:lnTo>
                  <a:lnTo>
                    <a:pt x="1520952" y="332994"/>
                  </a:lnTo>
                  <a:lnTo>
                    <a:pt x="1519428" y="336042"/>
                  </a:lnTo>
                  <a:lnTo>
                    <a:pt x="1519428" y="372618"/>
                  </a:lnTo>
                  <a:lnTo>
                    <a:pt x="1520952" y="375666"/>
                  </a:lnTo>
                  <a:lnTo>
                    <a:pt x="1524000" y="377190"/>
                  </a:lnTo>
                  <a:lnTo>
                    <a:pt x="1527048" y="375666"/>
                  </a:lnTo>
                  <a:lnTo>
                    <a:pt x="1528572" y="372618"/>
                  </a:lnTo>
                  <a:lnTo>
                    <a:pt x="1528572" y="336042"/>
                  </a:lnTo>
                  <a:close/>
                </a:path>
                <a:path w="1910079" h="377189">
                  <a:moveTo>
                    <a:pt x="1528572" y="272034"/>
                  </a:moveTo>
                  <a:lnTo>
                    <a:pt x="1527048" y="268986"/>
                  </a:lnTo>
                  <a:lnTo>
                    <a:pt x="1525524" y="267462"/>
                  </a:lnTo>
                  <a:lnTo>
                    <a:pt x="1522476" y="267462"/>
                  </a:lnTo>
                  <a:lnTo>
                    <a:pt x="1520952" y="268986"/>
                  </a:lnTo>
                  <a:lnTo>
                    <a:pt x="1519428" y="272034"/>
                  </a:lnTo>
                  <a:lnTo>
                    <a:pt x="1519428" y="308610"/>
                  </a:lnTo>
                  <a:lnTo>
                    <a:pt x="1520952" y="311658"/>
                  </a:lnTo>
                  <a:lnTo>
                    <a:pt x="1524000" y="313182"/>
                  </a:lnTo>
                  <a:lnTo>
                    <a:pt x="1527048" y="311658"/>
                  </a:lnTo>
                  <a:lnTo>
                    <a:pt x="1528572" y="308610"/>
                  </a:lnTo>
                  <a:lnTo>
                    <a:pt x="1528572" y="272034"/>
                  </a:lnTo>
                  <a:close/>
                </a:path>
                <a:path w="1910079" h="377189">
                  <a:moveTo>
                    <a:pt x="1528572" y="208026"/>
                  </a:moveTo>
                  <a:lnTo>
                    <a:pt x="1527048" y="204978"/>
                  </a:lnTo>
                  <a:lnTo>
                    <a:pt x="1525524" y="203454"/>
                  </a:lnTo>
                  <a:lnTo>
                    <a:pt x="1522476" y="203454"/>
                  </a:lnTo>
                  <a:lnTo>
                    <a:pt x="1520952" y="204978"/>
                  </a:lnTo>
                  <a:lnTo>
                    <a:pt x="1519428" y="208026"/>
                  </a:lnTo>
                  <a:lnTo>
                    <a:pt x="1519428" y="244602"/>
                  </a:lnTo>
                  <a:lnTo>
                    <a:pt x="1520952" y="247650"/>
                  </a:lnTo>
                  <a:lnTo>
                    <a:pt x="1524000" y="249174"/>
                  </a:lnTo>
                  <a:lnTo>
                    <a:pt x="1527048" y="247650"/>
                  </a:lnTo>
                  <a:lnTo>
                    <a:pt x="1528572" y="244602"/>
                  </a:lnTo>
                  <a:lnTo>
                    <a:pt x="1528572" y="208026"/>
                  </a:lnTo>
                  <a:close/>
                </a:path>
                <a:path w="1910079" h="377189">
                  <a:moveTo>
                    <a:pt x="1528572" y="144018"/>
                  </a:moveTo>
                  <a:lnTo>
                    <a:pt x="1527048" y="140970"/>
                  </a:lnTo>
                  <a:lnTo>
                    <a:pt x="1525524" y="139446"/>
                  </a:lnTo>
                  <a:lnTo>
                    <a:pt x="1522476" y="139446"/>
                  </a:lnTo>
                  <a:lnTo>
                    <a:pt x="1520952" y="140970"/>
                  </a:lnTo>
                  <a:lnTo>
                    <a:pt x="1519428" y="144018"/>
                  </a:lnTo>
                  <a:lnTo>
                    <a:pt x="1519428" y="180594"/>
                  </a:lnTo>
                  <a:lnTo>
                    <a:pt x="1520952" y="183642"/>
                  </a:lnTo>
                  <a:lnTo>
                    <a:pt x="1524000" y="185166"/>
                  </a:lnTo>
                  <a:lnTo>
                    <a:pt x="1527048" y="183642"/>
                  </a:lnTo>
                  <a:lnTo>
                    <a:pt x="1528572" y="180594"/>
                  </a:lnTo>
                  <a:lnTo>
                    <a:pt x="1528572" y="144018"/>
                  </a:lnTo>
                  <a:close/>
                </a:path>
                <a:path w="1910079" h="377189">
                  <a:moveTo>
                    <a:pt x="1528572" y="80010"/>
                  </a:moveTo>
                  <a:lnTo>
                    <a:pt x="1527048" y="76962"/>
                  </a:lnTo>
                  <a:lnTo>
                    <a:pt x="1525524" y="75438"/>
                  </a:lnTo>
                  <a:lnTo>
                    <a:pt x="1522476" y="75438"/>
                  </a:lnTo>
                  <a:lnTo>
                    <a:pt x="1520952" y="76962"/>
                  </a:lnTo>
                  <a:lnTo>
                    <a:pt x="1519428" y="80010"/>
                  </a:lnTo>
                  <a:lnTo>
                    <a:pt x="1519428" y="116586"/>
                  </a:lnTo>
                  <a:lnTo>
                    <a:pt x="1520952" y="119634"/>
                  </a:lnTo>
                  <a:lnTo>
                    <a:pt x="1524000" y="121158"/>
                  </a:lnTo>
                  <a:lnTo>
                    <a:pt x="1527048" y="119634"/>
                  </a:lnTo>
                  <a:lnTo>
                    <a:pt x="1528572" y="116586"/>
                  </a:lnTo>
                  <a:lnTo>
                    <a:pt x="1528572" y="80010"/>
                  </a:lnTo>
                  <a:close/>
                </a:path>
                <a:path w="1910079" h="377189">
                  <a:moveTo>
                    <a:pt x="1528572" y="16002"/>
                  </a:moveTo>
                  <a:lnTo>
                    <a:pt x="1527048" y="12954"/>
                  </a:lnTo>
                  <a:lnTo>
                    <a:pt x="1524000" y="11430"/>
                  </a:lnTo>
                  <a:lnTo>
                    <a:pt x="1520952" y="12954"/>
                  </a:lnTo>
                  <a:lnTo>
                    <a:pt x="1519428" y="16002"/>
                  </a:lnTo>
                  <a:lnTo>
                    <a:pt x="1519428" y="52578"/>
                  </a:lnTo>
                  <a:lnTo>
                    <a:pt x="1520952" y="55626"/>
                  </a:lnTo>
                  <a:lnTo>
                    <a:pt x="1524000" y="57150"/>
                  </a:lnTo>
                  <a:lnTo>
                    <a:pt x="1527048" y="55626"/>
                  </a:lnTo>
                  <a:lnTo>
                    <a:pt x="1528572" y="52578"/>
                  </a:lnTo>
                  <a:lnTo>
                    <a:pt x="1528572" y="16002"/>
                  </a:lnTo>
                  <a:close/>
                </a:path>
                <a:path w="1910079" h="377189">
                  <a:moveTo>
                    <a:pt x="1909572" y="336042"/>
                  </a:moveTo>
                  <a:lnTo>
                    <a:pt x="1908048" y="332994"/>
                  </a:lnTo>
                  <a:lnTo>
                    <a:pt x="1906524" y="331470"/>
                  </a:lnTo>
                  <a:lnTo>
                    <a:pt x="1903476" y="331470"/>
                  </a:lnTo>
                  <a:lnTo>
                    <a:pt x="1901952" y="332994"/>
                  </a:lnTo>
                  <a:lnTo>
                    <a:pt x="1900428" y="336042"/>
                  </a:lnTo>
                  <a:lnTo>
                    <a:pt x="1900428" y="372618"/>
                  </a:lnTo>
                  <a:lnTo>
                    <a:pt x="1901952" y="375666"/>
                  </a:lnTo>
                  <a:lnTo>
                    <a:pt x="1905000" y="377190"/>
                  </a:lnTo>
                  <a:lnTo>
                    <a:pt x="1908048" y="375666"/>
                  </a:lnTo>
                  <a:lnTo>
                    <a:pt x="1909572" y="372618"/>
                  </a:lnTo>
                  <a:lnTo>
                    <a:pt x="1909572" y="336042"/>
                  </a:lnTo>
                  <a:close/>
                </a:path>
                <a:path w="1910079" h="377189">
                  <a:moveTo>
                    <a:pt x="1909572" y="272034"/>
                  </a:moveTo>
                  <a:lnTo>
                    <a:pt x="1908048" y="268986"/>
                  </a:lnTo>
                  <a:lnTo>
                    <a:pt x="1906524" y="267462"/>
                  </a:lnTo>
                  <a:lnTo>
                    <a:pt x="1903476" y="267462"/>
                  </a:lnTo>
                  <a:lnTo>
                    <a:pt x="1901952" y="268986"/>
                  </a:lnTo>
                  <a:lnTo>
                    <a:pt x="1900428" y="272034"/>
                  </a:lnTo>
                  <a:lnTo>
                    <a:pt x="1900428" y="308610"/>
                  </a:lnTo>
                  <a:lnTo>
                    <a:pt x="1901952" y="311658"/>
                  </a:lnTo>
                  <a:lnTo>
                    <a:pt x="1905000" y="313182"/>
                  </a:lnTo>
                  <a:lnTo>
                    <a:pt x="1908048" y="311658"/>
                  </a:lnTo>
                  <a:lnTo>
                    <a:pt x="1909572" y="308610"/>
                  </a:lnTo>
                  <a:lnTo>
                    <a:pt x="1909572" y="272034"/>
                  </a:lnTo>
                  <a:close/>
                </a:path>
                <a:path w="1910079" h="377189">
                  <a:moveTo>
                    <a:pt x="1909572" y="208026"/>
                  </a:moveTo>
                  <a:lnTo>
                    <a:pt x="1908048" y="204978"/>
                  </a:lnTo>
                  <a:lnTo>
                    <a:pt x="1906524" y="203454"/>
                  </a:lnTo>
                  <a:lnTo>
                    <a:pt x="1903476" y="203454"/>
                  </a:lnTo>
                  <a:lnTo>
                    <a:pt x="1901952" y="204978"/>
                  </a:lnTo>
                  <a:lnTo>
                    <a:pt x="1900428" y="208026"/>
                  </a:lnTo>
                  <a:lnTo>
                    <a:pt x="1900428" y="244602"/>
                  </a:lnTo>
                  <a:lnTo>
                    <a:pt x="1901952" y="247650"/>
                  </a:lnTo>
                  <a:lnTo>
                    <a:pt x="1905000" y="249174"/>
                  </a:lnTo>
                  <a:lnTo>
                    <a:pt x="1908048" y="247650"/>
                  </a:lnTo>
                  <a:lnTo>
                    <a:pt x="1909572" y="244602"/>
                  </a:lnTo>
                  <a:lnTo>
                    <a:pt x="1909572" y="208026"/>
                  </a:lnTo>
                  <a:close/>
                </a:path>
                <a:path w="1910079" h="377189">
                  <a:moveTo>
                    <a:pt x="1909572" y="144018"/>
                  </a:moveTo>
                  <a:lnTo>
                    <a:pt x="1908048" y="140970"/>
                  </a:lnTo>
                  <a:lnTo>
                    <a:pt x="1906524" y="139446"/>
                  </a:lnTo>
                  <a:lnTo>
                    <a:pt x="1903476" y="139446"/>
                  </a:lnTo>
                  <a:lnTo>
                    <a:pt x="1901952" y="140970"/>
                  </a:lnTo>
                  <a:lnTo>
                    <a:pt x="1900428" y="144018"/>
                  </a:lnTo>
                  <a:lnTo>
                    <a:pt x="1900428" y="180594"/>
                  </a:lnTo>
                  <a:lnTo>
                    <a:pt x="1901952" y="183642"/>
                  </a:lnTo>
                  <a:lnTo>
                    <a:pt x="1905000" y="185166"/>
                  </a:lnTo>
                  <a:lnTo>
                    <a:pt x="1908048" y="183642"/>
                  </a:lnTo>
                  <a:lnTo>
                    <a:pt x="1909572" y="180594"/>
                  </a:lnTo>
                  <a:lnTo>
                    <a:pt x="1909572" y="144018"/>
                  </a:lnTo>
                  <a:close/>
                </a:path>
                <a:path w="1910079" h="377189">
                  <a:moveTo>
                    <a:pt x="1909572" y="80010"/>
                  </a:moveTo>
                  <a:lnTo>
                    <a:pt x="1908048" y="76962"/>
                  </a:lnTo>
                  <a:lnTo>
                    <a:pt x="1906524" y="75438"/>
                  </a:lnTo>
                  <a:lnTo>
                    <a:pt x="1903476" y="75438"/>
                  </a:lnTo>
                  <a:lnTo>
                    <a:pt x="1901952" y="76962"/>
                  </a:lnTo>
                  <a:lnTo>
                    <a:pt x="1900428" y="80010"/>
                  </a:lnTo>
                  <a:lnTo>
                    <a:pt x="1900428" y="116586"/>
                  </a:lnTo>
                  <a:lnTo>
                    <a:pt x="1901952" y="119634"/>
                  </a:lnTo>
                  <a:lnTo>
                    <a:pt x="1905000" y="121158"/>
                  </a:lnTo>
                  <a:lnTo>
                    <a:pt x="1908048" y="119634"/>
                  </a:lnTo>
                  <a:lnTo>
                    <a:pt x="1909572" y="116586"/>
                  </a:lnTo>
                  <a:lnTo>
                    <a:pt x="1909572" y="80010"/>
                  </a:lnTo>
                  <a:close/>
                </a:path>
                <a:path w="1910079" h="377189">
                  <a:moveTo>
                    <a:pt x="1909572" y="16002"/>
                  </a:moveTo>
                  <a:lnTo>
                    <a:pt x="1908048" y="12954"/>
                  </a:lnTo>
                  <a:lnTo>
                    <a:pt x="1905000" y="11430"/>
                  </a:lnTo>
                  <a:lnTo>
                    <a:pt x="1901952" y="12954"/>
                  </a:lnTo>
                  <a:lnTo>
                    <a:pt x="1900428" y="16002"/>
                  </a:lnTo>
                  <a:lnTo>
                    <a:pt x="1900428" y="52578"/>
                  </a:lnTo>
                  <a:lnTo>
                    <a:pt x="1901952" y="55626"/>
                  </a:lnTo>
                  <a:lnTo>
                    <a:pt x="1905000" y="57150"/>
                  </a:lnTo>
                  <a:lnTo>
                    <a:pt x="1908048" y="55626"/>
                  </a:lnTo>
                  <a:lnTo>
                    <a:pt x="1909572" y="52578"/>
                  </a:lnTo>
                  <a:lnTo>
                    <a:pt x="1909572" y="160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352800" y="2787395"/>
              <a:ext cx="381000" cy="6477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862828" y="4800599"/>
              <a:ext cx="1071880" cy="1071880"/>
            </a:xfrm>
            <a:custGeom>
              <a:avLst/>
              <a:gdLst/>
              <a:ahLst/>
              <a:cxnLst/>
              <a:rect l="l" t="t" r="r" b="b"/>
              <a:pathLst>
                <a:path w="1071879" h="1071879">
                  <a:moveTo>
                    <a:pt x="35052" y="1040892"/>
                  </a:moveTo>
                  <a:lnTo>
                    <a:pt x="33528" y="1037844"/>
                  </a:lnTo>
                  <a:lnTo>
                    <a:pt x="30480" y="1036320"/>
                  </a:lnTo>
                  <a:lnTo>
                    <a:pt x="28956" y="1037082"/>
                  </a:lnTo>
                  <a:lnTo>
                    <a:pt x="26670" y="1037844"/>
                  </a:lnTo>
                  <a:lnTo>
                    <a:pt x="1524" y="1063752"/>
                  </a:lnTo>
                  <a:lnTo>
                    <a:pt x="0" y="1066800"/>
                  </a:lnTo>
                  <a:lnTo>
                    <a:pt x="1524" y="1069848"/>
                  </a:lnTo>
                  <a:lnTo>
                    <a:pt x="4572" y="1071372"/>
                  </a:lnTo>
                  <a:lnTo>
                    <a:pt x="6096" y="1070610"/>
                  </a:lnTo>
                  <a:lnTo>
                    <a:pt x="8382" y="1070610"/>
                  </a:lnTo>
                  <a:lnTo>
                    <a:pt x="33528" y="1044702"/>
                  </a:lnTo>
                  <a:lnTo>
                    <a:pt x="35052" y="1040892"/>
                  </a:lnTo>
                  <a:close/>
                </a:path>
                <a:path w="1071879" h="1071879">
                  <a:moveTo>
                    <a:pt x="80010" y="995934"/>
                  </a:moveTo>
                  <a:lnTo>
                    <a:pt x="79248" y="992124"/>
                  </a:lnTo>
                  <a:lnTo>
                    <a:pt x="77724" y="991362"/>
                  </a:lnTo>
                  <a:lnTo>
                    <a:pt x="73914" y="991362"/>
                  </a:lnTo>
                  <a:lnTo>
                    <a:pt x="72390" y="992124"/>
                  </a:lnTo>
                  <a:lnTo>
                    <a:pt x="46482" y="1018032"/>
                  </a:lnTo>
                  <a:lnTo>
                    <a:pt x="44958" y="1021842"/>
                  </a:lnTo>
                  <a:lnTo>
                    <a:pt x="46482" y="1024890"/>
                  </a:lnTo>
                  <a:lnTo>
                    <a:pt x="49530" y="1026414"/>
                  </a:lnTo>
                  <a:lnTo>
                    <a:pt x="51816" y="1025652"/>
                  </a:lnTo>
                  <a:lnTo>
                    <a:pt x="53340" y="1024890"/>
                  </a:lnTo>
                  <a:lnTo>
                    <a:pt x="79248" y="998982"/>
                  </a:lnTo>
                  <a:lnTo>
                    <a:pt x="80010" y="995934"/>
                  </a:lnTo>
                  <a:close/>
                </a:path>
                <a:path w="1071879" h="1071879">
                  <a:moveTo>
                    <a:pt x="125730" y="950214"/>
                  </a:moveTo>
                  <a:lnTo>
                    <a:pt x="124206" y="947166"/>
                  </a:lnTo>
                  <a:lnTo>
                    <a:pt x="121158" y="945642"/>
                  </a:lnTo>
                  <a:lnTo>
                    <a:pt x="118872" y="946404"/>
                  </a:lnTo>
                  <a:lnTo>
                    <a:pt x="117348" y="947166"/>
                  </a:lnTo>
                  <a:lnTo>
                    <a:pt x="91440" y="973074"/>
                  </a:lnTo>
                  <a:lnTo>
                    <a:pt x="90678" y="976122"/>
                  </a:lnTo>
                  <a:lnTo>
                    <a:pt x="92964" y="980694"/>
                  </a:lnTo>
                  <a:lnTo>
                    <a:pt x="96774" y="980694"/>
                  </a:lnTo>
                  <a:lnTo>
                    <a:pt x="98298" y="979932"/>
                  </a:lnTo>
                  <a:lnTo>
                    <a:pt x="124206" y="954024"/>
                  </a:lnTo>
                  <a:lnTo>
                    <a:pt x="125730" y="950214"/>
                  </a:lnTo>
                  <a:close/>
                </a:path>
                <a:path w="1071879" h="1071879">
                  <a:moveTo>
                    <a:pt x="170688" y="905256"/>
                  </a:moveTo>
                  <a:lnTo>
                    <a:pt x="168402" y="900684"/>
                  </a:lnTo>
                  <a:lnTo>
                    <a:pt x="164592" y="900684"/>
                  </a:lnTo>
                  <a:lnTo>
                    <a:pt x="163068" y="901446"/>
                  </a:lnTo>
                  <a:lnTo>
                    <a:pt x="137160" y="927354"/>
                  </a:lnTo>
                  <a:lnTo>
                    <a:pt x="135636" y="931164"/>
                  </a:lnTo>
                  <a:lnTo>
                    <a:pt x="137160" y="934212"/>
                  </a:lnTo>
                  <a:lnTo>
                    <a:pt x="140208" y="935736"/>
                  </a:lnTo>
                  <a:lnTo>
                    <a:pt x="142494" y="934974"/>
                  </a:lnTo>
                  <a:lnTo>
                    <a:pt x="144018" y="934212"/>
                  </a:lnTo>
                  <a:lnTo>
                    <a:pt x="169926" y="908304"/>
                  </a:lnTo>
                  <a:lnTo>
                    <a:pt x="170688" y="905256"/>
                  </a:lnTo>
                  <a:close/>
                </a:path>
                <a:path w="1071879" h="1071879">
                  <a:moveTo>
                    <a:pt x="216408" y="859536"/>
                  </a:moveTo>
                  <a:lnTo>
                    <a:pt x="214884" y="856488"/>
                  </a:lnTo>
                  <a:lnTo>
                    <a:pt x="211836" y="854964"/>
                  </a:lnTo>
                  <a:lnTo>
                    <a:pt x="209550" y="855726"/>
                  </a:lnTo>
                  <a:lnTo>
                    <a:pt x="208026" y="856488"/>
                  </a:lnTo>
                  <a:lnTo>
                    <a:pt x="182118" y="882396"/>
                  </a:lnTo>
                  <a:lnTo>
                    <a:pt x="181356" y="885444"/>
                  </a:lnTo>
                  <a:lnTo>
                    <a:pt x="182118" y="889254"/>
                  </a:lnTo>
                  <a:lnTo>
                    <a:pt x="183642" y="890016"/>
                  </a:lnTo>
                  <a:lnTo>
                    <a:pt x="187452" y="890016"/>
                  </a:lnTo>
                  <a:lnTo>
                    <a:pt x="188976" y="889254"/>
                  </a:lnTo>
                  <a:lnTo>
                    <a:pt x="214884" y="863346"/>
                  </a:lnTo>
                  <a:lnTo>
                    <a:pt x="216408" y="859536"/>
                  </a:lnTo>
                  <a:close/>
                </a:path>
                <a:path w="1071879" h="1071879">
                  <a:moveTo>
                    <a:pt x="261366" y="814578"/>
                  </a:moveTo>
                  <a:lnTo>
                    <a:pt x="259842" y="811530"/>
                  </a:lnTo>
                  <a:lnTo>
                    <a:pt x="256794" y="810006"/>
                  </a:lnTo>
                  <a:lnTo>
                    <a:pt x="255270" y="810768"/>
                  </a:lnTo>
                  <a:lnTo>
                    <a:pt x="252984" y="811530"/>
                  </a:lnTo>
                  <a:lnTo>
                    <a:pt x="227076" y="837438"/>
                  </a:lnTo>
                  <a:lnTo>
                    <a:pt x="226314" y="840486"/>
                  </a:lnTo>
                  <a:lnTo>
                    <a:pt x="227838" y="843534"/>
                  </a:lnTo>
                  <a:lnTo>
                    <a:pt x="229362" y="845058"/>
                  </a:lnTo>
                  <a:lnTo>
                    <a:pt x="232410" y="845058"/>
                  </a:lnTo>
                  <a:lnTo>
                    <a:pt x="233934" y="844296"/>
                  </a:lnTo>
                  <a:lnTo>
                    <a:pt x="259842" y="818388"/>
                  </a:lnTo>
                  <a:lnTo>
                    <a:pt x="261366" y="814578"/>
                  </a:lnTo>
                  <a:close/>
                </a:path>
                <a:path w="1071879" h="1071879">
                  <a:moveTo>
                    <a:pt x="306324" y="769620"/>
                  </a:moveTo>
                  <a:lnTo>
                    <a:pt x="305562" y="765810"/>
                  </a:lnTo>
                  <a:lnTo>
                    <a:pt x="304038" y="765048"/>
                  </a:lnTo>
                  <a:lnTo>
                    <a:pt x="300228" y="765048"/>
                  </a:lnTo>
                  <a:lnTo>
                    <a:pt x="298704" y="765810"/>
                  </a:lnTo>
                  <a:lnTo>
                    <a:pt x="272796" y="791718"/>
                  </a:lnTo>
                  <a:lnTo>
                    <a:pt x="271272" y="795528"/>
                  </a:lnTo>
                  <a:lnTo>
                    <a:pt x="272796" y="798576"/>
                  </a:lnTo>
                  <a:lnTo>
                    <a:pt x="275844" y="800100"/>
                  </a:lnTo>
                  <a:lnTo>
                    <a:pt x="278130" y="799338"/>
                  </a:lnTo>
                  <a:lnTo>
                    <a:pt x="279654" y="798576"/>
                  </a:lnTo>
                  <a:lnTo>
                    <a:pt x="305562" y="772668"/>
                  </a:lnTo>
                  <a:lnTo>
                    <a:pt x="306324" y="769620"/>
                  </a:lnTo>
                  <a:close/>
                </a:path>
                <a:path w="1071879" h="1071879">
                  <a:moveTo>
                    <a:pt x="352044" y="723900"/>
                  </a:moveTo>
                  <a:lnTo>
                    <a:pt x="350520" y="720852"/>
                  </a:lnTo>
                  <a:lnTo>
                    <a:pt x="347472" y="719328"/>
                  </a:lnTo>
                  <a:lnTo>
                    <a:pt x="345186" y="720090"/>
                  </a:lnTo>
                  <a:lnTo>
                    <a:pt x="343662" y="720852"/>
                  </a:lnTo>
                  <a:lnTo>
                    <a:pt x="317754" y="746760"/>
                  </a:lnTo>
                  <a:lnTo>
                    <a:pt x="316992" y="749808"/>
                  </a:lnTo>
                  <a:lnTo>
                    <a:pt x="319278" y="754380"/>
                  </a:lnTo>
                  <a:lnTo>
                    <a:pt x="323088" y="754380"/>
                  </a:lnTo>
                  <a:lnTo>
                    <a:pt x="324612" y="753618"/>
                  </a:lnTo>
                  <a:lnTo>
                    <a:pt x="350520" y="727710"/>
                  </a:lnTo>
                  <a:lnTo>
                    <a:pt x="352044" y="723900"/>
                  </a:lnTo>
                  <a:close/>
                </a:path>
                <a:path w="1071879" h="1071879">
                  <a:moveTo>
                    <a:pt x="397002" y="678942"/>
                  </a:moveTo>
                  <a:lnTo>
                    <a:pt x="395478" y="675894"/>
                  </a:lnTo>
                  <a:lnTo>
                    <a:pt x="393954" y="674370"/>
                  </a:lnTo>
                  <a:lnTo>
                    <a:pt x="390906" y="674370"/>
                  </a:lnTo>
                  <a:lnTo>
                    <a:pt x="389382" y="675132"/>
                  </a:lnTo>
                  <a:lnTo>
                    <a:pt x="363474" y="701040"/>
                  </a:lnTo>
                  <a:lnTo>
                    <a:pt x="361950" y="704850"/>
                  </a:lnTo>
                  <a:lnTo>
                    <a:pt x="363474" y="707898"/>
                  </a:lnTo>
                  <a:lnTo>
                    <a:pt x="366522" y="709422"/>
                  </a:lnTo>
                  <a:lnTo>
                    <a:pt x="368808" y="708660"/>
                  </a:lnTo>
                  <a:lnTo>
                    <a:pt x="370332" y="707898"/>
                  </a:lnTo>
                  <a:lnTo>
                    <a:pt x="396240" y="681990"/>
                  </a:lnTo>
                  <a:lnTo>
                    <a:pt x="397002" y="678942"/>
                  </a:lnTo>
                  <a:close/>
                </a:path>
                <a:path w="1071879" h="1071879">
                  <a:moveTo>
                    <a:pt x="442722" y="633222"/>
                  </a:moveTo>
                  <a:lnTo>
                    <a:pt x="441198" y="630174"/>
                  </a:lnTo>
                  <a:lnTo>
                    <a:pt x="438150" y="628650"/>
                  </a:lnTo>
                  <a:lnTo>
                    <a:pt x="435864" y="629412"/>
                  </a:lnTo>
                  <a:lnTo>
                    <a:pt x="434340" y="630174"/>
                  </a:lnTo>
                  <a:lnTo>
                    <a:pt x="408432" y="656082"/>
                  </a:lnTo>
                  <a:lnTo>
                    <a:pt x="407670" y="659130"/>
                  </a:lnTo>
                  <a:lnTo>
                    <a:pt x="408432" y="662940"/>
                  </a:lnTo>
                  <a:lnTo>
                    <a:pt x="409956" y="663702"/>
                  </a:lnTo>
                  <a:lnTo>
                    <a:pt x="413766" y="663702"/>
                  </a:lnTo>
                  <a:lnTo>
                    <a:pt x="415290" y="662940"/>
                  </a:lnTo>
                  <a:lnTo>
                    <a:pt x="441198" y="637032"/>
                  </a:lnTo>
                  <a:lnTo>
                    <a:pt x="442722" y="633222"/>
                  </a:lnTo>
                  <a:close/>
                </a:path>
                <a:path w="1071879" h="1071879">
                  <a:moveTo>
                    <a:pt x="487680" y="588264"/>
                  </a:moveTo>
                  <a:lnTo>
                    <a:pt x="486156" y="585216"/>
                  </a:lnTo>
                  <a:lnTo>
                    <a:pt x="483108" y="583692"/>
                  </a:lnTo>
                  <a:lnTo>
                    <a:pt x="481584" y="584454"/>
                  </a:lnTo>
                  <a:lnTo>
                    <a:pt x="479298" y="585216"/>
                  </a:lnTo>
                  <a:lnTo>
                    <a:pt x="453390" y="611124"/>
                  </a:lnTo>
                  <a:lnTo>
                    <a:pt x="452628" y="614172"/>
                  </a:lnTo>
                  <a:lnTo>
                    <a:pt x="454152" y="617220"/>
                  </a:lnTo>
                  <a:lnTo>
                    <a:pt x="455676" y="618744"/>
                  </a:lnTo>
                  <a:lnTo>
                    <a:pt x="458724" y="618744"/>
                  </a:lnTo>
                  <a:lnTo>
                    <a:pt x="460248" y="617982"/>
                  </a:lnTo>
                  <a:lnTo>
                    <a:pt x="486156" y="592074"/>
                  </a:lnTo>
                  <a:lnTo>
                    <a:pt x="487680" y="588264"/>
                  </a:lnTo>
                  <a:close/>
                </a:path>
                <a:path w="1071879" h="1071879">
                  <a:moveTo>
                    <a:pt x="532638" y="543306"/>
                  </a:moveTo>
                  <a:lnTo>
                    <a:pt x="531876" y="539496"/>
                  </a:lnTo>
                  <a:lnTo>
                    <a:pt x="530352" y="538734"/>
                  </a:lnTo>
                  <a:lnTo>
                    <a:pt x="526542" y="538734"/>
                  </a:lnTo>
                  <a:lnTo>
                    <a:pt x="525018" y="539496"/>
                  </a:lnTo>
                  <a:lnTo>
                    <a:pt x="499110" y="565404"/>
                  </a:lnTo>
                  <a:lnTo>
                    <a:pt x="497586" y="569214"/>
                  </a:lnTo>
                  <a:lnTo>
                    <a:pt x="499110" y="572262"/>
                  </a:lnTo>
                  <a:lnTo>
                    <a:pt x="502158" y="573786"/>
                  </a:lnTo>
                  <a:lnTo>
                    <a:pt x="504444" y="573024"/>
                  </a:lnTo>
                  <a:lnTo>
                    <a:pt x="505968" y="572262"/>
                  </a:lnTo>
                  <a:lnTo>
                    <a:pt x="531876" y="546354"/>
                  </a:lnTo>
                  <a:lnTo>
                    <a:pt x="532638" y="543306"/>
                  </a:lnTo>
                  <a:close/>
                </a:path>
                <a:path w="1071879" h="1071879">
                  <a:moveTo>
                    <a:pt x="578358" y="497586"/>
                  </a:moveTo>
                  <a:lnTo>
                    <a:pt x="576834" y="494538"/>
                  </a:lnTo>
                  <a:lnTo>
                    <a:pt x="573786" y="493014"/>
                  </a:lnTo>
                  <a:lnTo>
                    <a:pt x="571500" y="493776"/>
                  </a:lnTo>
                  <a:lnTo>
                    <a:pt x="569976" y="494538"/>
                  </a:lnTo>
                  <a:lnTo>
                    <a:pt x="544068" y="520446"/>
                  </a:lnTo>
                  <a:lnTo>
                    <a:pt x="543306" y="523494"/>
                  </a:lnTo>
                  <a:lnTo>
                    <a:pt x="545592" y="528066"/>
                  </a:lnTo>
                  <a:lnTo>
                    <a:pt x="549402" y="528066"/>
                  </a:lnTo>
                  <a:lnTo>
                    <a:pt x="550926" y="527304"/>
                  </a:lnTo>
                  <a:lnTo>
                    <a:pt x="576834" y="501396"/>
                  </a:lnTo>
                  <a:lnTo>
                    <a:pt x="578358" y="497586"/>
                  </a:lnTo>
                  <a:close/>
                </a:path>
                <a:path w="1071879" h="1071879">
                  <a:moveTo>
                    <a:pt x="623316" y="452628"/>
                  </a:moveTo>
                  <a:lnTo>
                    <a:pt x="621792" y="449580"/>
                  </a:lnTo>
                  <a:lnTo>
                    <a:pt x="620268" y="448056"/>
                  </a:lnTo>
                  <a:lnTo>
                    <a:pt x="617220" y="448056"/>
                  </a:lnTo>
                  <a:lnTo>
                    <a:pt x="615696" y="448818"/>
                  </a:lnTo>
                  <a:lnTo>
                    <a:pt x="589788" y="474726"/>
                  </a:lnTo>
                  <a:lnTo>
                    <a:pt x="588264" y="478536"/>
                  </a:lnTo>
                  <a:lnTo>
                    <a:pt x="589788" y="481584"/>
                  </a:lnTo>
                  <a:lnTo>
                    <a:pt x="592836" y="483108"/>
                  </a:lnTo>
                  <a:lnTo>
                    <a:pt x="595122" y="482346"/>
                  </a:lnTo>
                  <a:lnTo>
                    <a:pt x="596646" y="481584"/>
                  </a:lnTo>
                  <a:lnTo>
                    <a:pt x="622554" y="455676"/>
                  </a:lnTo>
                  <a:lnTo>
                    <a:pt x="623316" y="452628"/>
                  </a:lnTo>
                  <a:close/>
                </a:path>
                <a:path w="1071879" h="1071879">
                  <a:moveTo>
                    <a:pt x="668274" y="407670"/>
                  </a:moveTo>
                  <a:lnTo>
                    <a:pt x="667512" y="403860"/>
                  </a:lnTo>
                  <a:lnTo>
                    <a:pt x="665988" y="403098"/>
                  </a:lnTo>
                  <a:lnTo>
                    <a:pt x="662178" y="403098"/>
                  </a:lnTo>
                  <a:lnTo>
                    <a:pt x="660641" y="403860"/>
                  </a:lnTo>
                  <a:lnTo>
                    <a:pt x="634746" y="429768"/>
                  </a:lnTo>
                  <a:lnTo>
                    <a:pt x="633984" y="432816"/>
                  </a:lnTo>
                  <a:lnTo>
                    <a:pt x="634746" y="436626"/>
                  </a:lnTo>
                  <a:lnTo>
                    <a:pt x="636270" y="437388"/>
                  </a:lnTo>
                  <a:lnTo>
                    <a:pt x="640067" y="437388"/>
                  </a:lnTo>
                  <a:lnTo>
                    <a:pt x="641591" y="436626"/>
                  </a:lnTo>
                  <a:lnTo>
                    <a:pt x="667512" y="410718"/>
                  </a:lnTo>
                  <a:lnTo>
                    <a:pt x="668274" y="407670"/>
                  </a:lnTo>
                  <a:close/>
                </a:path>
                <a:path w="1071879" h="1071879">
                  <a:moveTo>
                    <a:pt x="713994" y="361950"/>
                  </a:moveTo>
                  <a:lnTo>
                    <a:pt x="712470" y="358902"/>
                  </a:lnTo>
                  <a:lnTo>
                    <a:pt x="709422" y="357378"/>
                  </a:lnTo>
                  <a:lnTo>
                    <a:pt x="707898" y="358140"/>
                  </a:lnTo>
                  <a:lnTo>
                    <a:pt x="705612" y="358902"/>
                  </a:lnTo>
                  <a:lnTo>
                    <a:pt x="679691" y="384810"/>
                  </a:lnTo>
                  <a:lnTo>
                    <a:pt x="678942" y="387858"/>
                  </a:lnTo>
                  <a:lnTo>
                    <a:pt x="680466" y="390906"/>
                  </a:lnTo>
                  <a:lnTo>
                    <a:pt x="681990" y="392430"/>
                  </a:lnTo>
                  <a:lnTo>
                    <a:pt x="685038" y="392430"/>
                  </a:lnTo>
                  <a:lnTo>
                    <a:pt x="686562" y="391668"/>
                  </a:lnTo>
                  <a:lnTo>
                    <a:pt x="712470" y="365760"/>
                  </a:lnTo>
                  <a:lnTo>
                    <a:pt x="713994" y="361950"/>
                  </a:lnTo>
                  <a:close/>
                </a:path>
                <a:path w="1071879" h="1071879">
                  <a:moveTo>
                    <a:pt x="758952" y="316992"/>
                  </a:moveTo>
                  <a:lnTo>
                    <a:pt x="758190" y="313182"/>
                  </a:lnTo>
                  <a:lnTo>
                    <a:pt x="756666" y="312420"/>
                  </a:lnTo>
                  <a:lnTo>
                    <a:pt x="752843" y="312420"/>
                  </a:lnTo>
                  <a:lnTo>
                    <a:pt x="751319" y="313182"/>
                  </a:lnTo>
                  <a:lnTo>
                    <a:pt x="725424" y="339090"/>
                  </a:lnTo>
                  <a:lnTo>
                    <a:pt x="723900" y="342900"/>
                  </a:lnTo>
                  <a:lnTo>
                    <a:pt x="725424" y="345948"/>
                  </a:lnTo>
                  <a:lnTo>
                    <a:pt x="728472" y="347472"/>
                  </a:lnTo>
                  <a:lnTo>
                    <a:pt x="730745" y="346710"/>
                  </a:lnTo>
                  <a:lnTo>
                    <a:pt x="732269" y="345948"/>
                  </a:lnTo>
                  <a:lnTo>
                    <a:pt x="758190" y="320040"/>
                  </a:lnTo>
                  <a:lnTo>
                    <a:pt x="758952" y="316992"/>
                  </a:lnTo>
                  <a:close/>
                </a:path>
                <a:path w="1071879" h="1071879">
                  <a:moveTo>
                    <a:pt x="804672" y="271272"/>
                  </a:moveTo>
                  <a:lnTo>
                    <a:pt x="803148" y="268224"/>
                  </a:lnTo>
                  <a:lnTo>
                    <a:pt x="800100" y="266700"/>
                  </a:lnTo>
                  <a:lnTo>
                    <a:pt x="797814" y="267462"/>
                  </a:lnTo>
                  <a:lnTo>
                    <a:pt x="796290" y="268224"/>
                  </a:lnTo>
                  <a:lnTo>
                    <a:pt x="770369" y="294132"/>
                  </a:lnTo>
                  <a:lnTo>
                    <a:pt x="769620" y="297180"/>
                  </a:lnTo>
                  <a:lnTo>
                    <a:pt x="770369" y="300990"/>
                  </a:lnTo>
                  <a:lnTo>
                    <a:pt x="771893" y="301752"/>
                  </a:lnTo>
                  <a:lnTo>
                    <a:pt x="775716" y="301752"/>
                  </a:lnTo>
                  <a:lnTo>
                    <a:pt x="777240" y="300990"/>
                  </a:lnTo>
                  <a:lnTo>
                    <a:pt x="803148" y="275082"/>
                  </a:lnTo>
                  <a:lnTo>
                    <a:pt x="804672" y="271272"/>
                  </a:lnTo>
                  <a:close/>
                </a:path>
                <a:path w="1071879" h="1071879">
                  <a:moveTo>
                    <a:pt x="849630" y="226314"/>
                  </a:moveTo>
                  <a:lnTo>
                    <a:pt x="848106" y="223266"/>
                  </a:lnTo>
                  <a:lnTo>
                    <a:pt x="846582" y="221742"/>
                  </a:lnTo>
                  <a:lnTo>
                    <a:pt x="843534" y="221742"/>
                  </a:lnTo>
                  <a:lnTo>
                    <a:pt x="842010" y="222504"/>
                  </a:lnTo>
                  <a:lnTo>
                    <a:pt x="816102" y="248412"/>
                  </a:lnTo>
                  <a:lnTo>
                    <a:pt x="814578" y="252222"/>
                  </a:lnTo>
                  <a:lnTo>
                    <a:pt x="816102" y="255270"/>
                  </a:lnTo>
                  <a:lnTo>
                    <a:pt x="819150" y="256794"/>
                  </a:lnTo>
                  <a:lnTo>
                    <a:pt x="821436" y="256032"/>
                  </a:lnTo>
                  <a:lnTo>
                    <a:pt x="822960" y="255270"/>
                  </a:lnTo>
                  <a:lnTo>
                    <a:pt x="848868" y="229362"/>
                  </a:lnTo>
                  <a:lnTo>
                    <a:pt x="849630" y="226314"/>
                  </a:lnTo>
                  <a:close/>
                </a:path>
                <a:path w="1071879" h="1071879">
                  <a:moveTo>
                    <a:pt x="894588" y="181356"/>
                  </a:moveTo>
                  <a:lnTo>
                    <a:pt x="893826" y="177546"/>
                  </a:lnTo>
                  <a:lnTo>
                    <a:pt x="892302" y="176784"/>
                  </a:lnTo>
                  <a:lnTo>
                    <a:pt x="888492" y="176784"/>
                  </a:lnTo>
                  <a:lnTo>
                    <a:pt x="886968" y="177546"/>
                  </a:lnTo>
                  <a:lnTo>
                    <a:pt x="861060" y="203454"/>
                  </a:lnTo>
                  <a:lnTo>
                    <a:pt x="860298" y="206502"/>
                  </a:lnTo>
                  <a:lnTo>
                    <a:pt x="861060" y="210312"/>
                  </a:lnTo>
                  <a:lnTo>
                    <a:pt x="862584" y="211074"/>
                  </a:lnTo>
                  <a:lnTo>
                    <a:pt x="866394" y="211074"/>
                  </a:lnTo>
                  <a:lnTo>
                    <a:pt x="867918" y="210312"/>
                  </a:lnTo>
                  <a:lnTo>
                    <a:pt x="893826" y="184404"/>
                  </a:lnTo>
                  <a:lnTo>
                    <a:pt x="894588" y="181356"/>
                  </a:lnTo>
                  <a:close/>
                </a:path>
                <a:path w="1071879" h="1071879">
                  <a:moveTo>
                    <a:pt x="940308" y="135636"/>
                  </a:moveTo>
                  <a:lnTo>
                    <a:pt x="938784" y="132588"/>
                  </a:lnTo>
                  <a:lnTo>
                    <a:pt x="935736" y="131064"/>
                  </a:lnTo>
                  <a:lnTo>
                    <a:pt x="934212" y="131826"/>
                  </a:lnTo>
                  <a:lnTo>
                    <a:pt x="931926" y="132588"/>
                  </a:lnTo>
                  <a:lnTo>
                    <a:pt x="906018" y="158496"/>
                  </a:lnTo>
                  <a:lnTo>
                    <a:pt x="905256" y="161544"/>
                  </a:lnTo>
                  <a:lnTo>
                    <a:pt x="906780" y="164592"/>
                  </a:lnTo>
                  <a:lnTo>
                    <a:pt x="908304" y="166116"/>
                  </a:lnTo>
                  <a:lnTo>
                    <a:pt x="911352" y="166116"/>
                  </a:lnTo>
                  <a:lnTo>
                    <a:pt x="912876" y="165354"/>
                  </a:lnTo>
                  <a:lnTo>
                    <a:pt x="938784" y="139446"/>
                  </a:lnTo>
                  <a:lnTo>
                    <a:pt x="940308" y="135636"/>
                  </a:lnTo>
                  <a:close/>
                </a:path>
                <a:path w="1071879" h="1071879">
                  <a:moveTo>
                    <a:pt x="1071372" y="0"/>
                  </a:moveTo>
                  <a:lnTo>
                    <a:pt x="946404" y="79248"/>
                  </a:lnTo>
                  <a:lnTo>
                    <a:pt x="966177" y="99034"/>
                  </a:lnTo>
                  <a:lnTo>
                    <a:pt x="951738" y="112776"/>
                  </a:lnTo>
                  <a:lnTo>
                    <a:pt x="950214" y="116586"/>
                  </a:lnTo>
                  <a:lnTo>
                    <a:pt x="951738" y="119634"/>
                  </a:lnTo>
                  <a:lnTo>
                    <a:pt x="954786" y="121158"/>
                  </a:lnTo>
                  <a:lnTo>
                    <a:pt x="957072" y="120396"/>
                  </a:lnTo>
                  <a:lnTo>
                    <a:pt x="958596" y="119634"/>
                  </a:lnTo>
                  <a:lnTo>
                    <a:pt x="973035" y="105892"/>
                  </a:lnTo>
                  <a:lnTo>
                    <a:pt x="992886" y="125730"/>
                  </a:lnTo>
                  <a:lnTo>
                    <a:pt x="1071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400799" y="2433827"/>
              <a:ext cx="1143000" cy="4200525"/>
            </a:xfrm>
            <a:custGeom>
              <a:avLst/>
              <a:gdLst/>
              <a:ahLst/>
              <a:cxnLst/>
              <a:rect l="l" t="t" r="r" b="b"/>
              <a:pathLst>
                <a:path w="1143000" h="4200525">
                  <a:moveTo>
                    <a:pt x="0" y="0"/>
                  </a:moveTo>
                  <a:lnTo>
                    <a:pt x="0" y="4200144"/>
                  </a:lnTo>
                </a:path>
                <a:path w="1143000" h="4200525">
                  <a:moveTo>
                    <a:pt x="1143000" y="0"/>
                  </a:moveTo>
                  <a:lnTo>
                    <a:pt x="1143000" y="4200144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005828" y="3428999"/>
              <a:ext cx="1071880" cy="1071880"/>
            </a:xfrm>
            <a:custGeom>
              <a:avLst/>
              <a:gdLst/>
              <a:ahLst/>
              <a:cxnLst/>
              <a:rect l="l" t="t" r="r" b="b"/>
              <a:pathLst>
                <a:path w="1071879" h="1071879">
                  <a:moveTo>
                    <a:pt x="35052" y="1040892"/>
                  </a:moveTo>
                  <a:lnTo>
                    <a:pt x="33528" y="1037844"/>
                  </a:lnTo>
                  <a:lnTo>
                    <a:pt x="30480" y="1036320"/>
                  </a:lnTo>
                  <a:lnTo>
                    <a:pt x="28956" y="1037082"/>
                  </a:lnTo>
                  <a:lnTo>
                    <a:pt x="26670" y="1037844"/>
                  </a:lnTo>
                  <a:lnTo>
                    <a:pt x="1524" y="1063752"/>
                  </a:lnTo>
                  <a:lnTo>
                    <a:pt x="0" y="1066800"/>
                  </a:lnTo>
                  <a:lnTo>
                    <a:pt x="1524" y="1069848"/>
                  </a:lnTo>
                  <a:lnTo>
                    <a:pt x="4572" y="1071372"/>
                  </a:lnTo>
                  <a:lnTo>
                    <a:pt x="6096" y="1070610"/>
                  </a:lnTo>
                  <a:lnTo>
                    <a:pt x="8382" y="1070610"/>
                  </a:lnTo>
                  <a:lnTo>
                    <a:pt x="33528" y="1044702"/>
                  </a:lnTo>
                  <a:lnTo>
                    <a:pt x="35052" y="1040892"/>
                  </a:lnTo>
                  <a:close/>
                </a:path>
                <a:path w="1071879" h="1071879">
                  <a:moveTo>
                    <a:pt x="80010" y="995934"/>
                  </a:moveTo>
                  <a:lnTo>
                    <a:pt x="79248" y="992124"/>
                  </a:lnTo>
                  <a:lnTo>
                    <a:pt x="77724" y="991362"/>
                  </a:lnTo>
                  <a:lnTo>
                    <a:pt x="73914" y="991362"/>
                  </a:lnTo>
                  <a:lnTo>
                    <a:pt x="72390" y="992124"/>
                  </a:lnTo>
                  <a:lnTo>
                    <a:pt x="46482" y="1018032"/>
                  </a:lnTo>
                  <a:lnTo>
                    <a:pt x="44958" y="1021842"/>
                  </a:lnTo>
                  <a:lnTo>
                    <a:pt x="46482" y="1024890"/>
                  </a:lnTo>
                  <a:lnTo>
                    <a:pt x="49530" y="1026414"/>
                  </a:lnTo>
                  <a:lnTo>
                    <a:pt x="51816" y="1025652"/>
                  </a:lnTo>
                  <a:lnTo>
                    <a:pt x="53340" y="1024890"/>
                  </a:lnTo>
                  <a:lnTo>
                    <a:pt x="79248" y="998982"/>
                  </a:lnTo>
                  <a:lnTo>
                    <a:pt x="80010" y="995934"/>
                  </a:lnTo>
                  <a:close/>
                </a:path>
                <a:path w="1071879" h="1071879">
                  <a:moveTo>
                    <a:pt x="125730" y="950214"/>
                  </a:moveTo>
                  <a:lnTo>
                    <a:pt x="124206" y="947166"/>
                  </a:lnTo>
                  <a:lnTo>
                    <a:pt x="121158" y="945642"/>
                  </a:lnTo>
                  <a:lnTo>
                    <a:pt x="118872" y="946404"/>
                  </a:lnTo>
                  <a:lnTo>
                    <a:pt x="117348" y="947166"/>
                  </a:lnTo>
                  <a:lnTo>
                    <a:pt x="91440" y="973074"/>
                  </a:lnTo>
                  <a:lnTo>
                    <a:pt x="90678" y="976122"/>
                  </a:lnTo>
                  <a:lnTo>
                    <a:pt x="92964" y="980694"/>
                  </a:lnTo>
                  <a:lnTo>
                    <a:pt x="96774" y="980694"/>
                  </a:lnTo>
                  <a:lnTo>
                    <a:pt x="98298" y="979932"/>
                  </a:lnTo>
                  <a:lnTo>
                    <a:pt x="124206" y="954024"/>
                  </a:lnTo>
                  <a:lnTo>
                    <a:pt x="125730" y="950214"/>
                  </a:lnTo>
                  <a:close/>
                </a:path>
                <a:path w="1071879" h="1071879">
                  <a:moveTo>
                    <a:pt x="170688" y="905256"/>
                  </a:moveTo>
                  <a:lnTo>
                    <a:pt x="168402" y="900684"/>
                  </a:lnTo>
                  <a:lnTo>
                    <a:pt x="164592" y="900684"/>
                  </a:lnTo>
                  <a:lnTo>
                    <a:pt x="163068" y="901446"/>
                  </a:lnTo>
                  <a:lnTo>
                    <a:pt x="137160" y="927354"/>
                  </a:lnTo>
                  <a:lnTo>
                    <a:pt x="135636" y="931164"/>
                  </a:lnTo>
                  <a:lnTo>
                    <a:pt x="137160" y="934212"/>
                  </a:lnTo>
                  <a:lnTo>
                    <a:pt x="140208" y="935736"/>
                  </a:lnTo>
                  <a:lnTo>
                    <a:pt x="142494" y="934974"/>
                  </a:lnTo>
                  <a:lnTo>
                    <a:pt x="144018" y="934212"/>
                  </a:lnTo>
                  <a:lnTo>
                    <a:pt x="169926" y="908304"/>
                  </a:lnTo>
                  <a:lnTo>
                    <a:pt x="170688" y="905256"/>
                  </a:lnTo>
                  <a:close/>
                </a:path>
                <a:path w="1071879" h="1071879">
                  <a:moveTo>
                    <a:pt x="216408" y="859536"/>
                  </a:moveTo>
                  <a:lnTo>
                    <a:pt x="214884" y="856488"/>
                  </a:lnTo>
                  <a:lnTo>
                    <a:pt x="211836" y="854964"/>
                  </a:lnTo>
                  <a:lnTo>
                    <a:pt x="209550" y="855726"/>
                  </a:lnTo>
                  <a:lnTo>
                    <a:pt x="208026" y="856488"/>
                  </a:lnTo>
                  <a:lnTo>
                    <a:pt x="182118" y="882396"/>
                  </a:lnTo>
                  <a:lnTo>
                    <a:pt x="181356" y="885444"/>
                  </a:lnTo>
                  <a:lnTo>
                    <a:pt x="182118" y="889254"/>
                  </a:lnTo>
                  <a:lnTo>
                    <a:pt x="183642" y="890016"/>
                  </a:lnTo>
                  <a:lnTo>
                    <a:pt x="187452" y="890016"/>
                  </a:lnTo>
                  <a:lnTo>
                    <a:pt x="188976" y="889254"/>
                  </a:lnTo>
                  <a:lnTo>
                    <a:pt x="214884" y="863346"/>
                  </a:lnTo>
                  <a:lnTo>
                    <a:pt x="216408" y="859536"/>
                  </a:lnTo>
                  <a:close/>
                </a:path>
                <a:path w="1071879" h="1071879">
                  <a:moveTo>
                    <a:pt x="261366" y="814578"/>
                  </a:moveTo>
                  <a:lnTo>
                    <a:pt x="259842" y="811530"/>
                  </a:lnTo>
                  <a:lnTo>
                    <a:pt x="256794" y="810006"/>
                  </a:lnTo>
                  <a:lnTo>
                    <a:pt x="255270" y="810768"/>
                  </a:lnTo>
                  <a:lnTo>
                    <a:pt x="252984" y="811530"/>
                  </a:lnTo>
                  <a:lnTo>
                    <a:pt x="227076" y="837438"/>
                  </a:lnTo>
                  <a:lnTo>
                    <a:pt x="226314" y="840486"/>
                  </a:lnTo>
                  <a:lnTo>
                    <a:pt x="227838" y="843534"/>
                  </a:lnTo>
                  <a:lnTo>
                    <a:pt x="229362" y="845058"/>
                  </a:lnTo>
                  <a:lnTo>
                    <a:pt x="232410" y="845058"/>
                  </a:lnTo>
                  <a:lnTo>
                    <a:pt x="233934" y="844296"/>
                  </a:lnTo>
                  <a:lnTo>
                    <a:pt x="259842" y="818388"/>
                  </a:lnTo>
                  <a:lnTo>
                    <a:pt x="261366" y="814578"/>
                  </a:lnTo>
                  <a:close/>
                </a:path>
                <a:path w="1071879" h="1071879">
                  <a:moveTo>
                    <a:pt x="306324" y="769620"/>
                  </a:moveTo>
                  <a:lnTo>
                    <a:pt x="305562" y="765810"/>
                  </a:lnTo>
                  <a:lnTo>
                    <a:pt x="304038" y="765048"/>
                  </a:lnTo>
                  <a:lnTo>
                    <a:pt x="300228" y="765048"/>
                  </a:lnTo>
                  <a:lnTo>
                    <a:pt x="298704" y="765810"/>
                  </a:lnTo>
                  <a:lnTo>
                    <a:pt x="272796" y="791718"/>
                  </a:lnTo>
                  <a:lnTo>
                    <a:pt x="271272" y="795528"/>
                  </a:lnTo>
                  <a:lnTo>
                    <a:pt x="272796" y="798576"/>
                  </a:lnTo>
                  <a:lnTo>
                    <a:pt x="275844" y="800100"/>
                  </a:lnTo>
                  <a:lnTo>
                    <a:pt x="278130" y="799338"/>
                  </a:lnTo>
                  <a:lnTo>
                    <a:pt x="279654" y="798576"/>
                  </a:lnTo>
                  <a:lnTo>
                    <a:pt x="305562" y="772668"/>
                  </a:lnTo>
                  <a:lnTo>
                    <a:pt x="306324" y="769620"/>
                  </a:lnTo>
                  <a:close/>
                </a:path>
                <a:path w="1071879" h="1071879">
                  <a:moveTo>
                    <a:pt x="352044" y="723900"/>
                  </a:moveTo>
                  <a:lnTo>
                    <a:pt x="350520" y="720852"/>
                  </a:lnTo>
                  <a:lnTo>
                    <a:pt x="347472" y="719328"/>
                  </a:lnTo>
                  <a:lnTo>
                    <a:pt x="345186" y="720090"/>
                  </a:lnTo>
                  <a:lnTo>
                    <a:pt x="343662" y="720852"/>
                  </a:lnTo>
                  <a:lnTo>
                    <a:pt x="317754" y="746760"/>
                  </a:lnTo>
                  <a:lnTo>
                    <a:pt x="316992" y="749808"/>
                  </a:lnTo>
                  <a:lnTo>
                    <a:pt x="319278" y="754380"/>
                  </a:lnTo>
                  <a:lnTo>
                    <a:pt x="323088" y="754380"/>
                  </a:lnTo>
                  <a:lnTo>
                    <a:pt x="324612" y="753618"/>
                  </a:lnTo>
                  <a:lnTo>
                    <a:pt x="350520" y="727710"/>
                  </a:lnTo>
                  <a:lnTo>
                    <a:pt x="352044" y="723900"/>
                  </a:lnTo>
                  <a:close/>
                </a:path>
                <a:path w="1071879" h="1071879">
                  <a:moveTo>
                    <a:pt x="397002" y="678942"/>
                  </a:moveTo>
                  <a:lnTo>
                    <a:pt x="395478" y="675894"/>
                  </a:lnTo>
                  <a:lnTo>
                    <a:pt x="393954" y="674370"/>
                  </a:lnTo>
                  <a:lnTo>
                    <a:pt x="390906" y="674370"/>
                  </a:lnTo>
                  <a:lnTo>
                    <a:pt x="389382" y="675132"/>
                  </a:lnTo>
                  <a:lnTo>
                    <a:pt x="363474" y="701040"/>
                  </a:lnTo>
                  <a:lnTo>
                    <a:pt x="361950" y="704850"/>
                  </a:lnTo>
                  <a:lnTo>
                    <a:pt x="363474" y="707898"/>
                  </a:lnTo>
                  <a:lnTo>
                    <a:pt x="366522" y="709422"/>
                  </a:lnTo>
                  <a:lnTo>
                    <a:pt x="368808" y="708660"/>
                  </a:lnTo>
                  <a:lnTo>
                    <a:pt x="370332" y="707898"/>
                  </a:lnTo>
                  <a:lnTo>
                    <a:pt x="396240" y="681990"/>
                  </a:lnTo>
                  <a:lnTo>
                    <a:pt x="397002" y="678942"/>
                  </a:lnTo>
                  <a:close/>
                </a:path>
                <a:path w="1071879" h="1071879">
                  <a:moveTo>
                    <a:pt x="442722" y="633222"/>
                  </a:moveTo>
                  <a:lnTo>
                    <a:pt x="441198" y="630174"/>
                  </a:lnTo>
                  <a:lnTo>
                    <a:pt x="438150" y="628650"/>
                  </a:lnTo>
                  <a:lnTo>
                    <a:pt x="435864" y="629412"/>
                  </a:lnTo>
                  <a:lnTo>
                    <a:pt x="434340" y="630174"/>
                  </a:lnTo>
                  <a:lnTo>
                    <a:pt x="408432" y="656082"/>
                  </a:lnTo>
                  <a:lnTo>
                    <a:pt x="407670" y="659130"/>
                  </a:lnTo>
                  <a:lnTo>
                    <a:pt x="408432" y="662940"/>
                  </a:lnTo>
                  <a:lnTo>
                    <a:pt x="409956" y="663702"/>
                  </a:lnTo>
                  <a:lnTo>
                    <a:pt x="413766" y="663702"/>
                  </a:lnTo>
                  <a:lnTo>
                    <a:pt x="415290" y="662940"/>
                  </a:lnTo>
                  <a:lnTo>
                    <a:pt x="441198" y="637032"/>
                  </a:lnTo>
                  <a:lnTo>
                    <a:pt x="442722" y="633222"/>
                  </a:lnTo>
                  <a:close/>
                </a:path>
                <a:path w="1071879" h="1071879">
                  <a:moveTo>
                    <a:pt x="487680" y="588264"/>
                  </a:moveTo>
                  <a:lnTo>
                    <a:pt x="486156" y="585216"/>
                  </a:lnTo>
                  <a:lnTo>
                    <a:pt x="483108" y="583692"/>
                  </a:lnTo>
                  <a:lnTo>
                    <a:pt x="481584" y="584454"/>
                  </a:lnTo>
                  <a:lnTo>
                    <a:pt x="479298" y="585216"/>
                  </a:lnTo>
                  <a:lnTo>
                    <a:pt x="453390" y="611124"/>
                  </a:lnTo>
                  <a:lnTo>
                    <a:pt x="452628" y="614172"/>
                  </a:lnTo>
                  <a:lnTo>
                    <a:pt x="454152" y="617220"/>
                  </a:lnTo>
                  <a:lnTo>
                    <a:pt x="455676" y="618744"/>
                  </a:lnTo>
                  <a:lnTo>
                    <a:pt x="458724" y="618744"/>
                  </a:lnTo>
                  <a:lnTo>
                    <a:pt x="460248" y="617982"/>
                  </a:lnTo>
                  <a:lnTo>
                    <a:pt x="486156" y="592074"/>
                  </a:lnTo>
                  <a:lnTo>
                    <a:pt x="487680" y="588264"/>
                  </a:lnTo>
                  <a:close/>
                </a:path>
                <a:path w="1071879" h="1071879">
                  <a:moveTo>
                    <a:pt x="532638" y="543306"/>
                  </a:moveTo>
                  <a:lnTo>
                    <a:pt x="531876" y="539496"/>
                  </a:lnTo>
                  <a:lnTo>
                    <a:pt x="530352" y="538734"/>
                  </a:lnTo>
                  <a:lnTo>
                    <a:pt x="526542" y="538734"/>
                  </a:lnTo>
                  <a:lnTo>
                    <a:pt x="525018" y="539496"/>
                  </a:lnTo>
                  <a:lnTo>
                    <a:pt x="499110" y="565404"/>
                  </a:lnTo>
                  <a:lnTo>
                    <a:pt x="497586" y="569214"/>
                  </a:lnTo>
                  <a:lnTo>
                    <a:pt x="499110" y="572262"/>
                  </a:lnTo>
                  <a:lnTo>
                    <a:pt x="502158" y="573786"/>
                  </a:lnTo>
                  <a:lnTo>
                    <a:pt x="504444" y="573024"/>
                  </a:lnTo>
                  <a:lnTo>
                    <a:pt x="505968" y="572262"/>
                  </a:lnTo>
                  <a:lnTo>
                    <a:pt x="531876" y="546354"/>
                  </a:lnTo>
                  <a:lnTo>
                    <a:pt x="532638" y="543306"/>
                  </a:lnTo>
                  <a:close/>
                </a:path>
                <a:path w="1071879" h="1071879">
                  <a:moveTo>
                    <a:pt x="578358" y="497586"/>
                  </a:moveTo>
                  <a:lnTo>
                    <a:pt x="576834" y="494538"/>
                  </a:lnTo>
                  <a:lnTo>
                    <a:pt x="573786" y="493014"/>
                  </a:lnTo>
                  <a:lnTo>
                    <a:pt x="571500" y="493776"/>
                  </a:lnTo>
                  <a:lnTo>
                    <a:pt x="569976" y="494538"/>
                  </a:lnTo>
                  <a:lnTo>
                    <a:pt x="544068" y="520446"/>
                  </a:lnTo>
                  <a:lnTo>
                    <a:pt x="543306" y="523494"/>
                  </a:lnTo>
                  <a:lnTo>
                    <a:pt x="545592" y="528066"/>
                  </a:lnTo>
                  <a:lnTo>
                    <a:pt x="549402" y="528066"/>
                  </a:lnTo>
                  <a:lnTo>
                    <a:pt x="550926" y="527304"/>
                  </a:lnTo>
                  <a:lnTo>
                    <a:pt x="576834" y="501396"/>
                  </a:lnTo>
                  <a:lnTo>
                    <a:pt x="578358" y="497586"/>
                  </a:lnTo>
                  <a:close/>
                </a:path>
                <a:path w="1071879" h="1071879">
                  <a:moveTo>
                    <a:pt x="623316" y="452628"/>
                  </a:moveTo>
                  <a:lnTo>
                    <a:pt x="621792" y="449580"/>
                  </a:lnTo>
                  <a:lnTo>
                    <a:pt x="620268" y="448056"/>
                  </a:lnTo>
                  <a:lnTo>
                    <a:pt x="617220" y="448056"/>
                  </a:lnTo>
                  <a:lnTo>
                    <a:pt x="615696" y="448818"/>
                  </a:lnTo>
                  <a:lnTo>
                    <a:pt x="589788" y="474726"/>
                  </a:lnTo>
                  <a:lnTo>
                    <a:pt x="588264" y="478536"/>
                  </a:lnTo>
                  <a:lnTo>
                    <a:pt x="589788" y="481584"/>
                  </a:lnTo>
                  <a:lnTo>
                    <a:pt x="592836" y="483108"/>
                  </a:lnTo>
                  <a:lnTo>
                    <a:pt x="595122" y="482346"/>
                  </a:lnTo>
                  <a:lnTo>
                    <a:pt x="596646" y="481584"/>
                  </a:lnTo>
                  <a:lnTo>
                    <a:pt x="622554" y="455676"/>
                  </a:lnTo>
                  <a:lnTo>
                    <a:pt x="623316" y="452628"/>
                  </a:lnTo>
                  <a:close/>
                </a:path>
                <a:path w="1071879" h="1071879">
                  <a:moveTo>
                    <a:pt x="668274" y="407670"/>
                  </a:moveTo>
                  <a:lnTo>
                    <a:pt x="667512" y="403860"/>
                  </a:lnTo>
                  <a:lnTo>
                    <a:pt x="665988" y="403098"/>
                  </a:lnTo>
                  <a:lnTo>
                    <a:pt x="662178" y="403098"/>
                  </a:lnTo>
                  <a:lnTo>
                    <a:pt x="660654" y="403860"/>
                  </a:lnTo>
                  <a:lnTo>
                    <a:pt x="634746" y="429768"/>
                  </a:lnTo>
                  <a:lnTo>
                    <a:pt x="633984" y="432816"/>
                  </a:lnTo>
                  <a:lnTo>
                    <a:pt x="634746" y="436626"/>
                  </a:lnTo>
                  <a:lnTo>
                    <a:pt x="636270" y="437388"/>
                  </a:lnTo>
                  <a:lnTo>
                    <a:pt x="640080" y="437388"/>
                  </a:lnTo>
                  <a:lnTo>
                    <a:pt x="641604" y="436626"/>
                  </a:lnTo>
                  <a:lnTo>
                    <a:pt x="667512" y="410718"/>
                  </a:lnTo>
                  <a:lnTo>
                    <a:pt x="668274" y="407670"/>
                  </a:lnTo>
                  <a:close/>
                </a:path>
                <a:path w="1071879" h="1071879">
                  <a:moveTo>
                    <a:pt x="713994" y="361950"/>
                  </a:moveTo>
                  <a:lnTo>
                    <a:pt x="712470" y="358902"/>
                  </a:lnTo>
                  <a:lnTo>
                    <a:pt x="709422" y="357378"/>
                  </a:lnTo>
                  <a:lnTo>
                    <a:pt x="707898" y="358140"/>
                  </a:lnTo>
                  <a:lnTo>
                    <a:pt x="705612" y="358902"/>
                  </a:lnTo>
                  <a:lnTo>
                    <a:pt x="679704" y="384810"/>
                  </a:lnTo>
                  <a:lnTo>
                    <a:pt x="678942" y="387858"/>
                  </a:lnTo>
                  <a:lnTo>
                    <a:pt x="680466" y="390906"/>
                  </a:lnTo>
                  <a:lnTo>
                    <a:pt x="681990" y="392430"/>
                  </a:lnTo>
                  <a:lnTo>
                    <a:pt x="685038" y="392430"/>
                  </a:lnTo>
                  <a:lnTo>
                    <a:pt x="686562" y="391668"/>
                  </a:lnTo>
                  <a:lnTo>
                    <a:pt x="712470" y="365760"/>
                  </a:lnTo>
                  <a:lnTo>
                    <a:pt x="713994" y="361950"/>
                  </a:lnTo>
                  <a:close/>
                </a:path>
                <a:path w="1071879" h="1071879">
                  <a:moveTo>
                    <a:pt x="758952" y="316992"/>
                  </a:moveTo>
                  <a:lnTo>
                    <a:pt x="758190" y="313182"/>
                  </a:lnTo>
                  <a:lnTo>
                    <a:pt x="756666" y="312420"/>
                  </a:lnTo>
                  <a:lnTo>
                    <a:pt x="752856" y="312420"/>
                  </a:lnTo>
                  <a:lnTo>
                    <a:pt x="751332" y="313182"/>
                  </a:lnTo>
                  <a:lnTo>
                    <a:pt x="725424" y="339090"/>
                  </a:lnTo>
                  <a:lnTo>
                    <a:pt x="723900" y="342900"/>
                  </a:lnTo>
                  <a:lnTo>
                    <a:pt x="725424" y="345948"/>
                  </a:lnTo>
                  <a:lnTo>
                    <a:pt x="728472" y="347472"/>
                  </a:lnTo>
                  <a:lnTo>
                    <a:pt x="730758" y="346710"/>
                  </a:lnTo>
                  <a:lnTo>
                    <a:pt x="732282" y="345948"/>
                  </a:lnTo>
                  <a:lnTo>
                    <a:pt x="758190" y="320040"/>
                  </a:lnTo>
                  <a:lnTo>
                    <a:pt x="758952" y="316992"/>
                  </a:lnTo>
                  <a:close/>
                </a:path>
                <a:path w="1071879" h="1071879">
                  <a:moveTo>
                    <a:pt x="804672" y="271272"/>
                  </a:moveTo>
                  <a:lnTo>
                    <a:pt x="803148" y="268224"/>
                  </a:lnTo>
                  <a:lnTo>
                    <a:pt x="800100" y="266700"/>
                  </a:lnTo>
                  <a:lnTo>
                    <a:pt x="797814" y="267462"/>
                  </a:lnTo>
                  <a:lnTo>
                    <a:pt x="796290" y="268224"/>
                  </a:lnTo>
                  <a:lnTo>
                    <a:pt x="770382" y="294132"/>
                  </a:lnTo>
                  <a:lnTo>
                    <a:pt x="769620" y="297180"/>
                  </a:lnTo>
                  <a:lnTo>
                    <a:pt x="770382" y="300990"/>
                  </a:lnTo>
                  <a:lnTo>
                    <a:pt x="771906" y="301752"/>
                  </a:lnTo>
                  <a:lnTo>
                    <a:pt x="775716" y="301752"/>
                  </a:lnTo>
                  <a:lnTo>
                    <a:pt x="777240" y="300990"/>
                  </a:lnTo>
                  <a:lnTo>
                    <a:pt x="803148" y="275082"/>
                  </a:lnTo>
                  <a:lnTo>
                    <a:pt x="804672" y="271272"/>
                  </a:lnTo>
                  <a:close/>
                </a:path>
                <a:path w="1071879" h="1071879">
                  <a:moveTo>
                    <a:pt x="849630" y="226314"/>
                  </a:moveTo>
                  <a:lnTo>
                    <a:pt x="848106" y="223266"/>
                  </a:lnTo>
                  <a:lnTo>
                    <a:pt x="846582" y="221742"/>
                  </a:lnTo>
                  <a:lnTo>
                    <a:pt x="843534" y="221742"/>
                  </a:lnTo>
                  <a:lnTo>
                    <a:pt x="842010" y="222504"/>
                  </a:lnTo>
                  <a:lnTo>
                    <a:pt x="816102" y="248412"/>
                  </a:lnTo>
                  <a:lnTo>
                    <a:pt x="814578" y="252222"/>
                  </a:lnTo>
                  <a:lnTo>
                    <a:pt x="816102" y="255270"/>
                  </a:lnTo>
                  <a:lnTo>
                    <a:pt x="819150" y="256794"/>
                  </a:lnTo>
                  <a:lnTo>
                    <a:pt x="821436" y="256032"/>
                  </a:lnTo>
                  <a:lnTo>
                    <a:pt x="822960" y="255270"/>
                  </a:lnTo>
                  <a:lnTo>
                    <a:pt x="848868" y="229362"/>
                  </a:lnTo>
                  <a:lnTo>
                    <a:pt x="849630" y="226314"/>
                  </a:lnTo>
                  <a:close/>
                </a:path>
                <a:path w="1071879" h="1071879">
                  <a:moveTo>
                    <a:pt x="894588" y="181356"/>
                  </a:moveTo>
                  <a:lnTo>
                    <a:pt x="893826" y="177546"/>
                  </a:lnTo>
                  <a:lnTo>
                    <a:pt x="892302" y="176784"/>
                  </a:lnTo>
                  <a:lnTo>
                    <a:pt x="888492" y="176784"/>
                  </a:lnTo>
                  <a:lnTo>
                    <a:pt x="886968" y="177546"/>
                  </a:lnTo>
                  <a:lnTo>
                    <a:pt x="861060" y="203454"/>
                  </a:lnTo>
                  <a:lnTo>
                    <a:pt x="860298" y="206502"/>
                  </a:lnTo>
                  <a:lnTo>
                    <a:pt x="861060" y="210312"/>
                  </a:lnTo>
                  <a:lnTo>
                    <a:pt x="862584" y="211074"/>
                  </a:lnTo>
                  <a:lnTo>
                    <a:pt x="866394" y="211074"/>
                  </a:lnTo>
                  <a:lnTo>
                    <a:pt x="867918" y="210312"/>
                  </a:lnTo>
                  <a:lnTo>
                    <a:pt x="893826" y="184404"/>
                  </a:lnTo>
                  <a:lnTo>
                    <a:pt x="894588" y="181356"/>
                  </a:lnTo>
                  <a:close/>
                </a:path>
                <a:path w="1071879" h="1071879">
                  <a:moveTo>
                    <a:pt x="940308" y="135636"/>
                  </a:moveTo>
                  <a:lnTo>
                    <a:pt x="938784" y="132588"/>
                  </a:lnTo>
                  <a:lnTo>
                    <a:pt x="935736" y="131064"/>
                  </a:lnTo>
                  <a:lnTo>
                    <a:pt x="934212" y="131826"/>
                  </a:lnTo>
                  <a:lnTo>
                    <a:pt x="931926" y="132588"/>
                  </a:lnTo>
                  <a:lnTo>
                    <a:pt x="906018" y="158496"/>
                  </a:lnTo>
                  <a:lnTo>
                    <a:pt x="905256" y="161544"/>
                  </a:lnTo>
                  <a:lnTo>
                    <a:pt x="906780" y="164592"/>
                  </a:lnTo>
                  <a:lnTo>
                    <a:pt x="908304" y="166116"/>
                  </a:lnTo>
                  <a:lnTo>
                    <a:pt x="911352" y="166116"/>
                  </a:lnTo>
                  <a:lnTo>
                    <a:pt x="912876" y="165354"/>
                  </a:lnTo>
                  <a:lnTo>
                    <a:pt x="938784" y="139446"/>
                  </a:lnTo>
                  <a:lnTo>
                    <a:pt x="940308" y="135636"/>
                  </a:lnTo>
                  <a:close/>
                </a:path>
                <a:path w="1071879" h="1071879">
                  <a:moveTo>
                    <a:pt x="1071372" y="0"/>
                  </a:moveTo>
                  <a:lnTo>
                    <a:pt x="946404" y="79248"/>
                  </a:lnTo>
                  <a:lnTo>
                    <a:pt x="966177" y="99034"/>
                  </a:lnTo>
                  <a:lnTo>
                    <a:pt x="951738" y="112776"/>
                  </a:lnTo>
                  <a:lnTo>
                    <a:pt x="950214" y="116586"/>
                  </a:lnTo>
                  <a:lnTo>
                    <a:pt x="951738" y="119634"/>
                  </a:lnTo>
                  <a:lnTo>
                    <a:pt x="954786" y="121158"/>
                  </a:lnTo>
                  <a:lnTo>
                    <a:pt x="957072" y="120396"/>
                  </a:lnTo>
                  <a:lnTo>
                    <a:pt x="958596" y="119634"/>
                  </a:lnTo>
                  <a:lnTo>
                    <a:pt x="973035" y="105892"/>
                  </a:lnTo>
                  <a:lnTo>
                    <a:pt x="992886" y="125730"/>
                  </a:lnTo>
                  <a:lnTo>
                    <a:pt x="1071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1413002" y="3085591"/>
            <a:ext cx="3048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400" spc="-7" baseline="-20833" dirty="0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  <a:p>
            <a:pPr marL="50800" marR="43180">
              <a:lnSpc>
                <a:spcPts val="5400"/>
              </a:lnSpc>
              <a:spcBef>
                <a:spcPts val="125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400" baseline="-20833" dirty="0">
                <a:solidFill>
                  <a:srgbClr val="3333CC"/>
                </a:solidFill>
                <a:latin typeface="Times New Roman"/>
                <a:cs typeface="Times New Roman"/>
              </a:rPr>
              <a:t>2 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400" baseline="-20833" dirty="0">
                <a:solidFill>
                  <a:srgbClr val="3333CC"/>
                </a:solidFill>
                <a:latin typeface="Times New Roman"/>
                <a:cs typeface="Times New Roman"/>
              </a:rPr>
              <a:t>3</a:t>
            </a:r>
            <a:endParaRPr sz="2400" baseline="-20833">
              <a:latin typeface="Times New Roman"/>
              <a:cs typeface="Times New Roman"/>
            </a:endParaRPr>
          </a:p>
          <a:p>
            <a:pPr marL="50800" marR="43180">
              <a:lnSpc>
                <a:spcPts val="5400"/>
              </a:lnSpc>
              <a:spcBef>
                <a:spcPts val="475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400" baseline="-20833" dirty="0">
                <a:solidFill>
                  <a:srgbClr val="3333CC"/>
                </a:solidFill>
                <a:latin typeface="Times New Roman"/>
                <a:cs typeface="Times New Roman"/>
              </a:rPr>
              <a:t>4 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400" baseline="-20833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1984501" y="2327402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Frame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346196" y="2387600"/>
            <a:ext cx="393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Slot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385302" y="6346952"/>
            <a:ext cx="667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181600" y="173863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Combination of FDMA and TDMA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2264155" y="825601"/>
            <a:ext cx="5892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3333CC"/>
                </a:solidFill>
              </a:rPr>
              <a:t>Cellular </a:t>
            </a:r>
            <a:r>
              <a:rPr sz="3600" spc="-5" dirty="0">
                <a:solidFill>
                  <a:srgbClr val="3333CC"/>
                </a:solidFill>
              </a:rPr>
              <a:t>System</a:t>
            </a:r>
            <a:r>
              <a:rPr sz="3600" spc="45" dirty="0">
                <a:solidFill>
                  <a:srgbClr val="3333CC"/>
                </a:solidFill>
              </a:rPr>
              <a:t> </a:t>
            </a:r>
            <a:r>
              <a:rPr sz="3600" dirty="0">
                <a:solidFill>
                  <a:srgbClr val="3333CC"/>
                </a:solidFill>
              </a:rPr>
              <a:t>Infrastructure</a:t>
            </a:r>
            <a:endParaRPr sz="3600"/>
          </a:p>
        </p:txBody>
      </p:sp>
      <p:sp>
        <p:nvSpPr>
          <p:cNvPr id="42" name="object 42"/>
          <p:cNvSpPr/>
          <p:nvPr/>
        </p:nvSpPr>
        <p:spPr>
          <a:xfrm>
            <a:off x="2362200" y="3260597"/>
            <a:ext cx="4724400" cy="1295400"/>
          </a:xfrm>
          <a:custGeom>
            <a:avLst/>
            <a:gdLst/>
            <a:ahLst/>
            <a:cxnLst/>
            <a:rect l="l" t="t" r="r" b="b"/>
            <a:pathLst>
              <a:path w="4724400" h="1295400">
                <a:moveTo>
                  <a:pt x="4724400" y="647699"/>
                </a:moveTo>
                <a:lnTo>
                  <a:pt x="4723316" y="627907"/>
                </a:lnTo>
                <a:lnTo>
                  <a:pt x="4720086" y="608262"/>
                </a:lnTo>
                <a:lnTo>
                  <a:pt x="4707310" y="569448"/>
                </a:lnTo>
                <a:lnTo>
                  <a:pt x="4686319" y="531323"/>
                </a:lnTo>
                <a:lnTo>
                  <a:pt x="4657362" y="493957"/>
                </a:lnTo>
                <a:lnTo>
                  <a:pt x="4620685" y="457417"/>
                </a:lnTo>
                <a:lnTo>
                  <a:pt x="4576537" y="421770"/>
                </a:lnTo>
                <a:lnTo>
                  <a:pt x="4525165" y="387086"/>
                </a:lnTo>
                <a:lnTo>
                  <a:pt x="4466817" y="353432"/>
                </a:lnTo>
                <a:lnTo>
                  <a:pt x="4401740" y="320875"/>
                </a:lnTo>
                <a:lnTo>
                  <a:pt x="4366757" y="305029"/>
                </a:lnTo>
                <a:lnTo>
                  <a:pt x="4330183" y="289484"/>
                </a:lnTo>
                <a:lnTo>
                  <a:pt x="4292052" y="274247"/>
                </a:lnTo>
                <a:lnTo>
                  <a:pt x="4252393" y="259326"/>
                </a:lnTo>
                <a:lnTo>
                  <a:pt x="4211239" y="244732"/>
                </a:lnTo>
                <a:lnTo>
                  <a:pt x="4168618" y="230471"/>
                </a:lnTo>
                <a:lnTo>
                  <a:pt x="4124564" y="216552"/>
                </a:lnTo>
                <a:lnTo>
                  <a:pt x="4079105" y="202984"/>
                </a:lnTo>
                <a:lnTo>
                  <a:pt x="4032275" y="189776"/>
                </a:lnTo>
                <a:lnTo>
                  <a:pt x="3984103" y="176935"/>
                </a:lnTo>
                <a:lnTo>
                  <a:pt x="3934620" y="164471"/>
                </a:lnTo>
                <a:lnTo>
                  <a:pt x="3883858" y="152391"/>
                </a:lnTo>
                <a:lnTo>
                  <a:pt x="3831847" y="140705"/>
                </a:lnTo>
                <a:lnTo>
                  <a:pt x="3778619" y="129421"/>
                </a:lnTo>
                <a:lnTo>
                  <a:pt x="3724204" y="118546"/>
                </a:lnTo>
                <a:lnTo>
                  <a:pt x="3668633" y="108091"/>
                </a:lnTo>
                <a:lnTo>
                  <a:pt x="3611937" y="98063"/>
                </a:lnTo>
                <a:lnTo>
                  <a:pt x="3554148" y="88471"/>
                </a:lnTo>
                <a:lnTo>
                  <a:pt x="3495296" y="79322"/>
                </a:lnTo>
                <a:lnTo>
                  <a:pt x="3435412" y="70627"/>
                </a:lnTo>
                <a:lnTo>
                  <a:pt x="3374527" y="62393"/>
                </a:lnTo>
                <a:lnTo>
                  <a:pt x="3312672" y="54628"/>
                </a:lnTo>
                <a:lnTo>
                  <a:pt x="3249878" y="47342"/>
                </a:lnTo>
                <a:lnTo>
                  <a:pt x="3186176" y="40542"/>
                </a:lnTo>
                <a:lnTo>
                  <a:pt x="3121597" y="34238"/>
                </a:lnTo>
                <a:lnTo>
                  <a:pt x="3056172" y="28437"/>
                </a:lnTo>
                <a:lnTo>
                  <a:pt x="2989932" y="23149"/>
                </a:lnTo>
                <a:lnTo>
                  <a:pt x="2922908" y="18381"/>
                </a:lnTo>
                <a:lnTo>
                  <a:pt x="2855131" y="14142"/>
                </a:lnTo>
                <a:lnTo>
                  <a:pt x="2786631" y="10441"/>
                </a:lnTo>
                <a:lnTo>
                  <a:pt x="2717440" y="7286"/>
                </a:lnTo>
                <a:lnTo>
                  <a:pt x="2647588" y="4685"/>
                </a:lnTo>
                <a:lnTo>
                  <a:pt x="2577108" y="2648"/>
                </a:lnTo>
                <a:lnTo>
                  <a:pt x="2506029" y="1182"/>
                </a:lnTo>
                <a:lnTo>
                  <a:pt x="2434382" y="297"/>
                </a:lnTo>
                <a:lnTo>
                  <a:pt x="2362199" y="0"/>
                </a:lnTo>
                <a:lnTo>
                  <a:pt x="2290017" y="297"/>
                </a:lnTo>
                <a:lnTo>
                  <a:pt x="2218370" y="1182"/>
                </a:lnTo>
                <a:lnTo>
                  <a:pt x="2147291" y="2648"/>
                </a:lnTo>
                <a:lnTo>
                  <a:pt x="2076811" y="4685"/>
                </a:lnTo>
                <a:lnTo>
                  <a:pt x="2006959" y="7286"/>
                </a:lnTo>
                <a:lnTo>
                  <a:pt x="1937768" y="10441"/>
                </a:lnTo>
                <a:lnTo>
                  <a:pt x="1869268" y="14142"/>
                </a:lnTo>
                <a:lnTo>
                  <a:pt x="1801491" y="18381"/>
                </a:lnTo>
                <a:lnTo>
                  <a:pt x="1734467" y="23149"/>
                </a:lnTo>
                <a:lnTo>
                  <a:pt x="1668227" y="28437"/>
                </a:lnTo>
                <a:lnTo>
                  <a:pt x="1602802" y="34238"/>
                </a:lnTo>
                <a:lnTo>
                  <a:pt x="1538223" y="40542"/>
                </a:lnTo>
                <a:lnTo>
                  <a:pt x="1474521" y="47342"/>
                </a:lnTo>
                <a:lnTo>
                  <a:pt x="1411727" y="54628"/>
                </a:lnTo>
                <a:lnTo>
                  <a:pt x="1349872" y="62393"/>
                </a:lnTo>
                <a:lnTo>
                  <a:pt x="1288987" y="70627"/>
                </a:lnTo>
                <a:lnTo>
                  <a:pt x="1229103" y="79322"/>
                </a:lnTo>
                <a:lnTo>
                  <a:pt x="1170251" y="88471"/>
                </a:lnTo>
                <a:lnTo>
                  <a:pt x="1112462" y="98063"/>
                </a:lnTo>
                <a:lnTo>
                  <a:pt x="1055766" y="108091"/>
                </a:lnTo>
                <a:lnTo>
                  <a:pt x="1000195" y="118546"/>
                </a:lnTo>
                <a:lnTo>
                  <a:pt x="945780" y="129421"/>
                </a:lnTo>
                <a:lnTo>
                  <a:pt x="892552" y="140705"/>
                </a:lnTo>
                <a:lnTo>
                  <a:pt x="840541" y="152391"/>
                </a:lnTo>
                <a:lnTo>
                  <a:pt x="789779" y="164471"/>
                </a:lnTo>
                <a:lnTo>
                  <a:pt x="740296" y="176935"/>
                </a:lnTo>
                <a:lnTo>
                  <a:pt x="692124" y="189776"/>
                </a:lnTo>
                <a:lnTo>
                  <a:pt x="645294" y="202984"/>
                </a:lnTo>
                <a:lnTo>
                  <a:pt x="599835" y="216552"/>
                </a:lnTo>
                <a:lnTo>
                  <a:pt x="555781" y="230471"/>
                </a:lnTo>
                <a:lnTo>
                  <a:pt x="513160" y="244732"/>
                </a:lnTo>
                <a:lnTo>
                  <a:pt x="472006" y="259326"/>
                </a:lnTo>
                <a:lnTo>
                  <a:pt x="432347" y="274247"/>
                </a:lnTo>
                <a:lnTo>
                  <a:pt x="394216" y="289484"/>
                </a:lnTo>
                <a:lnTo>
                  <a:pt x="357642" y="305029"/>
                </a:lnTo>
                <a:lnTo>
                  <a:pt x="322659" y="320875"/>
                </a:lnTo>
                <a:lnTo>
                  <a:pt x="257582" y="353432"/>
                </a:lnTo>
                <a:lnTo>
                  <a:pt x="199234" y="387086"/>
                </a:lnTo>
                <a:lnTo>
                  <a:pt x="147862" y="421770"/>
                </a:lnTo>
                <a:lnTo>
                  <a:pt x="103714" y="457417"/>
                </a:lnTo>
                <a:lnTo>
                  <a:pt x="67037" y="493957"/>
                </a:lnTo>
                <a:lnTo>
                  <a:pt x="38080" y="531323"/>
                </a:lnTo>
                <a:lnTo>
                  <a:pt x="17089" y="569448"/>
                </a:lnTo>
                <a:lnTo>
                  <a:pt x="4313" y="608262"/>
                </a:lnTo>
                <a:lnTo>
                  <a:pt x="0" y="647700"/>
                </a:lnTo>
                <a:lnTo>
                  <a:pt x="1083" y="667492"/>
                </a:lnTo>
                <a:lnTo>
                  <a:pt x="9659" y="706626"/>
                </a:lnTo>
                <a:lnTo>
                  <a:pt x="26573" y="745104"/>
                </a:lnTo>
                <a:lnTo>
                  <a:pt x="51578" y="782858"/>
                </a:lnTo>
                <a:lnTo>
                  <a:pt x="84426" y="819820"/>
                </a:lnTo>
                <a:lnTo>
                  <a:pt x="124870" y="855922"/>
                </a:lnTo>
                <a:lnTo>
                  <a:pt x="172661" y="891095"/>
                </a:lnTo>
                <a:lnTo>
                  <a:pt x="227552" y="925273"/>
                </a:lnTo>
                <a:lnTo>
                  <a:pt x="289295" y="958387"/>
                </a:lnTo>
                <a:lnTo>
                  <a:pt x="357642" y="990370"/>
                </a:lnTo>
                <a:lnTo>
                  <a:pt x="394216" y="1005915"/>
                </a:lnTo>
                <a:lnTo>
                  <a:pt x="432347" y="1021152"/>
                </a:lnTo>
                <a:lnTo>
                  <a:pt x="472006" y="1036073"/>
                </a:lnTo>
                <a:lnTo>
                  <a:pt x="513160" y="1050667"/>
                </a:lnTo>
                <a:lnTo>
                  <a:pt x="555781" y="1064928"/>
                </a:lnTo>
                <a:lnTo>
                  <a:pt x="599835" y="1078847"/>
                </a:lnTo>
                <a:lnTo>
                  <a:pt x="645294" y="1092415"/>
                </a:lnTo>
                <a:lnTo>
                  <a:pt x="692124" y="1105623"/>
                </a:lnTo>
                <a:lnTo>
                  <a:pt x="740296" y="1118464"/>
                </a:lnTo>
                <a:lnTo>
                  <a:pt x="789779" y="1130928"/>
                </a:lnTo>
                <a:lnTo>
                  <a:pt x="840541" y="1143008"/>
                </a:lnTo>
                <a:lnTo>
                  <a:pt x="892552" y="1154694"/>
                </a:lnTo>
                <a:lnTo>
                  <a:pt x="945780" y="1165978"/>
                </a:lnTo>
                <a:lnTo>
                  <a:pt x="1000195" y="1176853"/>
                </a:lnTo>
                <a:lnTo>
                  <a:pt x="1055766" y="1187308"/>
                </a:lnTo>
                <a:lnTo>
                  <a:pt x="1112462" y="1197336"/>
                </a:lnTo>
                <a:lnTo>
                  <a:pt x="1170251" y="1206928"/>
                </a:lnTo>
                <a:lnTo>
                  <a:pt x="1229103" y="1216077"/>
                </a:lnTo>
                <a:lnTo>
                  <a:pt x="1288987" y="1224772"/>
                </a:lnTo>
                <a:lnTo>
                  <a:pt x="1349872" y="1233006"/>
                </a:lnTo>
                <a:lnTo>
                  <a:pt x="1411727" y="1240771"/>
                </a:lnTo>
                <a:lnTo>
                  <a:pt x="1474521" y="1248057"/>
                </a:lnTo>
                <a:lnTo>
                  <a:pt x="1538223" y="1254857"/>
                </a:lnTo>
                <a:lnTo>
                  <a:pt x="1602802" y="1261161"/>
                </a:lnTo>
                <a:lnTo>
                  <a:pt x="1668227" y="1266962"/>
                </a:lnTo>
                <a:lnTo>
                  <a:pt x="1734467" y="1272250"/>
                </a:lnTo>
                <a:lnTo>
                  <a:pt x="1801491" y="1277018"/>
                </a:lnTo>
                <a:lnTo>
                  <a:pt x="1869268" y="1281257"/>
                </a:lnTo>
                <a:lnTo>
                  <a:pt x="1937768" y="1284958"/>
                </a:lnTo>
                <a:lnTo>
                  <a:pt x="2006959" y="1288113"/>
                </a:lnTo>
                <a:lnTo>
                  <a:pt x="2076811" y="1290714"/>
                </a:lnTo>
                <a:lnTo>
                  <a:pt x="2147291" y="1292751"/>
                </a:lnTo>
                <a:lnTo>
                  <a:pt x="2218370" y="1294217"/>
                </a:lnTo>
                <a:lnTo>
                  <a:pt x="2290017" y="1295102"/>
                </a:lnTo>
                <a:lnTo>
                  <a:pt x="2362199" y="1295400"/>
                </a:lnTo>
                <a:lnTo>
                  <a:pt x="2434382" y="1295102"/>
                </a:lnTo>
                <a:lnTo>
                  <a:pt x="2506029" y="1294217"/>
                </a:lnTo>
                <a:lnTo>
                  <a:pt x="2577108" y="1292751"/>
                </a:lnTo>
                <a:lnTo>
                  <a:pt x="2647588" y="1290714"/>
                </a:lnTo>
                <a:lnTo>
                  <a:pt x="2717440" y="1288113"/>
                </a:lnTo>
                <a:lnTo>
                  <a:pt x="2786631" y="1284958"/>
                </a:lnTo>
                <a:lnTo>
                  <a:pt x="2855131" y="1281257"/>
                </a:lnTo>
                <a:lnTo>
                  <a:pt x="2922908" y="1277018"/>
                </a:lnTo>
                <a:lnTo>
                  <a:pt x="2989932" y="1272250"/>
                </a:lnTo>
                <a:lnTo>
                  <a:pt x="3056172" y="1266962"/>
                </a:lnTo>
                <a:lnTo>
                  <a:pt x="3121597" y="1261161"/>
                </a:lnTo>
                <a:lnTo>
                  <a:pt x="3186176" y="1254857"/>
                </a:lnTo>
                <a:lnTo>
                  <a:pt x="3249878" y="1248057"/>
                </a:lnTo>
                <a:lnTo>
                  <a:pt x="3312672" y="1240771"/>
                </a:lnTo>
                <a:lnTo>
                  <a:pt x="3374527" y="1233006"/>
                </a:lnTo>
                <a:lnTo>
                  <a:pt x="3435412" y="1224772"/>
                </a:lnTo>
                <a:lnTo>
                  <a:pt x="3495296" y="1216077"/>
                </a:lnTo>
                <a:lnTo>
                  <a:pt x="3554148" y="1206928"/>
                </a:lnTo>
                <a:lnTo>
                  <a:pt x="3611937" y="1197336"/>
                </a:lnTo>
                <a:lnTo>
                  <a:pt x="3668633" y="1187308"/>
                </a:lnTo>
                <a:lnTo>
                  <a:pt x="3724204" y="1176853"/>
                </a:lnTo>
                <a:lnTo>
                  <a:pt x="3778619" y="1165978"/>
                </a:lnTo>
                <a:lnTo>
                  <a:pt x="3831847" y="1154694"/>
                </a:lnTo>
                <a:lnTo>
                  <a:pt x="3883858" y="1143008"/>
                </a:lnTo>
                <a:lnTo>
                  <a:pt x="3934620" y="1130928"/>
                </a:lnTo>
                <a:lnTo>
                  <a:pt x="3984103" y="1118464"/>
                </a:lnTo>
                <a:lnTo>
                  <a:pt x="4032275" y="1105623"/>
                </a:lnTo>
                <a:lnTo>
                  <a:pt x="4079105" y="1092415"/>
                </a:lnTo>
                <a:lnTo>
                  <a:pt x="4124564" y="1078847"/>
                </a:lnTo>
                <a:lnTo>
                  <a:pt x="4168618" y="1064928"/>
                </a:lnTo>
                <a:lnTo>
                  <a:pt x="4211239" y="1050667"/>
                </a:lnTo>
                <a:lnTo>
                  <a:pt x="4252393" y="1036073"/>
                </a:lnTo>
                <a:lnTo>
                  <a:pt x="4292052" y="1021152"/>
                </a:lnTo>
                <a:lnTo>
                  <a:pt x="4330183" y="1005915"/>
                </a:lnTo>
                <a:lnTo>
                  <a:pt x="4366757" y="990370"/>
                </a:lnTo>
                <a:lnTo>
                  <a:pt x="4401740" y="974524"/>
                </a:lnTo>
                <a:lnTo>
                  <a:pt x="4466817" y="941967"/>
                </a:lnTo>
                <a:lnTo>
                  <a:pt x="4525165" y="908313"/>
                </a:lnTo>
                <a:lnTo>
                  <a:pt x="4576537" y="873629"/>
                </a:lnTo>
                <a:lnTo>
                  <a:pt x="4620685" y="837982"/>
                </a:lnTo>
                <a:lnTo>
                  <a:pt x="4657362" y="801442"/>
                </a:lnTo>
                <a:lnTo>
                  <a:pt x="4686319" y="764076"/>
                </a:lnTo>
                <a:lnTo>
                  <a:pt x="4707310" y="725951"/>
                </a:lnTo>
                <a:lnTo>
                  <a:pt x="4720086" y="687137"/>
                </a:lnTo>
                <a:lnTo>
                  <a:pt x="4723316" y="667492"/>
                </a:lnTo>
                <a:lnTo>
                  <a:pt x="4724400" y="6476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499102" y="3986276"/>
            <a:ext cx="30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BS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50298" y="3634986"/>
            <a:ext cx="114871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marR="5080" indent="-2508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Service</a:t>
            </a:r>
            <a:r>
              <a:rPr sz="1800" spc="-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area  </a:t>
            </a: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(Zone)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495800" y="2574798"/>
            <a:ext cx="304800" cy="1371600"/>
          </a:xfrm>
          <a:custGeom>
            <a:avLst/>
            <a:gdLst/>
            <a:ahLst/>
            <a:cxnLst/>
            <a:rect l="l" t="t" r="r" b="b"/>
            <a:pathLst>
              <a:path w="304800" h="1371600">
                <a:moveTo>
                  <a:pt x="152400" y="228599"/>
                </a:moveTo>
                <a:lnTo>
                  <a:pt x="0" y="1371600"/>
                </a:lnTo>
              </a:path>
              <a:path w="304800" h="1371600">
                <a:moveTo>
                  <a:pt x="152400" y="228599"/>
                </a:moveTo>
                <a:lnTo>
                  <a:pt x="304800" y="1371600"/>
                </a:lnTo>
              </a:path>
              <a:path w="304800" h="1371600">
                <a:moveTo>
                  <a:pt x="0" y="1371600"/>
                </a:moveTo>
                <a:lnTo>
                  <a:pt x="304800" y="1143000"/>
                </a:lnTo>
              </a:path>
              <a:path w="304800" h="1371600">
                <a:moveTo>
                  <a:pt x="304800" y="1143000"/>
                </a:moveTo>
                <a:lnTo>
                  <a:pt x="76200" y="914400"/>
                </a:lnTo>
              </a:path>
              <a:path w="304800" h="1371600">
                <a:moveTo>
                  <a:pt x="76200" y="914400"/>
                </a:moveTo>
                <a:lnTo>
                  <a:pt x="228600" y="685800"/>
                </a:lnTo>
              </a:path>
              <a:path w="304800" h="1371600">
                <a:moveTo>
                  <a:pt x="304800" y="1371600"/>
                </a:moveTo>
                <a:lnTo>
                  <a:pt x="0" y="1143000"/>
                </a:lnTo>
              </a:path>
              <a:path w="304800" h="1371600">
                <a:moveTo>
                  <a:pt x="0" y="1143000"/>
                </a:moveTo>
                <a:lnTo>
                  <a:pt x="228600" y="914400"/>
                </a:lnTo>
              </a:path>
              <a:path w="304800" h="1371600">
                <a:moveTo>
                  <a:pt x="228600" y="914400"/>
                </a:moveTo>
                <a:lnTo>
                  <a:pt x="76200" y="685800"/>
                </a:lnTo>
              </a:path>
              <a:path w="304800" h="1371600">
                <a:moveTo>
                  <a:pt x="152400" y="228599"/>
                </a:moveTo>
                <a:lnTo>
                  <a:pt x="152400" y="0"/>
                </a:lnTo>
              </a:path>
              <a:path w="304800" h="1371600">
                <a:moveTo>
                  <a:pt x="76200" y="0"/>
                </a:moveTo>
                <a:lnTo>
                  <a:pt x="76200" y="152399"/>
                </a:lnTo>
              </a:path>
              <a:path w="304800" h="1371600">
                <a:moveTo>
                  <a:pt x="228600" y="0"/>
                </a:moveTo>
                <a:lnTo>
                  <a:pt x="228600" y="152399"/>
                </a:lnTo>
              </a:path>
              <a:path w="304800" h="1371600">
                <a:moveTo>
                  <a:pt x="76200" y="76199"/>
                </a:moveTo>
                <a:lnTo>
                  <a:pt x="228600" y="761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010916" y="5571235"/>
            <a:ext cx="350392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Early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wireless system: </a:t>
            </a:r>
            <a:r>
              <a:rPr sz="20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Large</a:t>
            </a:r>
            <a:r>
              <a:rPr sz="2000" i="1" spc="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zone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78039" y="3200400"/>
            <a:ext cx="2423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Huge amount of power is required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2397505" y="825601"/>
            <a:ext cx="5623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333CC"/>
                </a:solidFill>
              </a:rPr>
              <a:t>Cellular System: Small</a:t>
            </a:r>
            <a:r>
              <a:rPr sz="3600" spc="-85" dirty="0">
                <a:solidFill>
                  <a:srgbClr val="3333CC"/>
                </a:solidFill>
              </a:rPr>
              <a:t> </a:t>
            </a:r>
            <a:r>
              <a:rPr sz="3600" dirty="0">
                <a:solidFill>
                  <a:srgbClr val="3333CC"/>
                </a:solidFill>
              </a:rPr>
              <a:t>Zone</a:t>
            </a:r>
            <a:endParaRPr sz="3600"/>
          </a:p>
        </p:txBody>
      </p:sp>
      <p:sp>
        <p:nvSpPr>
          <p:cNvPr id="42" name="object 42"/>
          <p:cNvSpPr txBox="1"/>
          <p:nvPr/>
        </p:nvSpPr>
        <p:spPr>
          <a:xfrm>
            <a:off x="3832352" y="3300475"/>
            <a:ext cx="335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BS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424237" y="2738437"/>
            <a:ext cx="1076325" cy="1152525"/>
            <a:chOff x="3424237" y="2738437"/>
            <a:chExt cx="1076325" cy="1152525"/>
          </a:xfrm>
        </p:grpSpPr>
        <p:sp>
          <p:nvSpPr>
            <p:cNvPr id="44" name="object 44"/>
            <p:cNvSpPr/>
            <p:nvPr/>
          </p:nvSpPr>
          <p:spPr>
            <a:xfrm>
              <a:off x="3873245" y="2895600"/>
              <a:ext cx="178435" cy="425450"/>
            </a:xfrm>
            <a:custGeom>
              <a:avLst/>
              <a:gdLst/>
              <a:ahLst/>
              <a:cxnLst/>
              <a:rect l="l" t="t" r="r" b="b"/>
              <a:pathLst>
                <a:path w="178435" h="425450">
                  <a:moveTo>
                    <a:pt x="89153" y="425196"/>
                  </a:moveTo>
                  <a:lnTo>
                    <a:pt x="89153" y="85343"/>
                  </a:lnTo>
                </a:path>
                <a:path w="178435" h="425450">
                  <a:moveTo>
                    <a:pt x="89153" y="85343"/>
                  </a:moveTo>
                  <a:lnTo>
                    <a:pt x="0" y="0"/>
                  </a:lnTo>
                </a:path>
                <a:path w="178435" h="425450">
                  <a:moveTo>
                    <a:pt x="89153" y="85343"/>
                  </a:moveTo>
                  <a:lnTo>
                    <a:pt x="178307" y="0"/>
                  </a:lnTo>
                </a:path>
                <a:path w="178435" h="425450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29000" y="2743200"/>
              <a:ext cx="1066800" cy="1143000"/>
            </a:xfrm>
            <a:custGeom>
              <a:avLst/>
              <a:gdLst/>
              <a:ahLst/>
              <a:cxnLst/>
              <a:rect l="l" t="t" r="r" b="b"/>
              <a:pathLst>
                <a:path w="1066800" h="1143000">
                  <a:moveTo>
                    <a:pt x="533400" y="0"/>
                  </a:moveTo>
                  <a:lnTo>
                    <a:pt x="1066800" y="304799"/>
                  </a:lnTo>
                </a:path>
                <a:path w="1066800" h="1143000">
                  <a:moveTo>
                    <a:pt x="533400" y="1143000"/>
                  </a:moveTo>
                  <a:lnTo>
                    <a:pt x="1066800" y="838200"/>
                  </a:lnTo>
                </a:path>
                <a:path w="1066800" h="1143000">
                  <a:moveTo>
                    <a:pt x="0" y="838200"/>
                  </a:moveTo>
                  <a:lnTo>
                    <a:pt x="533400" y="1143000"/>
                  </a:lnTo>
                </a:path>
                <a:path w="1066800" h="1143000">
                  <a:moveTo>
                    <a:pt x="0" y="838200"/>
                  </a:moveTo>
                  <a:lnTo>
                    <a:pt x="0" y="304799"/>
                  </a:lnTo>
                  <a:lnTo>
                    <a:pt x="533400" y="0"/>
                  </a:lnTo>
                </a:path>
                <a:path w="1066800" h="1143000">
                  <a:moveTo>
                    <a:pt x="1066800" y="838200"/>
                  </a:moveTo>
                  <a:lnTo>
                    <a:pt x="1066800" y="30479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899152" y="3300475"/>
            <a:ext cx="335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BS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491037" y="2738437"/>
            <a:ext cx="1076325" cy="1152525"/>
            <a:chOff x="4491037" y="2738437"/>
            <a:chExt cx="1076325" cy="1152525"/>
          </a:xfrm>
        </p:grpSpPr>
        <p:sp>
          <p:nvSpPr>
            <p:cNvPr id="48" name="object 48"/>
            <p:cNvSpPr/>
            <p:nvPr/>
          </p:nvSpPr>
          <p:spPr>
            <a:xfrm>
              <a:off x="4495800" y="3581400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533400" y="304800"/>
                  </a:moveTo>
                  <a:lnTo>
                    <a:pt x="1066800" y="0"/>
                  </a:lnTo>
                </a:path>
                <a:path w="1066800" h="304800">
                  <a:moveTo>
                    <a:pt x="0" y="0"/>
                  </a:moveTo>
                  <a:lnTo>
                    <a:pt x="533400" y="304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40045" y="2895600"/>
              <a:ext cx="178435" cy="425450"/>
            </a:xfrm>
            <a:custGeom>
              <a:avLst/>
              <a:gdLst/>
              <a:ahLst/>
              <a:cxnLst/>
              <a:rect l="l" t="t" r="r" b="b"/>
              <a:pathLst>
                <a:path w="178435" h="425450">
                  <a:moveTo>
                    <a:pt x="89153" y="425196"/>
                  </a:moveTo>
                  <a:lnTo>
                    <a:pt x="89153" y="85343"/>
                  </a:lnTo>
                </a:path>
                <a:path w="178435" h="425450">
                  <a:moveTo>
                    <a:pt x="89153" y="85343"/>
                  </a:moveTo>
                  <a:lnTo>
                    <a:pt x="0" y="0"/>
                  </a:lnTo>
                </a:path>
                <a:path w="178435" h="425450">
                  <a:moveTo>
                    <a:pt x="89153" y="85343"/>
                  </a:moveTo>
                  <a:lnTo>
                    <a:pt x="178307" y="0"/>
                  </a:lnTo>
                </a:path>
                <a:path w="178435" h="425450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95800" y="2743200"/>
              <a:ext cx="1066800" cy="838200"/>
            </a:xfrm>
            <a:custGeom>
              <a:avLst/>
              <a:gdLst/>
              <a:ahLst/>
              <a:cxnLst/>
              <a:rect l="l" t="t" r="r" b="b"/>
              <a:pathLst>
                <a:path w="1066800" h="838200">
                  <a:moveTo>
                    <a:pt x="533400" y="0"/>
                  </a:moveTo>
                  <a:lnTo>
                    <a:pt x="1066800" y="304799"/>
                  </a:lnTo>
                </a:path>
                <a:path w="1066800" h="838200">
                  <a:moveTo>
                    <a:pt x="0" y="838200"/>
                  </a:moveTo>
                  <a:lnTo>
                    <a:pt x="0" y="304799"/>
                  </a:lnTo>
                  <a:lnTo>
                    <a:pt x="533400" y="0"/>
                  </a:lnTo>
                </a:path>
                <a:path w="1066800" h="838200">
                  <a:moveTo>
                    <a:pt x="1066800" y="838200"/>
                  </a:moveTo>
                  <a:lnTo>
                    <a:pt x="1066800" y="30479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298952" y="4138675"/>
            <a:ext cx="335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BS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890837" y="3576637"/>
            <a:ext cx="1076325" cy="1152525"/>
            <a:chOff x="2890837" y="3576637"/>
            <a:chExt cx="1076325" cy="1152525"/>
          </a:xfrm>
        </p:grpSpPr>
        <p:sp>
          <p:nvSpPr>
            <p:cNvPr id="53" name="object 53"/>
            <p:cNvSpPr/>
            <p:nvPr/>
          </p:nvSpPr>
          <p:spPr>
            <a:xfrm>
              <a:off x="3339845" y="3733800"/>
              <a:ext cx="178435" cy="425450"/>
            </a:xfrm>
            <a:custGeom>
              <a:avLst/>
              <a:gdLst/>
              <a:ahLst/>
              <a:cxnLst/>
              <a:rect l="l" t="t" r="r" b="b"/>
              <a:pathLst>
                <a:path w="178435" h="425450">
                  <a:moveTo>
                    <a:pt x="89153" y="425196"/>
                  </a:moveTo>
                  <a:lnTo>
                    <a:pt x="89153" y="85344"/>
                  </a:lnTo>
                </a:path>
                <a:path w="178435" h="425450">
                  <a:moveTo>
                    <a:pt x="89153" y="85344"/>
                  </a:moveTo>
                  <a:lnTo>
                    <a:pt x="0" y="0"/>
                  </a:lnTo>
                </a:path>
                <a:path w="178435" h="425450">
                  <a:moveTo>
                    <a:pt x="89153" y="85344"/>
                  </a:moveTo>
                  <a:lnTo>
                    <a:pt x="178307" y="0"/>
                  </a:lnTo>
                </a:path>
                <a:path w="178435" h="425450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95600" y="3581400"/>
              <a:ext cx="1066800" cy="1143000"/>
            </a:xfrm>
            <a:custGeom>
              <a:avLst/>
              <a:gdLst/>
              <a:ahLst/>
              <a:cxnLst/>
              <a:rect l="l" t="t" r="r" b="b"/>
              <a:pathLst>
                <a:path w="1066800" h="1143000">
                  <a:moveTo>
                    <a:pt x="533399" y="0"/>
                  </a:moveTo>
                  <a:lnTo>
                    <a:pt x="1066799" y="304800"/>
                  </a:lnTo>
                </a:path>
                <a:path w="1066800" h="1143000">
                  <a:moveTo>
                    <a:pt x="533399" y="1143000"/>
                  </a:moveTo>
                  <a:lnTo>
                    <a:pt x="1066799" y="838200"/>
                  </a:lnTo>
                </a:path>
                <a:path w="1066800" h="1143000">
                  <a:moveTo>
                    <a:pt x="0" y="838200"/>
                  </a:moveTo>
                  <a:lnTo>
                    <a:pt x="533399" y="1143000"/>
                  </a:lnTo>
                </a:path>
                <a:path w="1066800" h="1143000">
                  <a:moveTo>
                    <a:pt x="0" y="838200"/>
                  </a:moveTo>
                  <a:lnTo>
                    <a:pt x="0" y="304800"/>
                  </a:lnTo>
                  <a:lnTo>
                    <a:pt x="533399" y="0"/>
                  </a:lnTo>
                </a:path>
                <a:path w="1066800" h="1143000">
                  <a:moveTo>
                    <a:pt x="1066799" y="838200"/>
                  </a:moveTo>
                  <a:lnTo>
                    <a:pt x="1066799" y="304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365752" y="4138675"/>
            <a:ext cx="335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BS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957637" y="3576637"/>
            <a:ext cx="1076325" cy="1152525"/>
            <a:chOff x="3957637" y="3576637"/>
            <a:chExt cx="1076325" cy="1152525"/>
          </a:xfrm>
        </p:grpSpPr>
        <p:sp>
          <p:nvSpPr>
            <p:cNvPr id="57" name="object 57"/>
            <p:cNvSpPr/>
            <p:nvPr/>
          </p:nvSpPr>
          <p:spPr>
            <a:xfrm>
              <a:off x="4406645" y="3733800"/>
              <a:ext cx="178435" cy="425450"/>
            </a:xfrm>
            <a:custGeom>
              <a:avLst/>
              <a:gdLst/>
              <a:ahLst/>
              <a:cxnLst/>
              <a:rect l="l" t="t" r="r" b="b"/>
              <a:pathLst>
                <a:path w="178435" h="425450">
                  <a:moveTo>
                    <a:pt x="89153" y="425196"/>
                  </a:moveTo>
                  <a:lnTo>
                    <a:pt x="89153" y="85344"/>
                  </a:lnTo>
                </a:path>
                <a:path w="178435" h="425450">
                  <a:moveTo>
                    <a:pt x="89153" y="85344"/>
                  </a:moveTo>
                  <a:lnTo>
                    <a:pt x="0" y="0"/>
                  </a:lnTo>
                </a:path>
                <a:path w="178435" h="425450">
                  <a:moveTo>
                    <a:pt x="89153" y="85344"/>
                  </a:moveTo>
                  <a:lnTo>
                    <a:pt x="178307" y="0"/>
                  </a:lnTo>
                </a:path>
                <a:path w="178435" h="425450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962400" y="3581400"/>
              <a:ext cx="1066800" cy="1143000"/>
            </a:xfrm>
            <a:custGeom>
              <a:avLst/>
              <a:gdLst/>
              <a:ahLst/>
              <a:cxnLst/>
              <a:rect l="l" t="t" r="r" b="b"/>
              <a:pathLst>
                <a:path w="1066800" h="1143000">
                  <a:moveTo>
                    <a:pt x="533400" y="0"/>
                  </a:moveTo>
                  <a:lnTo>
                    <a:pt x="1066800" y="304800"/>
                  </a:lnTo>
                </a:path>
                <a:path w="1066800" h="1143000">
                  <a:moveTo>
                    <a:pt x="533400" y="1143000"/>
                  </a:moveTo>
                  <a:lnTo>
                    <a:pt x="1066800" y="838200"/>
                  </a:lnTo>
                </a:path>
                <a:path w="1066800" h="1143000">
                  <a:moveTo>
                    <a:pt x="0" y="838200"/>
                  </a:moveTo>
                  <a:lnTo>
                    <a:pt x="533400" y="1143000"/>
                  </a:lnTo>
                </a:path>
                <a:path w="1066800" h="1143000">
                  <a:moveTo>
                    <a:pt x="0" y="838200"/>
                  </a:moveTo>
                  <a:lnTo>
                    <a:pt x="0" y="304800"/>
                  </a:lnTo>
                  <a:lnTo>
                    <a:pt x="533400" y="0"/>
                  </a:lnTo>
                </a:path>
                <a:path w="1066800" h="1143000">
                  <a:moveTo>
                    <a:pt x="1066800" y="838200"/>
                  </a:moveTo>
                  <a:lnTo>
                    <a:pt x="1066800" y="304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432552" y="4138675"/>
            <a:ext cx="335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BS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024437" y="3576637"/>
            <a:ext cx="1076325" cy="1152525"/>
            <a:chOff x="5024437" y="3576637"/>
            <a:chExt cx="1076325" cy="1152525"/>
          </a:xfrm>
        </p:grpSpPr>
        <p:sp>
          <p:nvSpPr>
            <p:cNvPr id="61" name="object 61"/>
            <p:cNvSpPr/>
            <p:nvPr/>
          </p:nvSpPr>
          <p:spPr>
            <a:xfrm>
              <a:off x="5473445" y="3733800"/>
              <a:ext cx="178435" cy="425450"/>
            </a:xfrm>
            <a:custGeom>
              <a:avLst/>
              <a:gdLst/>
              <a:ahLst/>
              <a:cxnLst/>
              <a:rect l="l" t="t" r="r" b="b"/>
              <a:pathLst>
                <a:path w="178435" h="425450">
                  <a:moveTo>
                    <a:pt x="89153" y="425196"/>
                  </a:moveTo>
                  <a:lnTo>
                    <a:pt x="89153" y="85344"/>
                  </a:lnTo>
                </a:path>
                <a:path w="178435" h="425450">
                  <a:moveTo>
                    <a:pt x="89153" y="85344"/>
                  </a:moveTo>
                  <a:lnTo>
                    <a:pt x="0" y="0"/>
                  </a:lnTo>
                </a:path>
                <a:path w="178435" h="425450">
                  <a:moveTo>
                    <a:pt x="89153" y="85344"/>
                  </a:moveTo>
                  <a:lnTo>
                    <a:pt x="178307" y="0"/>
                  </a:lnTo>
                </a:path>
                <a:path w="178435" h="425450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029200" y="3581400"/>
              <a:ext cx="1066800" cy="1143000"/>
            </a:xfrm>
            <a:custGeom>
              <a:avLst/>
              <a:gdLst/>
              <a:ahLst/>
              <a:cxnLst/>
              <a:rect l="l" t="t" r="r" b="b"/>
              <a:pathLst>
                <a:path w="1066800" h="1143000">
                  <a:moveTo>
                    <a:pt x="533400" y="0"/>
                  </a:moveTo>
                  <a:lnTo>
                    <a:pt x="1066800" y="304799"/>
                  </a:lnTo>
                </a:path>
                <a:path w="1066800" h="1143000">
                  <a:moveTo>
                    <a:pt x="533400" y="1143000"/>
                  </a:moveTo>
                  <a:lnTo>
                    <a:pt x="1066800" y="838199"/>
                  </a:lnTo>
                </a:path>
                <a:path w="1066800" h="1143000">
                  <a:moveTo>
                    <a:pt x="0" y="838200"/>
                  </a:moveTo>
                  <a:lnTo>
                    <a:pt x="533400" y="1143000"/>
                  </a:lnTo>
                </a:path>
                <a:path w="1066800" h="1143000">
                  <a:moveTo>
                    <a:pt x="0" y="838200"/>
                  </a:moveTo>
                  <a:lnTo>
                    <a:pt x="0" y="304800"/>
                  </a:lnTo>
                  <a:lnTo>
                    <a:pt x="533400" y="0"/>
                  </a:lnTo>
                </a:path>
                <a:path w="1066800" h="1143000">
                  <a:moveTo>
                    <a:pt x="1066800" y="838199"/>
                  </a:moveTo>
                  <a:lnTo>
                    <a:pt x="1066800" y="30479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832352" y="4976876"/>
            <a:ext cx="335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BS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424237" y="4414837"/>
            <a:ext cx="1076325" cy="1152525"/>
            <a:chOff x="3424237" y="4414837"/>
            <a:chExt cx="1076325" cy="1152525"/>
          </a:xfrm>
        </p:grpSpPr>
        <p:sp>
          <p:nvSpPr>
            <p:cNvPr id="65" name="object 65"/>
            <p:cNvSpPr/>
            <p:nvPr/>
          </p:nvSpPr>
          <p:spPr>
            <a:xfrm>
              <a:off x="3873245" y="4572000"/>
              <a:ext cx="178435" cy="425450"/>
            </a:xfrm>
            <a:custGeom>
              <a:avLst/>
              <a:gdLst/>
              <a:ahLst/>
              <a:cxnLst/>
              <a:rect l="l" t="t" r="r" b="b"/>
              <a:pathLst>
                <a:path w="178435" h="425450">
                  <a:moveTo>
                    <a:pt x="89153" y="425196"/>
                  </a:moveTo>
                  <a:lnTo>
                    <a:pt x="89153" y="85344"/>
                  </a:lnTo>
                </a:path>
                <a:path w="178435" h="425450">
                  <a:moveTo>
                    <a:pt x="89153" y="85344"/>
                  </a:moveTo>
                  <a:lnTo>
                    <a:pt x="0" y="0"/>
                  </a:lnTo>
                </a:path>
                <a:path w="178435" h="425450">
                  <a:moveTo>
                    <a:pt x="89153" y="85344"/>
                  </a:moveTo>
                  <a:lnTo>
                    <a:pt x="178307" y="0"/>
                  </a:lnTo>
                </a:path>
                <a:path w="178435" h="425450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429000" y="4419600"/>
              <a:ext cx="1066800" cy="1143000"/>
            </a:xfrm>
            <a:custGeom>
              <a:avLst/>
              <a:gdLst/>
              <a:ahLst/>
              <a:cxnLst/>
              <a:rect l="l" t="t" r="r" b="b"/>
              <a:pathLst>
                <a:path w="1066800" h="1143000">
                  <a:moveTo>
                    <a:pt x="533400" y="0"/>
                  </a:moveTo>
                  <a:lnTo>
                    <a:pt x="1066800" y="304800"/>
                  </a:lnTo>
                </a:path>
                <a:path w="1066800" h="1143000">
                  <a:moveTo>
                    <a:pt x="533400" y="1143000"/>
                  </a:moveTo>
                  <a:lnTo>
                    <a:pt x="1066800" y="838200"/>
                  </a:lnTo>
                </a:path>
                <a:path w="1066800" h="1143000">
                  <a:moveTo>
                    <a:pt x="0" y="838200"/>
                  </a:moveTo>
                  <a:lnTo>
                    <a:pt x="533400" y="1143000"/>
                  </a:lnTo>
                </a:path>
                <a:path w="1066800" h="1143000">
                  <a:moveTo>
                    <a:pt x="0" y="838200"/>
                  </a:moveTo>
                  <a:lnTo>
                    <a:pt x="0" y="304800"/>
                  </a:lnTo>
                  <a:lnTo>
                    <a:pt x="533400" y="0"/>
                  </a:lnTo>
                </a:path>
                <a:path w="1066800" h="1143000">
                  <a:moveTo>
                    <a:pt x="1066800" y="838200"/>
                  </a:moveTo>
                  <a:lnTo>
                    <a:pt x="1066800" y="304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899152" y="4976876"/>
            <a:ext cx="335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BS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491228" y="3500628"/>
            <a:ext cx="1533525" cy="2066925"/>
            <a:chOff x="4491228" y="3500628"/>
            <a:chExt cx="1533525" cy="2066925"/>
          </a:xfrm>
        </p:grpSpPr>
        <p:sp>
          <p:nvSpPr>
            <p:cNvPr id="69" name="object 69"/>
            <p:cNvSpPr/>
            <p:nvPr/>
          </p:nvSpPr>
          <p:spPr>
            <a:xfrm>
              <a:off x="4940046" y="4572000"/>
              <a:ext cx="178435" cy="425450"/>
            </a:xfrm>
            <a:custGeom>
              <a:avLst/>
              <a:gdLst/>
              <a:ahLst/>
              <a:cxnLst/>
              <a:rect l="l" t="t" r="r" b="b"/>
              <a:pathLst>
                <a:path w="178435" h="425450">
                  <a:moveTo>
                    <a:pt x="89153" y="425196"/>
                  </a:moveTo>
                  <a:lnTo>
                    <a:pt x="89153" y="85344"/>
                  </a:lnTo>
                </a:path>
                <a:path w="178435" h="425450">
                  <a:moveTo>
                    <a:pt x="89153" y="85344"/>
                  </a:moveTo>
                  <a:lnTo>
                    <a:pt x="0" y="0"/>
                  </a:lnTo>
                </a:path>
                <a:path w="178435" h="425450">
                  <a:moveTo>
                    <a:pt x="89153" y="85344"/>
                  </a:moveTo>
                  <a:lnTo>
                    <a:pt x="178307" y="0"/>
                  </a:lnTo>
                </a:path>
                <a:path w="178435" h="425450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495800" y="3505200"/>
              <a:ext cx="1524000" cy="2057400"/>
            </a:xfrm>
            <a:custGeom>
              <a:avLst/>
              <a:gdLst/>
              <a:ahLst/>
              <a:cxnLst/>
              <a:rect l="l" t="t" r="r" b="b"/>
              <a:pathLst>
                <a:path w="1524000" h="2057400">
                  <a:moveTo>
                    <a:pt x="533400" y="914400"/>
                  </a:moveTo>
                  <a:lnTo>
                    <a:pt x="1066800" y="1219200"/>
                  </a:lnTo>
                </a:path>
                <a:path w="1524000" h="2057400">
                  <a:moveTo>
                    <a:pt x="533400" y="2057400"/>
                  </a:moveTo>
                  <a:lnTo>
                    <a:pt x="1066800" y="1752600"/>
                  </a:lnTo>
                </a:path>
                <a:path w="1524000" h="2057400">
                  <a:moveTo>
                    <a:pt x="0" y="1752600"/>
                  </a:moveTo>
                  <a:lnTo>
                    <a:pt x="533400" y="2057400"/>
                  </a:lnTo>
                </a:path>
                <a:path w="1524000" h="2057400">
                  <a:moveTo>
                    <a:pt x="0" y="1752600"/>
                  </a:moveTo>
                  <a:lnTo>
                    <a:pt x="0" y="1219200"/>
                  </a:lnTo>
                  <a:lnTo>
                    <a:pt x="533400" y="914400"/>
                  </a:lnTo>
                </a:path>
                <a:path w="1524000" h="2057400">
                  <a:moveTo>
                    <a:pt x="1066800" y="1752600"/>
                  </a:moveTo>
                  <a:lnTo>
                    <a:pt x="1066800" y="1219200"/>
                  </a:lnTo>
                </a:path>
                <a:path w="1524000" h="2057400">
                  <a:moveTo>
                    <a:pt x="1524000" y="0"/>
                  </a:moveTo>
                  <a:lnTo>
                    <a:pt x="1364741" y="15925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791200" y="3627882"/>
              <a:ext cx="106680" cy="106045"/>
            </a:xfrm>
            <a:custGeom>
              <a:avLst/>
              <a:gdLst/>
              <a:ahLst/>
              <a:cxnLst/>
              <a:rect l="l" t="t" r="r" b="b"/>
              <a:pathLst>
                <a:path w="106679" h="106045">
                  <a:moveTo>
                    <a:pt x="106679" y="70865"/>
                  </a:moveTo>
                  <a:lnTo>
                    <a:pt x="35813" y="0"/>
                  </a:lnTo>
                  <a:lnTo>
                    <a:pt x="0" y="105917"/>
                  </a:lnTo>
                  <a:lnTo>
                    <a:pt x="106679" y="708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946902" y="3146552"/>
            <a:ext cx="152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Service</a:t>
            </a:r>
            <a:r>
              <a:rPr sz="2400" spc="-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2156714" y="825601"/>
            <a:ext cx="6109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solidFill>
                  <a:srgbClr val="3333CC"/>
                </a:solidFill>
              </a:rPr>
              <a:t>Cellular System Infrastructure</a:t>
            </a:r>
            <a:endParaRPr sz="3600" dirty="0"/>
          </a:p>
        </p:txBody>
      </p:sp>
      <p:sp>
        <p:nvSpPr>
          <p:cNvPr id="42" name="object 42"/>
          <p:cNvSpPr/>
          <p:nvPr/>
        </p:nvSpPr>
        <p:spPr>
          <a:xfrm>
            <a:off x="1690877" y="2010460"/>
            <a:ext cx="976122" cy="7022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60017" y="2690875"/>
            <a:ext cx="13315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Home</a:t>
            </a:r>
            <a:r>
              <a:rPr sz="2000" spc="-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phone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95800" y="2057400"/>
            <a:ext cx="1233170" cy="405765"/>
          </a:xfrm>
          <a:prstGeom prst="rect">
            <a:avLst/>
          </a:prstGeom>
          <a:ln w="7620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PSTN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17470" y="3090672"/>
            <a:ext cx="955675" cy="406400"/>
          </a:xfrm>
          <a:prstGeom prst="rect">
            <a:avLst/>
          </a:prstGeom>
          <a:ln w="7620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325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MSC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808226" y="3925823"/>
            <a:ext cx="850900" cy="405765"/>
          </a:xfrm>
          <a:prstGeom prst="rect">
            <a:avLst/>
          </a:prstGeom>
          <a:ln w="7620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BSC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98926" y="3927347"/>
            <a:ext cx="847090" cy="405765"/>
          </a:xfrm>
          <a:prstGeom prst="rect">
            <a:avLst/>
          </a:prstGeom>
          <a:ln w="7620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BSC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233422" y="3489197"/>
            <a:ext cx="715010" cy="436880"/>
          </a:xfrm>
          <a:custGeom>
            <a:avLst/>
            <a:gdLst/>
            <a:ahLst/>
            <a:cxnLst/>
            <a:rect l="l" t="t" r="r" b="b"/>
            <a:pathLst>
              <a:path w="715010" h="436879">
                <a:moveTo>
                  <a:pt x="714755" y="0"/>
                </a:moveTo>
                <a:lnTo>
                  <a:pt x="0" y="43662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79647" y="3489197"/>
            <a:ext cx="742950" cy="436880"/>
          </a:xfrm>
          <a:custGeom>
            <a:avLst/>
            <a:gdLst/>
            <a:ahLst/>
            <a:cxnLst/>
            <a:rect l="l" t="t" r="r" b="b"/>
            <a:pathLst>
              <a:path w="742950" h="436879">
                <a:moveTo>
                  <a:pt x="0" y="0"/>
                </a:moveTo>
                <a:lnTo>
                  <a:pt x="742950" y="43662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969005" y="380644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023366" y="4347209"/>
            <a:ext cx="1373505" cy="1600200"/>
            <a:chOff x="1023366" y="4347209"/>
            <a:chExt cx="1373505" cy="1600200"/>
          </a:xfrm>
        </p:grpSpPr>
        <p:sp>
          <p:nvSpPr>
            <p:cNvPr id="52" name="object 52"/>
            <p:cNvSpPr/>
            <p:nvPr/>
          </p:nvSpPr>
          <p:spPr>
            <a:xfrm>
              <a:off x="1027176" y="5333999"/>
              <a:ext cx="1365885" cy="609600"/>
            </a:xfrm>
            <a:custGeom>
              <a:avLst/>
              <a:gdLst/>
              <a:ahLst/>
              <a:cxnLst/>
              <a:rect l="l" t="t" r="r" b="b"/>
              <a:pathLst>
                <a:path w="1365885" h="609600">
                  <a:moveTo>
                    <a:pt x="1365504" y="304800"/>
                  </a:moveTo>
                  <a:lnTo>
                    <a:pt x="1362376" y="275459"/>
                  </a:lnTo>
                  <a:lnTo>
                    <a:pt x="1353186" y="246904"/>
                  </a:lnTo>
                  <a:lnTo>
                    <a:pt x="1317761" y="192666"/>
                  </a:lnTo>
                  <a:lnTo>
                    <a:pt x="1261525" y="143109"/>
                  </a:lnTo>
                  <a:lnTo>
                    <a:pt x="1226320" y="120406"/>
                  </a:lnTo>
                  <a:lnTo>
                    <a:pt x="1186772" y="99257"/>
                  </a:lnTo>
                  <a:lnTo>
                    <a:pt x="1143169" y="79791"/>
                  </a:lnTo>
                  <a:lnTo>
                    <a:pt x="1095796" y="62136"/>
                  </a:lnTo>
                  <a:lnTo>
                    <a:pt x="1044942" y="46419"/>
                  </a:lnTo>
                  <a:lnTo>
                    <a:pt x="990892" y="32769"/>
                  </a:lnTo>
                  <a:lnTo>
                    <a:pt x="933933" y="21313"/>
                  </a:lnTo>
                  <a:lnTo>
                    <a:pt x="874353" y="12181"/>
                  </a:lnTo>
                  <a:lnTo>
                    <a:pt x="812439" y="5499"/>
                  </a:lnTo>
                  <a:lnTo>
                    <a:pt x="748476" y="1396"/>
                  </a:lnTo>
                  <a:lnTo>
                    <a:pt x="682751" y="0"/>
                  </a:lnTo>
                  <a:lnTo>
                    <a:pt x="617029" y="1396"/>
                  </a:lnTo>
                  <a:lnTo>
                    <a:pt x="553068" y="5499"/>
                  </a:lnTo>
                  <a:lnTo>
                    <a:pt x="491154" y="12181"/>
                  </a:lnTo>
                  <a:lnTo>
                    <a:pt x="431575" y="21313"/>
                  </a:lnTo>
                  <a:lnTo>
                    <a:pt x="374617" y="32769"/>
                  </a:lnTo>
                  <a:lnTo>
                    <a:pt x="320567" y="46419"/>
                  </a:lnTo>
                  <a:lnTo>
                    <a:pt x="269712" y="62136"/>
                  </a:lnTo>
                  <a:lnTo>
                    <a:pt x="222339" y="79791"/>
                  </a:lnTo>
                  <a:lnTo>
                    <a:pt x="178735" y="99257"/>
                  </a:lnTo>
                  <a:lnTo>
                    <a:pt x="139187" y="120406"/>
                  </a:lnTo>
                  <a:lnTo>
                    <a:pt x="103981" y="143109"/>
                  </a:lnTo>
                  <a:lnTo>
                    <a:pt x="73404" y="167238"/>
                  </a:lnTo>
                  <a:lnTo>
                    <a:pt x="27286" y="219264"/>
                  </a:lnTo>
                  <a:lnTo>
                    <a:pt x="3127" y="275459"/>
                  </a:lnTo>
                  <a:lnTo>
                    <a:pt x="0" y="304800"/>
                  </a:lnTo>
                  <a:lnTo>
                    <a:pt x="3127" y="334140"/>
                  </a:lnTo>
                  <a:lnTo>
                    <a:pt x="27286" y="390335"/>
                  </a:lnTo>
                  <a:lnTo>
                    <a:pt x="73404" y="442361"/>
                  </a:lnTo>
                  <a:lnTo>
                    <a:pt x="103981" y="466490"/>
                  </a:lnTo>
                  <a:lnTo>
                    <a:pt x="139187" y="489193"/>
                  </a:lnTo>
                  <a:lnTo>
                    <a:pt x="178735" y="510342"/>
                  </a:lnTo>
                  <a:lnTo>
                    <a:pt x="222339" y="529808"/>
                  </a:lnTo>
                  <a:lnTo>
                    <a:pt x="269712" y="547463"/>
                  </a:lnTo>
                  <a:lnTo>
                    <a:pt x="320567" y="563180"/>
                  </a:lnTo>
                  <a:lnTo>
                    <a:pt x="374617" y="576830"/>
                  </a:lnTo>
                  <a:lnTo>
                    <a:pt x="431575" y="588286"/>
                  </a:lnTo>
                  <a:lnTo>
                    <a:pt x="491154" y="597418"/>
                  </a:lnTo>
                  <a:lnTo>
                    <a:pt x="553068" y="604100"/>
                  </a:lnTo>
                  <a:lnTo>
                    <a:pt x="617029" y="608203"/>
                  </a:lnTo>
                  <a:lnTo>
                    <a:pt x="682751" y="609600"/>
                  </a:lnTo>
                  <a:lnTo>
                    <a:pt x="748476" y="608203"/>
                  </a:lnTo>
                  <a:lnTo>
                    <a:pt x="812439" y="604100"/>
                  </a:lnTo>
                  <a:lnTo>
                    <a:pt x="874353" y="597418"/>
                  </a:lnTo>
                  <a:lnTo>
                    <a:pt x="933933" y="588286"/>
                  </a:lnTo>
                  <a:lnTo>
                    <a:pt x="990892" y="576830"/>
                  </a:lnTo>
                  <a:lnTo>
                    <a:pt x="1044942" y="563180"/>
                  </a:lnTo>
                  <a:lnTo>
                    <a:pt x="1095796" y="547463"/>
                  </a:lnTo>
                  <a:lnTo>
                    <a:pt x="1143169" y="529808"/>
                  </a:lnTo>
                  <a:lnTo>
                    <a:pt x="1186772" y="510342"/>
                  </a:lnTo>
                  <a:lnTo>
                    <a:pt x="1226320" y="489193"/>
                  </a:lnTo>
                  <a:lnTo>
                    <a:pt x="1261525" y="466490"/>
                  </a:lnTo>
                  <a:lnTo>
                    <a:pt x="1292101" y="442361"/>
                  </a:lnTo>
                  <a:lnTo>
                    <a:pt x="1338218" y="390335"/>
                  </a:lnTo>
                  <a:lnTo>
                    <a:pt x="1362376" y="334140"/>
                  </a:lnTo>
                  <a:lnTo>
                    <a:pt x="1365504" y="30480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600200" y="5122925"/>
              <a:ext cx="201930" cy="467995"/>
            </a:xfrm>
            <a:custGeom>
              <a:avLst/>
              <a:gdLst/>
              <a:ahLst/>
              <a:cxnLst/>
              <a:rect l="l" t="t" r="r" b="b"/>
              <a:pathLst>
                <a:path w="201930" h="467995">
                  <a:moveTo>
                    <a:pt x="201930" y="467868"/>
                  </a:moveTo>
                  <a:lnTo>
                    <a:pt x="110490" y="0"/>
                  </a:lnTo>
                  <a:lnTo>
                    <a:pt x="102108" y="609"/>
                  </a:lnTo>
                  <a:lnTo>
                    <a:pt x="93726" y="0"/>
                  </a:lnTo>
                  <a:lnTo>
                    <a:pt x="0" y="467868"/>
                  </a:lnTo>
                  <a:lnTo>
                    <a:pt x="10668" y="467868"/>
                  </a:lnTo>
                  <a:lnTo>
                    <a:pt x="102069" y="12306"/>
                  </a:lnTo>
                  <a:lnTo>
                    <a:pt x="191262" y="467868"/>
                  </a:lnTo>
                  <a:lnTo>
                    <a:pt x="201930" y="467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601724" y="5486399"/>
              <a:ext cx="173355" cy="100330"/>
            </a:xfrm>
            <a:custGeom>
              <a:avLst/>
              <a:gdLst/>
              <a:ahLst/>
              <a:cxnLst/>
              <a:rect l="l" t="t" r="r" b="b"/>
              <a:pathLst>
                <a:path w="173355" h="100329">
                  <a:moveTo>
                    <a:pt x="172974" y="6096"/>
                  </a:moveTo>
                  <a:lnTo>
                    <a:pt x="166877" y="0"/>
                  </a:lnTo>
                  <a:lnTo>
                    <a:pt x="0" y="93725"/>
                  </a:lnTo>
                  <a:lnTo>
                    <a:pt x="6095" y="99822"/>
                  </a:lnTo>
                  <a:lnTo>
                    <a:pt x="172974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601724" y="5486399"/>
              <a:ext cx="173355" cy="100330"/>
            </a:xfrm>
            <a:custGeom>
              <a:avLst/>
              <a:gdLst/>
              <a:ahLst/>
              <a:cxnLst/>
              <a:rect l="l" t="t" r="r" b="b"/>
              <a:pathLst>
                <a:path w="173355" h="100329">
                  <a:moveTo>
                    <a:pt x="0" y="93725"/>
                  </a:moveTo>
                  <a:lnTo>
                    <a:pt x="6095" y="99822"/>
                  </a:lnTo>
                  <a:lnTo>
                    <a:pt x="172974" y="6096"/>
                  </a:lnTo>
                  <a:lnTo>
                    <a:pt x="166877" y="0"/>
                  </a:lnTo>
                  <a:lnTo>
                    <a:pt x="0" y="93725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649730" y="5400293"/>
              <a:ext cx="131445" cy="100965"/>
            </a:xfrm>
            <a:custGeom>
              <a:avLst/>
              <a:gdLst/>
              <a:ahLst/>
              <a:cxnLst/>
              <a:rect l="l" t="t" r="r" b="b"/>
              <a:pathLst>
                <a:path w="131444" h="100964">
                  <a:moveTo>
                    <a:pt x="131063" y="94487"/>
                  </a:moveTo>
                  <a:lnTo>
                    <a:pt x="6095" y="0"/>
                  </a:lnTo>
                  <a:lnTo>
                    <a:pt x="0" y="6857"/>
                  </a:lnTo>
                  <a:lnTo>
                    <a:pt x="125730" y="100583"/>
                  </a:lnTo>
                  <a:lnTo>
                    <a:pt x="131063" y="94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49730" y="5400293"/>
              <a:ext cx="131445" cy="100965"/>
            </a:xfrm>
            <a:custGeom>
              <a:avLst/>
              <a:gdLst/>
              <a:ahLst/>
              <a:cxnLst/>
              <a:rect l="l" t="t" r="r" b="b"/>
              <a:pathLst>
                <a:path w="131444" h="100964">
                  <a:moveTo>
                    <a:pt x="125730" y="100583"/>
                  </a:moveTo>
                  <a:lnTo>
                    <a:pt x="131063" y="94487"/>
                  </a:lnTo>
                  <a:lnTo>
                    <a:pt x="6095" y="0"/>
                  </a:lnTo>
                  <a:lnTo>
                    <a:pt x="0" y="6857"/>
                  </a:lnTo>
                  <a:lnTo>
                    <a:pt x="125730" y="1005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655826" y="5307329"/>
              <a:ext cx="90805" cy="100330"/>
            </a:xfrm>
            <a:custGeom>
              <a:avLst/>
              <a:gdLst/>
              <a:ahLst/>
              <a:cxnLst/>
              <a:rect l="l" t="t" r="r" b="b"/>
              <a:pathLst>
                <a:path w="90805" h="100329">
                  <a:moveTo>
                    <a:pt x="90678" y="5334"/>
                  </a:moveTo>
                  <a:lnTo>
                    <a:pt x="83819" y="0"/>
                  </a:lnTo>
                  <a:lnTo>
                    <a:pt x="0" y="92964"/>
                  </a:lnTo>
                  <a:lnTo>
                    <a:pt x="7619" y="99822"/>
                  </a:lnTo>
                  <a:lnTo>
                    <a:pt x="90678" y="5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655826" y="5307329"/>
              <a:ext cx="90805" cy="100330"/>
            </a:xfrm>
            <a:custGeom>
              <a:avLst/>
              <a:gdLst/>
              <a:ahLst/>
              <a:cxnLst/>
              <a:rect l="l" t="t" r="r" b="b"/>
              <a:pathLst>
                <a:path w="90805" h="100329">
                  <a:moveTo>
                    <a:pt x="0" y="92964"/>
                  </a:moveTo>
                  <a:lnTo>
                    <a:pt x="7619" y="99822"/>
                  </a:lnTo>
                  <a:lnTo>
                    <a:pt x="90678" y="5334"/>
                  </a:lnTo>
                  <a:lnTo>
                    <a:pt x="83819" y="0"/>
                  </a:lnTo>
                  <a:lnTo>
                    <a:pt x="0" y="929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628394" y="5495543"/>
              <a:ext cx="175260" cy="100965"/>
            </a:xfrm>
            <a:custGeom>
              <a:avLst/>
              <a:gdLst/>
              <a:ahLst/>
              <a:cxnLst/>
              <a:rect l="l" t="t" r="r" b="b"/>
              <a:pathLst>
                <a:path w="175260" h="100964">
                  <a:moveTo>
                    <a:pt x="175260" y="94487"/>
                  </a:moveTo>
                  <a:lnTo>
                    <a:pt x="6095" y="0"/>
                  </a:lnTo>
                  <a:lnTo>
                    <a:pt x="0" y="6095"/>
                  </a:lnTo>
                  <a:lnTo>
                    <a:pt x="169163" y="100583"/>
                  </a:lnTo>
                  <a:lnTo>
                    <a:pt x="175260" y="94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628394" y="5495543"/>
              <a:ext cx="175260" cy="100965"/>
            </a:xfrm>
            <a:custGeom>
              <a:avLst/>
              <a:gdLst/>
              <a:ahLst/>
              <a:cxnLst/>
              <a:rect l="l" t="t" r="r" b="b"/>
              <a:pathLst>
                <a:path w="175260" h="100964">
                  <a:moveTo>
                    <a:pt x="169163" y="100583"/>
                  </a:moveTo>
                  <a:lnTo>
                    <a:pt x="175260" y="94487"/>
                  </a:lnTo>
                  <a:lnTo>
                    <a:pt x="6095" y="0"/>
                  </a:lnTo>
                  <a:lnTo>
                    <a:pt x="0" y="6095"/>
                  </a:lnTo>
                  <a:lnTo>
                    <a:pt x="169163" y="100583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626870" y="5402579"/>
              <a:ext cx="130810" cy="100330"/>
            </a:xfrm>
            <a:custGeom>
              <a:avLst/>
              <a:gdLst/>
              <a:ahLst/>
              <a:cxnLst/>
              <a:rect l="l" t="t" r="r" b="b"/>
              <a:pathLst>
                <a:path w="130810" h="100329">
                  <a:moveTo>
                    <a:pt x="130302" y="6096"/>
                  </a:moveTo>
                  <a:lnTo>
                    <a:pt x="124206" y="0"/>
                  </a:lnTo>
                  <a:lnTo>
                    <a:pt x="0" y="93725"/>
                  </a:lnTo>
                  <a:lnTo>
                    <a:pt x="6096" y="99822"/>
                  </a:lnTo>
                  <a:lnTo>
                    <a:pt x="130302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626870" y="5402579"/>
              <a:ext cx="130810" cy="100330"/>
            </a:xfrm>
            <a:custGeom>
              <a:avLst/>
              <a:gdLst/>
              <a:ahLst/>
              <a:cxnLst/>
              <a:rect l="l" t="t" r="r" b="b"/>
              <a:pathLst>
                <a:path w="130810" h="100329">
                  <a:moveTo>
                    <a:pt x="0" y="93725"/>
                  </a:moveTo>
                  <a:lnTo>
                    <a:pt x="6096" y="99822"/>
                  </a:lnTo>
                  <a:lnTo>
                    <a:pt x="130302" y="6096"/>
                  </a:lnTo>
                  <a:lnTo>
                    <a:pt x="124206" y="0"/>
                  </a:lnTo>
                  <a:lnTo>
                    <a:pt x="0" y="937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654302" y="5029199"/>
              <a:ext cx="95250" cy="381000"/>
            </a:xfrm>
            <a:custGeom>
              <a:avLst/>
              <a:gdLst/>
              <a:ahLst/>
              <a:cxnLst/>
              <a:rect l="l" t="t" r="r" b="b"/>
              <a:pathLst>
                <a:path w="95250" h="381000">
                  <a:moveTo>
                    <a:pt x="93726" y="0"/>
                  </a:moveTo>
                  <a:lnTo>
                    <a:pt x="83820" y="0"/>
                  </a:lnTo>
                  <a:lnTo>
                    <a:pt x="83820" y="26670"/>
                  </a:lnTo>
                  <a:lnTo>
                    <a:pt x="51054" y="26670"/>
                  </a:lnTo>
                  <a:lnTo>
                    <a:pt x="51054" y="0"/>
                  </a:lnTo>
                  <a:lnTo>
                    <a:pt x="41148" y="0"/>
                  </a:lnTo>
                  <a:lnTo>
                    <a:pt x="41148" y="26670"/>
                  </a:lnTo>
                  <a:lnTo>
                    <a:pt x="9144" y="2667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63246"/>
                  </a:lnTo>
                  <a:lnTo>
                    <a:pt x="9144" y="63246"/>
                  </a:lnTo>
                  <a:lnTo>
                    <a:pt x="9144" y="35064"/>
                  </a:lnTo>
                  <a:lnTo>
                    <a:pt x="41148" y="35064"/>
                  </a:lnTo>
                  <a:lnTo>
                    <a:pt x="41148" y="93726"/>
                  </a:lnTo>
                  <a:lnTo>
                    <a:pt x="51054" y="93726"/>
                  </a:lnTo>
                  <a:lnTo>
                    <a:pt x="51054" y="35064"/>
                  </a:lnTo>
                  <a:lnTo>
                    <a:pt x="83820" y="35064"/>
                  </a:lnTo>
                  <a:lnTo>
                    <a:pt x="83820" y="63246"/>
                  </a:lnTo>
                  <a:lnTo>
                    <a:pt x="93726" y="63246"/>
                  </a:lnTo>
                  <a:lnTo>
                    <a:pt x="93726" y="0"/>
                  </a:lnTo>
                  <a:close/>
                </a:path>
                <a:path w="95250" h="381000">
                  <a:moveTo>
                    <a:pt x="95250" y="374142"/>
                  </a:moveTo>
                  <a:lnTo>
                    <a:pt x="13716" y="281178"/>
                  </a:lnTo>
                  <a:lnTo>
                    <a:pt x="12573" y="281978"/>
                  </a:lnTo>
                  <a:lnTo>
                    <a:pt x="9144" y="278130"/>
                  </a:lnTo>
                  <a:lnTo>
                    <a:pt x="1524" y="283464"/>
                  </a:lnTo>
                  <a:lnTo>
                    <a:pt x="85344" y="377952"/>
                  </a:lnTo>
                  <a:lnTo>
                    <a:pt x="85547" y="377748"/>
                  </a:lnTo>
                  <a:lnTo>
                    <a:pt x="88392" y="381000"/>
                  </a:lnTo>
                  <a:lnTo>
                    <a:pt x="95250" y="3741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660398" y="5310377"/>
              <a:ext cx="89535" cy="100330"/>
            </a:xfrm>
            <a:custGeom>
              <a:avLst/>
              <a:gdLst/>
              <a:ahLst/>
              <a:cxnLst/>
              <a:rect l="l" t="t" r="r" b="b"/>
              <a:pathLst>
                <a:path w="89535" h="100329">
                  <a:moveTo>
                    <a:pt x="82295" y="99822"/>
                  </a:moveTo>
                  <a:lnTo>
                    <a:pt x="89153" y="92963"/>
                  </a:lnTo>
                  <a:lnTo>
                    <a:pt x="7619" y="0"/>
                  </a:lnTo>
                  <a:lnTo>
                    <a:pt x="0" y="5334"/>
                  </a:lnTo>
                  <a:lnTo>
                    <a:pt x="82295" y="998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695450" y="5029199"/>
              <a:ext cx="10160" cy="97155"/>
            </a:xfrm>
            <a:custGeom>
              <a:avLst/>
              <a:gdLst/>
              <a:ahLst/>
              <a:cxnLst/>
              <a:rect l="l" t="t" r="r" b="b"/>
              <a:pathLst>
                <a:path w="10160" h="97154">
                  <a:moveTo>
                    <a:pt x="9906" y="96774"/>
                  </a:moveTo>
                  <a:lnTo>
                    <a:pt x="9906" y="0"/>
                  </a:lnTo>
                  <a:lnTo>
                    <a:pt x="0" y="0"/>
                  </a:lnTo>
                  <a:lnTo>
                    <a:pt x="0" y="96774"/>
                  </a:lnTo>
                  <a:lnTo>
                    <a:pt x="9906" y="967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755648" y="4351019"/>
              <a:ext cx="438150" cy="1165860"/>
            </a:xfrm>
            <a:custGeom>
              <a:avLst/>
              <a:gdLst/>
              <a:ahLst/>
              <a:cxnLst/>
              <a:rect l="l" t="t" r="r" b="b"/>
              <a:pathLst>
                <a:path w="438150" h="1165860">
                  <a:moveTo>
                    <a:pt x="438150" y="0"/>
                  </a:moveTo>
                  <a:lnTo>
                    <a:pt x="0" y="116585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025396" y="5052821"/>
              <a:ext cx="187452" cy="4983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531619" y="5465317"/>
            <a:ext cx="818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48945" algn="l"/>
              </a:tabLst>
            </a:pPr>
            <a:r>
              <a:rPr sz="2700" spc="-7" baseline="-24691" dirty="0">
                <a:solidFill>
                  <a:srgbClr val="3333CC"/>
                </a:solidFill>
                <a:latin typeface="Times New Roman"/>
                <a:cs typeface="Times New Roman"/>
              </a:rPr>
              <a:t>BS	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MS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3614165" y="4347209"/>
            <a:ext cx="1373505" cy="1559560"/>
            <a:chOff x="3614165" y="4347209"/>
            <a:chExt cx="1373505" cy="1559560"/>
          </a:xfrm>
        </p:grpSpPr>
        <p:sp>
          <p:nvSpPr>
            <p:cNvPr id="71" name="object 71"/>
            <p:cNvSpPr/>
            <p:nvPr/>
          </p:nvSpPr>
          <p:spPr>
            <a:xfrm>
              <a:off x="3617975" y="5292851"/>
              <a:ext cx="1365885" cy="609600"/>
            </a:xfrm>
            <a:custGeom>
              <a:avLst/>
              <a:gdLst/>
              <a:ahLst/>
              <a:cxnLst/>
              <a:rect l="l" t="t" r="r" b="b"/>
              <a:pathLst>
                <a:path w="1365885" h="609600">
                  <a:moveTo>
                    <a:pt x="1365503" y="304800"/>
                  </a:moveTo>
                  <a:lnTo>
                    <a:pt x="1362376" y="275459"/>
                  </a:lnTo>
                  <a:lnTo>
                    <a:pt x="1353186" y="246904"/>
                  </a:lnTo>
                  <a:lnTo>
                    <a:pt x="1317761" y="192666"/>
                  </a:lnTo>
                  <a:lnTo>
                    <a:pt x="1261525" y="143109"/>
                  </a:lnTo>
                  <a:lnTo>
                    <a:pt x="1226320" y="120406"/>
                  </a:lnTo>
                  <a:lnTo>
                    <a:pt x="1186772" y="99257"/>
                  </a:lnTo>
                  <a:lnTo>
                    <a:pt x="1143169" y="79791"/>
                  </a:lnTo>
                  <a:lnTo>
                    <a:pt x="1095796" y="62136"/>
                  </a:lnTo>
                  <a:lnTo>
                    <a:pt x="1044942" y="46419"/>
                  </a:lnTo>
                  <a:lnTo>
                    <a:pt x="990892" y="32769"/>
                  </a:lnTo>
                  <a:lnTo>
                    <a:pt x="933933" y="21313"/>
                  </a:lnTo>
                  <a:lnTo>
                    <a:pt x="874353" y="12181"/>
                  </a:lnTo>
                  <a:lnTo>
                    <a:pt x="812439" y="5499"/>
                  </a:lnTo>
                  <a:lnTo>
                    <a:pt x="748476" y="1396"/>
                  </a:lnTo>
                  <a:lnTo>
                    <a:pt x="682751" y="0"/>
                  </a:lnTo>
                  <a:lnTo>
                    <a:pt x="617029" y="1396"/>
                  </a:lnTo>
                  <a:lnTo>
                    <a:pt x="553068" y="5499"/>
                  </a:lnTo>
                  <a:lnTo>
                    <a:pt x="491154" y="12181"/>
                  </a:lnTo>
                  <a:lnTo>
                    <a:pt x="431575" y="21313"/>
                  </a:lnTo>
                  <a:lnTo>
                    <a:pt x="374617" y="32769"/>
                  </a:lnTo>
                  <a:lnTo>
                    <a:pt x="320567" y="46419"/>
                  </a:lnTo>
                  <a:lnTo>
                    <a:pt x="269712" y="62136"/>
                  </a:lnTo>
                  <a:lnTo>
                    <a:pt x="222339" y="79791"/>
                  </a:lnTo>
                  <a:lnTo>
                    <a:pt x="178735" y="99257"/>
                  </a:lnTo>
                  <a:lnTo>
                    <a:pt x="139187" y="120406"/>
                  </a:lnTo>
                  <a:lnTo>
                    <a:pt x="103981" y="143109"/>
                  </a:lnTo>
                  <a:lnTo>
                    <a:pt x="73404" y="167238"/>
                  </a:lnTo>
                  <a:lnTo>
                    <a:pt x="27286" y="219264"/>
                  </a:lnTo>
                  <a:lnTo>
                    <a:pt x="3127" y="275459"/>
                  </a:lnTo>
                  <a:lnTo>
                    <a:pt x="0" y="304800"/>
                  </a:lnTo>
                  <a:lnTo>
                    <a:pt x="3127" y="334140"/>
                  </a:lnTo>
                  <a:lnTo>
                    <a:pt x="27286" y="390335"/>
                  </a:lnTo>
                  <a:lnTo>
                    <a:pt x="73404" y="442361"/>
                  </a:lnTo>
                  <a:lnTo>
                    <a:pt x="103981" y="466490"/>
                  </a:lnTo>
                  <a:lnTo>
                    <a:pt x="139187" y="489193"/>
                  </a:lnTo>
                  <a:lnTo>
                    <a:pt x="178735" y="510342"/>
                  </a:lnTo>
                  <a:lnTo>
                    <a:pt x="222339" y="529808"/>
                  </a:lnTo>
                  <a:lnTo>
                    <a:pt x="269712" y="547463"/>
                  </a:lnTo>
                  <a:lnTo>
                    <a:pt x="320567" y="563180"/>
                  </a:lnTo>
                  <a:lnTo>
                    <a:pt x="374617" y="576830"/>
                  </a:lnTo>
                  <a:lnTo>
                    <a:pt x="431575" y="588286"/>
                  </a:lnTo>
                  <a:lnTo>
                    <a:pt x="491154" y="597418"/>
                  </a:lnTo>
                  <a:lnTo>
                    <a:pt x="553068" y="604100"/>
                  </a:lnTo>
                  <a:lnTo>
                    <a:pt x="617029" y="608203"/>
                  </a:lnTo>
                  <a:lnTo>
                    <a:pt x="682752" y="609600"/>
                  </a:lnTo>
                  <a:lnTo>
                    <a:pt x="748476" y="608203"/>
                  </a:lnTo>
                  <a:lnTo>
                    <a:pt x="812439" y="604100"/>
                  </a:lnTo>
                  <a:lnTo>
                    <a:pt x="874353" y="597418"/>
                  </a:lnTo>
                  <a:lnTo>
                    <a:pt x="933933" y="588286"/>
                  </a:lnTo>
                  <a:lnTo>
                    <a:pt x="990892" y="576830"/>
                  </a:lnTo>
                  <a:lnTo>
                    <a:pt x="1044942" y="563180"/>
                  </a:lnTo>
                  <a:lnTo>
                    <a:pt x="1095796" y="547463"/>
                  </a:lnTo>
                  <a:lnTo>
                    <a:pt x="1143169" y="529808"/>
                  </a:lnTo>
                  <a:lnTo>
                    <a:pt x="1186772" y="510342"/>
                  </a:lnTo>
                  <a:lnTo>
                    <a:pt x="1226320" y="489193"/>
                  </a:lnTo>
                  <a:lnTo>
                    <a:pt x="1261525" y="466490"/>
                  </a:lnTo>
                  <a:lnTo>
                    <a:pt x="1292101" y="442361"/>
                  </a:lnTo>
                  <a:lnTo>
                    <a:pt x="1338218" y="390335"/>
                  </a:lnTo>
                  <a:lnTo>
                    <a:pt x="1362376" y="334140"/>
                  </a:lnTo>
                  <a:lnTo>
                    <a:pt x="1365503" y="30480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191000" y="5119877"/>
              <a:ext cx="201930" cy="459105"/>
            </a:xfrm>
            <a:custGeom>
              <a:avLst/>
              <a:gdLst/>
              <a:ahLst/>
              <a:cxnLst/>
              <a:rect l="l" t="t" r="r" b="b"/>
              <a:pathLst>
                <a:path w="201929" h="459104">
                  <a:moveTo>
                    <a:pt x="201930" y="457962"/>
                  </a:moveTo>
                  <a:lnTo>
                    <a:pt x="110490" y="0"/>
                  </a:lnTo>
                  <a:lnTo>
                    <a:pt x="102108" y="609"/>
                  </a:lnTo>
                  <a:lnTo>
                    <a:pt x="93726" y="0"/>
                  </a:lnTo>
                  <a:lnTo>
                    <a:pt x="0" y="457962"/>
                  </a:lnTo>
                  <a:lnTo>
                    <a:pt x="10668" y="458724"/>
                  </a:lnTo>
                  <a:lnTo>
                    <a:pt x="102069" y="12077"/>
                  </a:lnTo>
                  <a:lnTo>
                    <a:pt x="191262" y="458724"/>
                  </a:lnTo>
                  <a:lnTo>
                    <a:pt x="201930" y="4579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192523" y="5476493"/>
              <a:ext cx="173355" cy="97790"/>
            </a:xfrm>
            <a:custGeom>
              <a:avLst/>
              <a:gdLst/>
              <a:ahLst/>
              <a:cxnLst/>
              <a:rect l="l" t="t" r="r" b="b"/>
              <a:pathLst>
                <a:path w="173354" h="97789">
                  <a:moveTo>
                    <a:pt x="172974" y="6095"/>
                  </a:moveTo>
                  <a:lnTo>
                    <a:pt x="166877" y="0"/>
                  </a:lnTo>
                  <a:lnTo>
                    <a:pt x="0" y="91439"/>
                  </a:lnTo>
                  <a:lnTo>
                    <a:pt x="6096" y="97535"/>
                  </a:lnTo>
                  <a:lnTo>
                    <a:pt x="172974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192523" y="5476493"/>
              <a:ext cx="173355" cy="97790"/>
            </a:xfrm>
            <a:custGeom>
              <a:avLst/>
              <a:gdLst/>
              <a:ahLst/>
              <a:cxnLst/>
              <a:rect l="l" t="t" r="r" b="b"/>
              <a:pathLst>
                <a:path w="173354" h="97789">
                  <a:moveTo>
                    <a:pt x="0" y="91439"/>
                  </a:moveTo>
                  <a:lnTo>
                    <a:pt x="6096" y="97535"/>
                  </a:lnTo>
                  <a:lnTo>
                    <a:pt x="172974" y="6095"/>
                  </a:lnTo>
                  <a:lnTo>
                    <a:pt x="166877" y="0"/>
                  </a:lnTo>
                  <a:lnTo>
                    <a:pt x="0" y="91439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40529" y="5391149"/>
              <a:ext cx="131445" cy="98425"/>
            </a:xfrm>
            <a:custGeom>
              <a:avLst/>
              <a:gdLst/>
              <a:ahLst/>
              <a:cxnLst/>
              <a:rect l="l" t="t" r="r" b="b"/>
              <a:pathLst>
                <a:path w="131445" h="98425">
                  <a:moveTo>
                    <a:pt x="131064" y="92201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125730" y="98298"/>
                  </a:lnTo>
                  <a:lnTo>
                    <a:pt x="131064" y="92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240529" y="5391149"/>
              <a:ext cx="131445" cy="98425"/>
            </a:xfrm>
            <a:custGeom>
              <a:avLst/>
              <a:gdLst/>
              <a:ahLst/>
              <a:cxnLst/>
              <a:rect l="l" t="t" r="r" b="b"/>
              <a:pathLst>
                <a:path w="131445" h="98425">
                  <a:moveTo>
                    <a:pt x="125730" y="98298"/>
                  </a:moveTo>
                  <a:lnTo>
                    <a:pt x="131064" y="92201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125730" y="98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246625" y="5300471"/>
              <a:ext cx="90805" cy="98425"/>
            </a:xfrm>
            <a:custGeom>
              <a:avLst/>
              <a:gdLst/>
              <a:ahLst/>
              <a:cxnLst/>
              <a:rect l="l" t="t" r="r" b="b"/>
              <a:pathLst>
                <a:path w="90804" h="98425">
                  <a:moveTo>
                    <a:pt x="90677" y="5333"/>
                  </a:moveTo>
                  <a:lnTo>
                    <a:pt x="83820" y="0"/>
                  </a:lnTo>
                  <a:lnTo>
                    <a:pt x="0" y="92201"/>
                  </a:lnTo>
                  <a:lnTo>
                    <a:pt x="7620" y="98298"/>
                  </a:lnTo>
                  <a:lnTo>
                    <a:pt x="90677" y="53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246625" y="5300471"/>
              <a:ext cx="90805" cy="98425"/>
            </a:xfrm>
            <a:custGeom>
              <a:avLst/>
              <a:gdLst/>
              <a:ahLst/>
              <a:cxnLst/>
              <a:rect l="l" t="t" r="r" b="b"/>
              <a:pathLst>
                <a:path w="90804" h="98425">
                  <a:moveTo>
                    <a:pt x="0" y="92201"/>
                  </a:moveTo>
                  <a:lnTo>
                    <a:pt x="7620" y="98298"/>
                  </a:lnTo>
                  <a:lnTo>
                    <a:pt x="90677" y="5333"/>
                  </a:lnTo>
                  <a:lnTo>
                    <a:pt x="83820" y="0"/>
                  </a:lnTo>
                  <a:lnTo>
                    <a:pt x="0" y="922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219193" y="5484875"/>
              <a:ext cx="175260" cy="98425"/>
            </a:xfrm>
            <a:custGeom>
              <a:avLst/>
              <a:gdLst/>
              <a:ahLst/>
              <a:cxnLst/>
              <a:rect l="l" t="t" r="r" b="b"/>
              <a:pathLst>
                <a:path w="175260" h="98425">
                  <a:moveTo>
                    <a:pt x="175259" y="92201"/>
                  </a:moveTo>
                  <a:lnTo>
                    <a:pt x="6095" y="0"/>
                  </a:lnTo>
                  <a:lnTo>
                    <a:pt x="0" y="6096"/>
                  </a:lnTo>
                  <a:lnTo>
                    <a:pt x="169163" y="98298"/>
                  </a:lnTo>
                  <a:lnTo>
                    <a:pt x="175259" y="92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219193" y="5484875"/>
              <a:ext cx="175260" cy="98425"/>
            </a:xfrm>
            <a:custGeom>
              <a:avLst/>
              <a:gdLst/>
              <a:ahLst/>
              <a:cxnLst/>
              <a:rect l="l" t="t" r="r" b="b"/>
              <a:pathLst>
                <a:path w="175260" h="98425">
                  <a:moveTo>
                    <a:pt x="169163" y="98298"/>
                  </a:moveTo>
                  <a:lnTo>
                    <a:pt x="175259" y="92201"/>
                  </a:lnTo>
                  <a:lnTo>
                    <a:pt x="6095" y="0"/>
                  </a:lnTo>
                  <a:lnTo>
                    <a:pt x="0" y="6096"/>
                  </a:lnTo>
                  <a:lnTo>
                    <a:pt x="169163" y="9829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217669" y="5394197"/>
              <a:ext cx="130810" cy="98425"/>
            </a:xfrm>
            <a:custGeom>
              <a:avLst/>
              <a:gdLst/>
              <a:ahLst/>
              <a:cxnLst/>
              <a:rect l="l" t="t" r="r" b="b"/>
              <a:pathLst>
                <a:path w="130810" h="98425">
                  <a:moveTo>
                    <a:pt x="130301" y="6857"/>
                  </a:moveTo>
                  <a:lnTo>
                    <a:pt x="124205" y="0"/>
                  </a:lnTo>
                  <a:lnTo>
                    <a:pt x="0" y="92963"/>
                  </a:lnTo>
                  <a:lnTo>
                    <a:pt x="6095" y="98298"/>
                  </a:lnTo>
                  <a:lnTo>
                    <a:pt x="130301" y="6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217669" y="5394197"/>
              <a:ext cx="130810" cy="98425"/>
            </a:xfrm>
            <a:custGeom>
              <a:avLst/>
              <a:gdLst/>
              <a:ahLst/>
              <a:cxnLst/>
              <a:rect l="l" t="t" r="r" b="b"/>
              <a:pathLst>
                <a:path w="130810" h="98425">
                  <a:moveTo>
                    <a:pt x="0" y="92963"/>
                  </a:moveTo>
                  <a:lnTo>
                    <a:pt x="6095" y="98298"/>
                  </a:lnTo>
                  <a:lnTo>
                    <a:pt x="130301" y="6857"/>
                  </a:lnTo>
                  <a:lnTo>
                    <a:pt x="124205" y="0"/>
                  </a:lnTo>
                  <a:lnTo>
                    <a:pt x="0" y="9296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245102" y="5029199"/>
              <a:ext cx="95250" cy="371475"/>
            </a:xfrm>
            <a:custGeom>
              <a:avLst/>
              <a:gdLst/>
              <a:ahLst/>
              <a:cxnLst/>
              <a:rect l="l" t="t" r="r" b="b"/>
              <a:pathLst>
                <a:path w="95250" h="371475">
                  <a:moveTo>
                    <a:pt x="93726" y="0"/>
                  </a:moveTo>
                  <a:lnTo>
                    <a:pt x="83820" y="0"/>
                  </a:lnTo>
                  <a:lnTo>
                    <a:pt x="83820" y="26670"/>
                  </a:lnTo>
                  <a:lnTo>
                    <a:pt x="51054" y="26670"/>
                  </a:lnTo>
                  <a:lnTo>
                    <a:pt x="51054" y="0"/>
                  </a:lnTo>
                  <a:lnTo>
                    <a:pt x="41148" y="0"/>
                  </a:lnTo>
                  <a:lnTo>
                    <a:pt x="41148" y="26670"/>
                  </a:lnTo>
                  <a:lnTo>
                    <a:pt x="9144" y="2667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61722"/>
                  </a:lnTo>
                  <a:lnTo>
                    <a:pt x="9144" y="61722"/>
                  </a:lnTo>
                  <a:lnTo>
                    <a:pt x="9144" y="33540"/>
                  </a:lnTo>
                  <a:lnTo>
                    <a:pt x="41148" y="33540"/>
                  </a:lnTo>
                  <a:lnTo>
                    <a:pt x="41148" y="90678"/>
                  </a:lnTo>
                  <a:lnTo>
                    <a:pt x="51054" y="90678"/>
                  </a:lnTo>
                  <a:lnTo>
                    <a:pt x="51054" y="33540"/>
                  </a:lnTo>
                  <a:lnTo>
                    <a:pt x="83820" y="33540"/>
                  </a:lnTo>
                  <a:lnTo>
                    <a:pt x="83820" y="61722"/>
                  </a:lnTo>
                  <a:lnTo>
                    <a:pt x="93726" y="61722"/>
                  </a:lnTo>
                  <a:lnTo>
                    <a:pt x="93726" y="0"/>
                  </a:lnTo>
                  <a:close/>
                </a:path>
                <a:path w="95250" h="371475">
                  <a:moveTo>
                    <a:pt x="95250" y="364998"/>
                  </a:moveTo>
                  <a:lnTo>
                    <a:pt x="13716" y="274320"/>
                  </a:lnTo>
                  <a:lnTo>
                    <a:pt x="12585" y="275107"/>
                  </a:lnTo>
                  <a:lnTo>
                    <a:pt x="9144" y="271272"/>
                  </a:lnTo>
                  <a:lnTo>
                    <a:pt x="1524" y="276606"/>
                  </a:lnTo>
                  <a:lnTo>
                    <a:pt x="85344" y="369570"/>
                  </a:lnTo>
                  <a:lnTo>
                    <a:pt x="86271" y="368744"/>
                  </a:lnTo>
                  <a:lnTo>
                    <a:pt x="88392" y="371094"/>
                  </a:lnTo>
                  <a:lnTo>
                    <a:pt x="95250" y="3649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251197" y="5303519"/>
              <a:ext cx="89535" cy="97155"/>
            </a:xfrm>
            <a:custGeom>
              <a:avLst/>
              <a:gdLst/>
              <a:ahLst/>
              <a:cxnLst/>
              <a:rect l="l" t="t" r="r" b="b"/>
              <a:pathLst>
                <a:path w="89535" h="97154">
                  <a:moveTo>
                    <a:pt x="82296" y="96774"/>
                  </a:moveTo>
                  <a:lnTo>
                    <a:pt x="89153" y="90677"/>
                  </a:lnTo>
                  <a:lnTo>
                    <a:pt x="7619" y="0"/>
                  </a:lnTo>
                  <a:lnTo>
                    <a:pt x="0" y="5333"/>
                  </a:lnTo>
                  <a:lnTo>
                    <a:pt x="82296" y="9677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286249" y="5029199"/>
              <a:ext cx="10160" cy="95250"/>
            </a:xfrm>
            <a:custGeom>
              <a:avLst/>
              <a:gdLst/>
              <a:ahLst/>
              <a:cxnLst/>
              <a:rect l="l" t="t" r="r" b="b"/>
              <a:pathLst>
                <a:path w="10160" h="95250">
                  <a:moveTo>
                    <a:pt x="9905" y="95250"/>
                  </a:moveTo>
                  <a:lnTo>
                    <a:pt x="9905" y="0"/>
                  </a:lnTo>
                  <a:lnTo>
                    <a:pt x="0" y="0"/>
                  </a:lnTo>
                  <a:lnTo>
                    <a:pt x="0" y="95250"/>
                  </a:lnTo>
                  <a:lnTo>
                    <a:pt x="9905" y="95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976877" y="4351019"/>
              <a:ext cx="236220" cy="1140460"/>
            </a:xfrm>
            <a:custGeom>
              <a:avLst/>
              <a:gdLst/>
              <a:ahLst/>
              <a:cxnLst/>
              <a:rect l="l" t="t" r="r" b="b"/>
              <a:pathLst>
                <a:path w="236220" h="1140460">
                  <a:moveTo>
                    <a:pt x="0" y="0"/>
                  </a:moveTo>
                  <a:lnTo>
                    <a:pt x="236220" y="1139952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607051" y="5086349"/>
              <a:ext cx="187452" cy="4983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4122420" y="5498845"/>
            <a:ext cx="809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-13888" dirty="0">
                <a:solidFill>
                  <a:srgbClr val="3333CC"/>
                </a:solidFill>
                <a:latin typeface="Times New Roman"/>
                <a:cs typeface="Times New Roman"/>
              </a:rPr>
              <a:t>BS 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MS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764789" y="5363971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707123" y="3090672"/>
            <a:ext cx="955040" cy="406400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25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MSC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897879" y="3925823"/>
            <a:ext cx="849630" cy="405765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BSC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688580" y="3927347"/>
            <a:ext cx="847090" cy="405765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BSC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323076" y="3489197"/>
            <a:ext cx="714375" cy="436880"/>
          </a:xfrm>
          <a:custGeom>
            <a:avLst/>
            <a:gdLst/>
            <a:ahLst/>
            <a:cxnLst/>
            <a:rect l="l" t="t" r="r" b="b"/>
            <a:pathLst>
              <a:path w="714375" h="436879">
                <a:moveTo>
                  <a:pt x="713994" y="0"/>
                </a:moveTo>
                <a:lnTo>
                  <a:pt x="0" y="43662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369302" y="3489197"/>
            <a:ext cx="742950" cy="436880"/>
          </a:xfrm>
          <a:custGeom>
            <a:avLst/>
            <a:gdLst/>
            <a:ahLst/>
            <a:cxnLst/>
            <a:rect l="l" t="t" r="r" b="b"/>
            <a:pathLst>
              <a:path w="742950" h="436879">
                <a:moveTo>
                  <a:pt x="0" y="0"/>
                </a:moveTo>
                <a:lnTo>
                  <a:pt x="742950" y="43662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7058659" y="380644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5112639" y="4347209"/>
            <a:ext cx="1372870" cy="1572260"/>
            <a:chOff x="5112639" y="4347209"/>
            <a:chExt cx="1372870" cy="1572260"/>
          </a:xfrm>
        </p:grpSpPr>
        <p:sp>
          <p:nvSpPr>
            <p:cNvPr id="97" name="object 97"/>
            <p:cNvSpPr/>
            <p:nvPr/>
          </p:nvSpPr>
          <p:spPr>
            <a:xfrm>
              <a:off x="5116449" y="5305805"/>
              <a:ext cx="1365250" cy="609600"/>
            </a:xfrm>
            <a:custGeom>
              <a:avLst/>
              <a:gdLst/>
              <a:ahLst/>
              <a:cxnLst/>
              <a:rect l="l" t="t" r="r" b="b"/>
              <a:pathLst>
                <a:path w="1365250" h="609600">
                  <a:moveTo>
                    <a:pt x="1364741" y="304799"/>
                  </a:moveTo>
                  <a:lnTo>
                    <a:pt x="1361616" y="275459"/>
                  </a:lnTo>
                  <a:lnTo>
                    <a:pt x="1352430" y="246904"/>
                  </a:lnTo>
                  <a:lnTo>
                    <a:pt x="1317025" y="192666"/>
                  </a:lnTo>
                  <a:lnTo>
                    <a:pt x="1260820" y="143109"/>
                  </a:lnTo>
                  <a:lnTo>
                    <a:pt x="1225634" y="120406"/>
                  </a:lnTo>
                  <a:lnTo>
                    <a:pt x="1186108" y="99257"/>
                  </a:lnTo>
                  <a:lnTo>
                    <a:pt x="1142528" y="79791"/>
                  </a:lnTo>
                  <a:lnTo>
                    <a:pt x="1095182" y="62136"/>
                  </a:lnTo>
                  <a:lnTo>
                    <a:pt x="1044356" y="46419"/>
                  </a:lnTo>
                  <a:lnTo>
                    <a:pt x="990336" y="32769"/>
                  </a:lnTo>
                  <a:lnTo>
                    <a:pt x="933410" y="21313"/>
                  </a:lnTo>
                  <a:lnTo>
                    <a:pt x="873863" y="12181"/>
                  </a:lnTo>
                  <a:lnTo>
                    <a:pt x="811984" y="5499"/>
                  </a:lnTo>
                  <a:lnTo>
                    <a:pt x="748057" y="1396"/>
                  </a:lnTo>
                  <a:lnTo>
                    <a:pt x="682371" y="0"/>
                  </a:lnTo>
                  <a:lnTo>
                    <a:pt x="616684" y="1396"/>
                  </a:lnTo>
                  <a:lnTo>
                    <a:pt x="552757" y="5499"/>
                  </a:lnTo>
                  <a:lnTo>
                    <a:pt x="490878" y="12181"/>
                  </a:lnTo>
                  <a:lnTo>
                    <a:pt x="431331" y="21313"/>
                  </a:lnTo>
                  <a:lnTo>
                    <a:pt x="374405" y="32769"/>
                  </a:lnTo>
                  <a:lnTo>
                    <a:pt x="320385" y="46419"/>
                  </a:lnTo>
                  <a:lnTo>
                    <a:pt x="269559" y="62136"/>
                  </a:lnTo>
                  <a:lnTo>
                    <a:pt x="222213" y="79791"/>
                  </a:lnTo>
                  <a:lnTo>
                    <a:pt x="178633" y="99257"/>
                  </a:lnTo>
                  <a:lnTo>
                    <a:pt x="139107" y="120406"/>
                  </a:lnTo>
                  <a:lnTo>
                    <a:pt x="103921" y="143109"/>
                  </a:lnTo>
                  <a:lnTo>
                    <a:pt x="73362" y="167238"/>
                  </a:lnTo>
                  <a:lnTo>
                    <a:pt x="27270" y="219264"/>
                  </a:lnTo>
                  <a:lnTo>
                    <a:pt x="3125" y="275459"/>
                  </a:lnTo>
                  <a:lnTo>
                    <a:pt x="0" y="304800"/>
                  </a:lnTo>
                  <a:lnTo>
                    <a:pt x="3125" y="334140"/>
                  </a:lnTo>
                  <a:lnTo>
                    <a:pt x="27270" y="390335"/>
                  </a:lnTo>
                  <a:lnTo>
                    <a:pt x="73362" y="442361"/>
                  </a:lnTo>
                  <a:lnTo>
                    <a:pt x="103921" y="466490"/>
                  </a:lnTo>
                  <a:lnTo>
                    <a:pt x="139107" y="489193"/>
                  </a:lnTo>
                  <a:lnTo>
                    <a:pt x="178633" y="510342"/>
                  </a:lnTo>
                  <a:lnTo>
                    <a:pt x="222213" y="529808"/>
                  </a:lnTo>
                  <a:lnTo>
                    <a:pt x="269559" y="547463"/>
                  </a:lnTo>
                  <a:lnTo>
                    <a:pt x="320385" y="563180"/>
                  </a:lnTo>
                  <a:lnTo>
                    <a:pt x="374405" y="576830"/>
                  </a:lnTo>
                  <a:lnTo>
                    <a:pt x="431331" y="588286"/>
                  </a:lnTo>
                  <a:lnTo>
                    <a:pt x="490878" y="597418"/>
                  </a:lnTo>
                  <a:lnTo>
                    <a:pt x="552757" y="604100"/>
                  </a:lnTo>
                  <a:lnTo>
                    <a:pt x="616684" y="608203"/>
                  </a:lnTo>
                  <a:lnTo>
                    <a:pt x="682371" y="609600"/>
                  </a:lnTo>
                  <a:lnTo>
                    <a:pt x="748057" y="608203"/>
                  </a:lnTo>
                  <a:lnTo>
                    <a:pt x="811984" y="604100"/>
                  </a:lnTo>
                  <a:lnTo>
                    <a:pt x="873863" y="597418"/>
                  </a:lnTo>
                  <a:lnTo>
                    <a:pt x="933410" y="588286"/>
                  </a:lnTo>
                  <a:lnTo>
                    <a:pt x="990336" y="576830"/>
                  </a:lnTo>
                  <a:lnTo>
                    <a:pt x="1044356" y="563180"/>
                  </a:lnTo>
                  <a:lnTo>
                    <a:pt x="1095182" y="547463"/>
                  </a:lnTo>
                  <a:lnTo>
                    <a:pt x="1142528" y="529808"/>
                  </a:lnTo>
                  <a:lnTo>
                    <a:pt x="1186108" y="510342"/>
                  </a:lnTo>
                  <a:lnTo>
                    <a:pt x="1225634" y="489193"/>
                  </a:lnTo>
                  <a:lnTo>
                    <a:pt x="1260820" y="466490"/>
                  </a:lnTo>
                  <a:lnTo>
                    <a:pt x="1291379" y="442361"/>
                  </a:lnTo>
                  <a:lnTo>
                    <a:pt x="1337471" y="390335"/>
                  </a:lnTo>
                  <a:lnTo>
                    <a:pt x="1361616" y="334140"/>
                  </a:lnTo>
                  <a:lnTo>
                    <a:pt x="1364741" y="304799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697474" y="5122925"/>
              <a:ext cx="193675" cy="467995"/>
            </a:xfrm>
            <a:custGeom>
              <a:avLst/>
              <a:gdLst/>
              <a:ahLst/>
              <a:cxnLst/>
              <a:rect l="l" t="t" r="r" b="b"/>
              <a:pathLst>
                <a:path w="193675" h="467995">
                  <a:moveTo>
                    <a:pt x="193548" y="467868"/>
                  </a:moveTo>
                  <a:lnTo>
                    <a:pt x="105156" y="0"/>
                  </a:lnTo>
                  <a:lnTo>
                    <a:pt x="98183" y="546"/>
                  </a:lnTo>
                  <a:lnTo>
                    <a:pt x="90678" y="0"/>
                  </a:lnTo>
                  <a:lnTo>
                    <a:pt x="0" y="467868"/>
                  </a:lnTo>
                  <a:lnTo>
                    <a:pt x="10668" y="467868"/>
                  </a:lnTo>
                  <a:lnTo>
                    <a:pt x="98247" y="16675"/>
                  </a:lnTo>
                  <a:lnTo>
                    <a:pt x="183642" y="467868"/>
                  </a:lnTo>
                  <a:lnTo>
                    <a:pt x="193548" y="467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698998" y="5486399"/>
              <a:ext cx="167005" cy="100330"/>
            </a:xfrm>
            <a:custGeom>
              <a:avLst/>
              <a:gdLst/>
              <a:ahLst/>
              <a:cxnLst/>
              <a:rect l="l" t="t" r="r" b="b"/>
              <a:pathLst>
                <a:path w="167004" h="100329">
                  <a:moveTo>
                    <a:pt x="166877" y="6096"/>
                  </a:moveTo>
                  <a:lnTo>
                    <a:pt x="160781" y="0"/>
                  </a:lnTo>
                  <a:lnTo>
                    <a:pt x="0" y="93725"/>
                  </a:lnTo>
                  <a:lnTo>
                    <a:pt x="6096" y="99822"/>
                  </a:lnTo>
                  <a:lnTo>
                    <a:pt x="166877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698998" y="5486399"/>
              <a:ext cx="167005" cy="100330"/>
            </a:xfrm>
            <a:custGeom>
              <a:avLst/>
              <a:gdLst/>
              <a:ahLst/>
              <a:cxnLst/>
              <a:rect l="l" t="t" r="r" b="b"/>
              <a:pathLst>
                <a:path w="167004" h="100329">
                  <a:moveTo>
                    <a:pt x="0" y="93725"/>
                  </a:moveTo>
                  <a:lnTo>
                    <a:pt x="6096" y="99822"/>
                  </a:lnTo>
                  <a:lnTo>
                    <a:pt x="166877" y="6096"/>
                  </a:lnTo>
                  <a:lnTo>
                    <a:pt x="160781" y="0"/>
                  </a:lnTo>
                  <a:lnTo>
                    <a:pt x="0" y="93725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745480" y="5400293"/>
              <a:ext cx="125095" cy="100965"/>
            </a:xfrm>
            <a:custGeom>
              <a:avLst/>
              <a:gdLst/>
              <a:ahLst/>
              <a:cxnLst/>
              <a:rect l="l" t="t" r="r" b="b"/>
              <a:pathLst>
                <a:path w="125095" h="100964">
                  <a:moveTo>
                    <a:pt x="124968" y="94487"/>
                  </a:moveTo>
                  <a:lnTo>
                    <a:pt x="6096" y="0"/>
                  </a:lnTo>
                  <a:lnTo>
                    <a:pt x="0" y="6857"/>
                  </a:lnTo>
                  <a:lnTo>
                    <a:pt x="119634" y="100583"/>
                  </a:lnTo>
                  <a:lnTo>
                    <a:pt x="124968" y="94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745480" y="5400293"/>
              <a:ext cx="125095" cy="100965"/>
            </a:xfrm>
            <a:custGeom>
              <a:avLst/>
              <a:gdLst/>
              <a:ahLst/>
              <a:cxnLst/>
              <a:rect l="l" t="t" r="r" b="b"/>
              <a:pathLst>
                <a:path w="125095" h="100964">
                  <a:moveTo>
                    <a:pt x="119634" y="100583"/>
                  </a:moveTo>
                  <a:lnTo>
                    <a:pt x="124968" y="94487"/>
                  </a:lnTo>
                  <a:lnTo>
                    <a:pt x="6096" y="0"/>
                  </a:lnTo>
                  <a:lnTo>
                    <a:pt x="0" y="6857"/>
                  </a:lnTo>
                  <a:lnTo>
                    <a:pt x="119634" y="1005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751576" y="5308853"/>
              <a:ext cx="85725" cy="98425"/>
            </a:xfrm>
            <a:custGeom>
              <a:avLst/>
              <a:gdLst/>
              <a:ahLst/>
              <a:cxnLst/>
              <a:rect l="l" t="t" r="r" b="b"/>
              <a:pathLst>
                <a:path w="85725" h="98425">
                  <a:moveTo>
                    <a:pt x="85344" y="5334"/>
                  </a:moveTo>
                  <a:lnTo>
                    <a:pt x="79248" y="0"/>
                  </a:lnTo>
                  <a:lnTo>
                    <a:pt x="0" y="91440"/>
                  </a:lnTo>
                  <a:lnTo>
                    <a:pt x="6858" y="98298"/>
                  </a:lnTo>
                  <a:lnTo>
                    <a:pt x="85344" y="5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751576" y="5308853"/>
              <a:ext cx="85725" cy="98425"/>
            </a:xfrm>
            <a:custGeom>
              <a:avLst/>
              <a:gdLst/>
              <a:ahLst/>
              <a:cxnLst/>
              <a:rect l="l" t="t" r="r" b="b"/>
              <a:pathLst>
                <a:path w="85725" h="98425">
                  <a:moveTo>
                    <a:pt x="0" y="91440"/>
                  </a:moveTo>
                  <a:lnTo>
                    <a:pt x="6858" y="98298"/>
                  </a:lnTo>
                  <a:lnTo>
                    <a:pt x="85344" y="5334"/>
                  </a:lnTo>
                  <a:lnTo>
                    <a:pt x="79248" y="0"/>
                  </a:lnTo>
                  <a:lnTo>
                    <a:pt x="0" y="914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726430" y="5495543"/>
              <a:ext cx="166370" cy="100965"/>
            </a:xfrm>
            <a:custGeom>
              <a:avLst/>
              <a:gdLst/>
              <a:ahLst/>
              <a:cxnLst/>
              <a:rect l="l" t="t" r="r" b="b"/>
              <a:pathLst>
                <a:path w="166370" h="100964">
                  <a:moveTo>
                    <a:pt x="166116" y="94487"/>
                  </a:moveTo>
                  <a:lnTo>
                    <a:pt x="5334" y="0"/>
                  </a:lnTo>
                  <a:lnTo>
                    <a:pt x="0" y="6095"/>
                  </a:lnTo>
                  <a:lnTo>
                    <a:pt x="160782" y="100583"/>
                  </a:lnTo>
                  <a:lnTo>
                    <a:pt x="166116" y="94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726430" y="5495543"/>
              <a:ext cx="166370" cy="100965"/>
            </a:xfrm>
            <a:custGeom>
              <a:avLst/>
              <a:gdLst/>
              <a:ahLst/>
              <a:cxnLst/>
              <a:rect l="l" t="t" r="r" b="b"/>
              <a:pathLst>
                <a:path w="166370" h="100964">
                  <a:moveTo>
                    <a:pt x="160782" y="100583"/>
                  </a:moveTo>
                  <a:lnTo>
                    <a:pt x="166116" y="94487"/>
                  </a:lnTo>
                  <a:lnTo>
                    <a:pt x="5334" y="0"/>
                  </a:lnTo>
                  <a:lnTo>
                    <a:pt x="0" y="6095"/>
                  </a:lnTo>
                  <a:lnTo>
                    <a:pt x="160782" y="100583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722620" y="5404103"/>
              <a:ext cx="125730" cy="100330"/>
            </a:xfrm>
            <a:custGeom>
              <a:avLst/>
              <a:gdLst/>
              <a:ahLst/>
              <a:cxnLst/>
              <a:rect l="l" t="t" r="r" b="b"/>
              <a:pathLst>
                <a:path w="125729" h="100329">
                  <a:moveTo>
                    <a:pt x="125729" y="6096"/>
                  </a:moveTo>
                  <a:lnTo>
                    <a:pt x="119633" y="0"/>
                  </a:lnTo>
                  <a:lnTo>
                    <a:pt x="0" y="93725"/>
                  </a:lnTo>
                  <a:lnTo>
                    <a:pt x="6095" y="99822"/>
                  </a:lnTo>
                  <a:lnTo>
                    <a:pt x="125729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722620" y="5404103"/>
              <a:ext cx="125730" cy="100330"/>
            </a:xfrm>
            <a:custGeom>
              <a:avLst/>
              <a:gdLst/>
              <a:ahLst/>
              <a:cxnLst/>
              <a:rect l="l" t="t" r="r" b="b"/>
              <a:pathLst>
                <a:path w="125729" h="100329">
                  <a:moveTo>
                    <a:pt x="0" y="93725"/>
                  </a:moveTo>
                  <a:lnTo>
                    <a:pt x="6095" y="99822"/>
                  </a:lnTo>
                  <a:lnTo>
                    <a:pt x="125729" y="6096"/>
                  </a:lnTo>
                  <a:lnTo>
                    <a:pt x="119633" y="0"/>
                  </a:lnTo>
                  <a:lnTo>
                    <a:pt x="0" y="937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750052" y="5030723"/>
              <a:ext cx="90805" cy="379730"/>
            </a:xfrm>
            <a:custGeom>
              <a:avLst/>
              <a:gdLst/>
              <a:ahLst/>
              <a:cxnLst/>
              <a:rect l="l" t="t" r="r" b="b"/>
              <a:pathLst>
                <a:path w="90804" h="379729">
                  <a:moveTo>
                    <a:pt x="90678" y="372618"/>
                  </a:moveTo>
                  <a:lnTo>
                    <a:pt x="12954" y="279654"/>
                  </a:lnTo>
                  <a:lnTo>
                    <a:pt x="10985" y="281178"/>
                  </a:lnTo>
                  <a:lnTo>
                    <a:pt x="8382" y="278130"/>
                  </a:lnTo>
                  <a:lnTo>
                    <a:pt x="1524" y="283464"/>
                  </a:lnTo>
                  <a:lnTo>
                    <a:pt x="80772" y="376428"/>
                  </a:lnTo>
                  <a:lnTo>
                    <a:pt x="81051" y="376123"/>
                  </a:lnTo>
                  <a:lnTo>
                    <a:pt x="83820" y="379476"/>
                  </a:lnTo>
                  <a:lnTo>
                    <a:pt x="90678" y="372618"/>
                  </a:lnTo>
                  <a:close/>
                </a:path>
                <a:path w="90804" h="379729">
                  <a:moveTo>
                    <a:pt x="90678" y="0"/>
                  </a:moveTo>
                  <a:lnTo>
                    <a:pt x="80772" y="0"/>
                  </a:lnTo>
                  <a:lnTo>
                    <a:pt x="80772" y="27432"/>
                  </a:lnTo>
                  <a:lnTo>
                    <a:pt x="48768" y="27432"/>
                  </a:lnTo>
                  <a:lnTo>
                    <a:pt x="48768" y="0"/>
                  </a:lnTo>
                  <a:lnTo>
                    <a:pt x="39624" y="0"/>
                  </a:lnTo>
                  <a:lnTo>
                    <a:pt x="39624" y="27432"/>
                  </a:lnTo>
                  <a:lnTo>
                    <a:pt x="9144" y="27432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63246"/>
                  </a:lnTo>
                  <a:lnTo>
                    <a:pt x="9144" y="63246"/>
                  </a:lnTo>
                  <a:lnTo>
                    <a:pt x="9144" y="33528"/>
                  </a:lnTo>
                  <a:lnTo>
                    <a:pt x="39624" y="33528"/>
                  </a:lnTo>
                  <a:lnTo>
                    <a:pt x="39624" y="92202"/>
                  </a:lnTo>
                  <a:lnTo>
                    <a:pt x="48768" y="92202"/>
                  </a:lnTo>
                  <a:lnTo>
                    <a:pt x="48768" y="33528"/>
                  </a:lnTo>
                  <a:lnTo>
                    <a:pt x="80772" y="33528"/>
                  </a:lnTo>
                  <a:lnTo>
                    <a:pt x="80772" y="63246"/>
                  </a:lnTo>
                  <a:lnTo>
                    <a:pt x="90678" y="63246"/>
                  </a:lnTo>
                  <a:lnTo>
                    <a:pt x="90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756148" y="5310377"/>
              <a:ext cx="85090" cy="100330"/>
            </a:xfrm>
            <a:custGeom>
              <a:avLst/>
              <a:gdLst/>
              <a:ahLst/>
              <a:cxnLst/>
              <a:rect l="l" t="t" r="r" b="b"/>
              <a:pathLst>
                <a:path w="85089" h="100329">
                  <a:moveTo>
                    <a:pt x="77724" y="99822"/>
                  </a:moveTo>
                  <a:lnTo>
                    <a:pt x="84581" y="92963"/>
                  </a:lnTo>
                  <a:lnTo>
                    <a:pt x="6857" y="0"/>
                  </a:lnTo>
                  <a:lnTo>
                    <a:pt x="0" y="5334"/>
                  </a:lnTo>
                  <a:lnTo>
                    <a:pt x="77724" y="998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789676" y="5030723"/>
              <a:ext cx="9525" cy="97155"/>
            </a:xfrm>
            <a:custGeom>
              <a:avLst/>
              <a:gdLst/>
              <a:ahLst/>
              <a:cxnLst/>
              <a:rect l="l" t="t" r="r" b="b"/>
              <a:pathLst>
                <a:path w="9525" h="97154">
                  <a:moveTo>
                    <a:pt x="9144" y="96774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6774"/>
                  </a:lnTo>
                  <a:lnTo>
                    <a:pt x="9144" y="967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845302" y="4351019"/>
              <a:ext cx="438150" cy="1165860"/>
            </a:xfrm>
            <a:custGeom>
              <a:avLst/>
              <a:gdLst/>
              <a:ahLst/>
              <a:cxnLst/>
              <a:rect l="l" t="t" r="r" b="b"/>
              <a:pathLst>
                <a:path w="438150" h="1165860">
                  <a:moveTo>
                    <a:pt x="438150" y="0"/>
                  </a:moveTo>
                  <a:lnTo>
                    <a:pt x="0" y="116586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01996" y="5052821"/>
              <a:ext cx="187452" cy="4983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5219700" y="5465317"/>
            <a:ext cx="757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MS</a:t>
            </a:r>
            <a:r>
              <a:rPr sz="1800" spc="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00" spc="-7" baseline="-24691" dirty="0">
                <a:solidFill>
                  <a:srgbClr val="3333CC"/>
                </a:solidFill>
                <a:latin typeface="Times New Roman"/>
                <a:cs typeface="Times New Roman"/>
              </a:rPr>
              <a:t>BS</a:t>
            </a:r>
            <a:endParaRPr sz="2700" baseline="-24691">
              <a:latin typeface="Times New Roman"/>
              <a:cs typeface="Times New Roman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7703439" y="4347209"/>
            <a:ext cx="1372870" cy="1559560"/>
            <a:chOff x="7703439" y="4347209"/>
            <a:chExt cx="1372870" cy="1559560"/>
          </a:xfrm>
        </p:grpSpPr>
        <p:sp>
          <p:nvSpPr>
            <p:cNvPr id="116" name="object 116"/>
            <p:cNvSpPr/>
            <p:nvPr/>
          </p:nvSpPr>
          <p:spPr>
            <a:xfrm>
              <a:off x="7707249" y="5292851"/>
              <a:ext cx="1365250" cy="609600"/>
            </a:xfrm>
            <a:custGeom>
              <a:avLst/>
              <a:gdLst/>
              <a:ahLst/>
              <a:cxnLst/>
              <a:rect l="l" t="t" r="r" b="b"/>
              <a:pathLst>
                <a:path w="1365250" h="609600">
                  <a:moveTo>
                    <a:pt x="1364742" y="304800"/>
                  </a:moveTo>
                  <a:lnTo>
                    <a:pt x="1361616" y="275459"/>
                  </a:lnTo>
                  <a:lnTo>
                    <a:pt x="1352430" y="246904"/>
                  </a:lnTo>
                  <a:lnTo>
                    <a:pt x="1317025" y="192666"/>
                  </a:lnTo>
                  <a:lnTo>
                    <a:pt x="1260820" y="143109"/>
                  </a:lnTo>
                  <a:lnTo>
                    <a:pt x="1225634" y="120406"/>
                  </a:lnTo>
                  <a:lnTo>
                    <a:pt x="1186108" y="99257"/>
                  </a:lnTo>
                  <a:lnTo>
                    <a:pt x="1142528" y="79791"/>
                  </a:lnTo>
                  <a:lnTo>
                    <a:pt x="1095182" y="62136"/>
                  </a:lnTo>
                  <a:lnTo>
                    <a:pt x="1044356" y="46419"/>
                  </a:lnTo>
                  <a:lnTo>
                    <a:pt x="990336" y="32769"/>
                  </a:lnTo>
                  <a:lnTo>
                    <a:pt x="933410" y="21313"/>
                  </a:lnTo>
                  <a:lnTo>
                    <a:pt x="873863" y="12181"/>
                  </a:lnTo>
                  <a:lnTo>
                    <a:pt x="811984" y="5499"/>
                  </a:lnTo>
                  <a:lnTo>
                    <a:pt x="748057" y="1396"/>
                  </a:lnTo>
                  <a:lnTo>
                    <a:pt x="682371" y="0"/>
                  </a:lnTo>
                  <a:lnTo>
                    <a:pt x="616684" y="1396"/>
                  </a:lnTo>
                  <a:lnTo>
                    <a:pt x="552757" y="5499"/>
                  </a:lnTo>
                  <a:lnTo>
                    <a:pt x="490878" y="12181"/>
                  </a:lnTo>
                  <a:lnTo>
                    <a:pt x="431331" y="21313"/>
                  </a:lnTo>
                  <a:lnTo>
                    <a:pt x="374405" y="32769"/>
                  </a:lnTo>
                  <a:lnTo>
                    <a:pt x="320385" y="46419"/>
                  </a:lnTo>
                  <a:lnTo>
                    <a:pt x="269559" y="62136"/>
                  </a:lnTo>
                  <a:lnTo>
                    <a:pt x="222213" y="79791"/>
                  </a:lnTo>
                  <a:lnTo>
                    <a:pt x="178633" y="99257"/>
                  </a:lnTo>
                  <a:lnTo>
                    <a:pt x="139107" y="120406"/>
                  </a:lnTo>
                  <a:lnTo>
                    <a:pt x="103921" y="143109"/>
                  </a:lnTo>
                  <a:lnTo>
                    <a:pt x="73362" y="167238"/>
                  </a:lnTo>
                  <a:lnTo>
                    <a:pt x="27270" y="219264"/>
                  </a:lnTo>
                  <a:lnTo>
                    <a:pt x="3125" y="275459"/>
                  </a:lnTo>
                  <a:lnTo>
                    <a:pt x="0" y="304800"/>
                  </a:lnTo>
                  <a:lnTo>
                    <a:pt x="3125" y="334140"/>
                  </a:lnTo>
                  <a:lnTo>
                    <a:pt x="27270" y="390335"/>
                  </a:lnTo>
                  <a:lnTo>
                    <a:pt x="73362" y="442361"/>
                  </a:lnTo>
                  <a:lnTo>
                    <a:pt x="103921" y="466490"/>
                  </a:lnTo>
                  <a:lnTo>
                    <a:pt x="139107" y="489193"/>
                  </a:lnTo>
                  <a:lnTo>
                    <a:pt x="178633" y="510342"/>
                  </a:lnTo>
                  <a:lnTo>
                    <a:pt x="222213" y="529808"/>
                  </a:lnTo>
                  <a:lnTo>
                    <a:pt x="269559" y="547463"/>
                  </a:lnTo>
                  <a:lnTo>
                    <a:pt x="320385" y="563180"/>
                  </a:lnTo>
                  <a:lnTo>
                    <a:pt x="374405" y="576830"/>
                  </a:lnTo>
                  <a:lnTo>
                    <a:pt x="431331" y="588286"/>
                  </a:lnTo>
                  <a:lnTo>
                    <a:pt x="490878" y="597418"/>
                  </a:lnTo>
                  <a:lnTo>
                    <a:pt x="552757" y="604100"/>
                  </a:lnTo>
                  <a:lnTo>
                    <a:pt x="616684" y="608203"/>
                  </a:lnTo>
                  <a:lnTo>
                    <a:pt x="682371" y="609600"/>
                  </a:lnTo>
                  <a:lnTo>
                    <a:pt x="748057" y="608203"/>
                  </a:lnTo>
                  <a:lnTo>
                    <a:pt x="811984" y="604100"/>
                  </a:lnTo>
                  <a:lnTo>
                    <a:pt x="873863" y="597418"/>
                  </a:lnTo>
                  <a:lnTo>
                    <a:pt x="933410" y="588286"/>
                  </a:lnTo>
                  <a:lnTo>
                    <a:pt x="990336" y="576830"/>
                  </a:lnTo>
                  <a:lnTo>
                    <a:pt x="1044356" y="563180"/>
                  </a:lnTo>
                  <a:lnTo>
                    <a:pt x="1095182" y="547463"/>
                  </a:lnTo>
                  <a:lnTo>
                    <a:pt x="1142528" y="529808"/>
                  </a:lnTo>
                  <a:lnTo>
                    <a:pt x="1186108" y="510342"/>
                  </a:lnTo>
                  <a:lnTo>
                    <a:pt x="1225634" y="489193"/>
                  </a:lnTo>
                  <a:lnTo>
                    <a:pt x="1260820" y="466490"/>
                  </a:lnTo>
                  <a:lnTo>
                    <a:pt x="1291379" y="442361"/>
                  </a:lnTo>
                  <a:lnTo>
                    <a:pt x="1337471" y="390335"/>
                  </a:lnTo>
                  <a:lnTo>
                    <a:pt x="1361616" y="334140"/>
                  </a:lnTo>
                  <a:lnTo>
                    <a:pt x="1364742" y="30480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288274" y="5109971"/>
              <a:ext cx="193675" cy="468630"/>
            </a:xfrm>
            <a:custGeom>
              <a:avLst/>
              <a:gdLst/>
              <a:ahLst/>
              <a:cxnLst/>
              <a:rect l="l" t="t" r="r" b="b"/>
              <a:pathLst>
                <a:path w="193675" h="468629">
                  <a:moveTo>
                    <a:pt x="193548" y="467868"/>
                  </a:moveTo>
                  <a:lnTo>
                    <a:pt x="105156" y="0"/>
                  </a:lnTo>
                  <a:lnTo>
                    <a:pt x="98183" y="1079"/>
                  </a:lnTo>
                  <a:lnTo>
                    <a:pt x="90678" y="0"/>
                  </a:lnTo>
                  <a:lnTo>
                    <a:pt x="0" y="467868"/>
                  </a:lnTo>
                  <a:lnTo>
                    <a:pt x="10668" y="468630"/>
                  </a:lnTo>
                  <a:lnTo>
                    <a:pt x="98247" y="17437"/>
                  </a:lnTo>
                  <a:lnTo>
                    <a:pt x="183642" y="468630"/>
                  </a:lnTo>
                  <a:lnTo>
                    <a:pt x="193548" y="467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289798" y="5473445"/>
              <a:ext cx="167005" cy="100965"/>
            </a:xfrm>
            <a:custGeom>
              <a:avLst/>
              <a:gdLst/>
              <a:ahLst/>
              <a:cxnLst/>
              <a:rect l="l" t="t" r="r" b="b"/>
              <a:pathLst>
                <a:path w="167004" h="100964">
                  <a:moveTo>
                    <a:pt x="166877" y="6095"/>
                  </a:moveTo>
                  <a:lnTo>
                    <a:pt x="160781" y="0"/>
                  </a:lnTo>
                  <a:lnTo>
                    <a:pt x="0" y="94487"/>
                  </a:lnTo>
                  <a:lnTo>
                    <a:pt x="6096" y="100583"/>
                  </a:lnTo>
                  <a:lnTo>
                    <a:pt x="166877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289798" y="5473445"/>
              <a:ext cx="167005" cy="100965"/>
            </a:xfrm>
            <a:custGeom>
              <a:avLst/>
              <a:gdLst/>
              <a:ahLst/>
              <a:cxnLst/>
              <a:rect l="l" t="t" r="r" b="b"/>
              <a:pathLst>
                <a:path w="167004" h="100964">
                  <a:moveTo>
                    <a:pt x="0" y="94487"/>
                  </a:moveTo>
                  <a:lnTo>
                    <a:pt x="6096" y="100583"/>
                  </a:lnTo>
                  <a:lnTo>
                    <a:pt x="166877" y="6095"/>
                  </a:lnTo>
                  <a:lnTo>
                    <a:pt x="160781" y="0"/>
                  </a:lnTo>
                  <a:lnTo>
                    <a:pt x="0" y="94487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336280" y="5388101"/>
              <a:ext cx="125095" cy="100330"/>
            </a:xfrm>
            <a:custGeom>
              <a:avLst/>
              <a:gdLst/>
              <a:ahLst/>
              <a:cxnLst/>
              <a:rect l="l" t="t" r="r" b="b"/>
              <a:pathLst>
                <a:path w="125095" h="100329">
                  <a:moveTo>
                    <a:pt x="124968" y="93725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119634" y="99822"/>
                  </a:lnTo>
                  <a:lnTo>
                    <a:pt x="124968" y="937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336280" y="5388101"/>
              <a:ext cx="125095" cy="100330"/>
            </a:xfrm>
            <a:custGeom>
              <a:avLst/>
              <a:gdLst/>
              <a:ahLst/>
              <a:cxnLst/>
              <a:rect l="l" t="t" r="r" b="b"/>
              <a:pathLst>
                <a:path w="125095" h="100329">
                  <a:moveTo>
                    <a:pt x="119634" y="99822"/>
                  </a:moveTo>
                  <a:lnTo>
                    <a:pt x="124968" y="93725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119634" y="998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342376" y="5295899"/>
              <a:ext cx="85725" cy="98425"/>
            </a:xfrm>
            <a:custGeom>
              <a:avLst/>
              <a:gdLst/>
              <a:ahLst/>
              <a:cxnLst/>
              <a:rect l="l" t="t" r="r" b="b"/>
              <a:pathLst>
                <a:path w="85725" h="98425">
                  <a:moveTo>
                    <a:pt x="85344" y="5334"/>
                  </a:moveTo>
                  <a:lnTo>
                    <a:pt x="79248" y="0"/>
                  </a:lnTo>
                  <a:lnTo>
                    <a:pt x="0" y="92201"/>
                  </a:lnTo>
                  <a:lnTo>
                    <a:pt x="6857" y="98298"/>
                  </a:lnTo>
                  <a:lnTo>
                    <a:pt x="85344" y="5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342376" y="5295899"/>
              <a:ext cx="85725" cy="98425"/>
            </a:xfrm>
            <a:custGeom>
              <a:avLst/>
              <a:gdLst/>
              <a:ahLst/>
              <a:cxnLst/>
              <a:rect l="l" t="t" r="r" b="b"/>
              <a:pathLst>
                <a:path w="85725" h="98425">
                  <a:moveTo>
                    <a:pt x="0" y="92201"/>
                  </a:moveTo>
                  <a:lnTo>
                    <a:pt x="6857" y="98298"/>
                  </a:lnTo>
                  <a:lnTo>
                    <a:pt x="85344" y="5334"/>
                  </a:lnTo>
                  <a:lnTo>
                    <a:pt x="79248" y="0"/>
                  </a:lnTo>
                  <a:lnTo>
                    <a:pt x="0" y="922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317230" y="5483351"/>
              <a:ext cx="166370" cy="100330"/>
            </a:xfrm>
            <a:custGeom>
              <a:avLst/>
              <a:gdLst/>
              <a:ahLst/>
              <a:cxnLst/>
              <a:rect l="l" t="t" r="r" b="b"/>
              <a:pathLst>
                <a:path w="166370" h="100329">
                  <a:moveTo>
                    <a:pt x="166116" y="93725"/>
                  </a:moveTo>
                  <a:lnTo>
                    <a:pt x="5334" y="0"/>
                  </a:lnTo>
                  <a:lnTo>
                    <a:pt x="0" y="6096"/>
                  </a:lnTo>
                  <a:lnTo>
                    <a:pt x="160781" y="99822"/>
                  </a:lnTo>
                  <a:lnTo>
                    <a:pt x="166116" y="937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317230" y="5483351"/>
              <a:ext cx="166370" cy="100330"/>
            </a:xfrm>
            <a:custGeom>
              <a:avLst/>
              <a:gdLst/>
              <a:ahLst/>
              <a:cxnLst/>
              <a:rect l="l" t="t" r="r" b="b"/>
              <a:pathLst>
                <a:path w="166370" h="100329">
                  <a:moveTo>
                    <a:pt x="160781" y="99822"/>
                  </a:moveTo>
                  <a:lnTo>
                    <a:pt x="166116" y="93725"/>
                  </a:lnTo>
                  <a:lnTo>
                    <a:pt x="5334" y="0"/>
                  </a:lnTo>
                  <a:lnTo>
                    <a:pt x="0" y="6096"/>
                  </a:lnTo>
                  <a:lnTo>
                    <a:pt x="160781" y="9982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313420" y="5391149"/>
              <a:ext cx="125730" cy="100330"/>
            </a:xfrm>
            <a:custGeom>
              <a:avLst/>
              <a:gdLst/>
              <a:ahLst/>
              <a:cxnLst/>
              <a:rect l="l" t="t" r="r" b="b"/>
              <a:pathLst>
                <a:path w="125729" h="100329">
                  <a:moveTo>
                    <a:pt x="125729" y="6858"/>
                  </a:moveTo>
                  <a:lnTo>
                    <a:pt x="119633" y="0"/>
                  </a:lnTo>
                  <a:lnTo>
                    <a:pt x="0" y="93725"/>
                  </a:lnTo>
                  <a:lnTo>
                    <a:pt x="6096" y="99822"/>
                  </a:lnTo>
                  <a:lnTo>
                    <a:pt x="125729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313420" y="5391149"/>
              <a:ext cx="125730" cy="100330"/>
            </a:xfrm>
            <a:custGeom>
              <a:avLst/>
              <a:gdLst/>
              <a:ahLst/>
              <a:cxnLst/>
              <a:rect l="l" t="t" r="r" b="b"/>
              <a:pathLst>
                <a:path w="125729" h="100329">
                  <a:moveTo>
                    <a:pt x="0" y="93725"/>
                  </a:moveTo>
                  <a:lnTo>
                    <a:pt x="6096" y="99822"/>
                  </a:lnTo>
                  <a:lnTo>
                    <a:pt x="125729" y="6858"/>
                  </a:lnTo>
                  <a:lnTo>
                    <a:pt x="119633" y="0"/>
                  </a:lnTo>
                  <a:lnTo>
                    <a:pt x="0" y="937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340852" y="5017769"/>
              <a:ext cx="90805" cy="379730"/>
            </a:xfrm>
            <a:custGeom>
              <a:avLst/>
              <a:gdLst/>
              <a:ahLst/>
              <a:cxnLst/>
              <a:rect l="l" t="t" r="r" b="b"/>
              <a:pathLst>
                <a:path w="90804" h="379729">
                  <a:moveTo>
                    <a:pt x="90678" y="373380"/>
                  </a:moveTo>
                  <a:lnTo>
                    <a:pt x="12954" y="279654"/>
                  </a:lnTo>
                  <a:lnTo>
                    <a:pt x="10972" y="281190"/>
                  </a:lnTo>
                  <a:lnTo>
                    <a:pt x="8382" y="278130"/>
                  </a:lnTo>
                  <a:lnTo>
                    <a:pt x="1524" y="283464"/>
                  </a:lnTo>
                  <a:lnTo>
                    <a:pt x="80772" y="376428"/>
                  </a:lnTo>
                  <a:lnTo>
                    <a:pt x="81064" y="376135"/>
                  </a:lnTo>
                  <a:lnTo>
                    <a:pt x="83820" y="379476"/>
                  </a:lnTo>
                  <a:lnTo>
                    <a:pt x="90678" y="373380"/>
                  </a:lnTo>
                  <a:close/>
                </a:path>
                <a:path w="90804" h="379729">
                  <a:moveTo>
                    <a:pt x="90678" y="0"/>
                  </a:moveTo>
                  <a:lnTo>
                    <a:pt x="80772" y="0"/>
                  </a:lnTo>
                  <a:lnTo>
                    <a:pt x="80772" y="27432"/>
                  </a:lnTo>
                  <a:lnTo>
                    <a:pt x="48768" y="27432"/>
                  </a:lnTo>
                  <a:lnTo>
                    <a:pt x="48768" y="0"/>
                  </a:lnTo>
                  <a:lnTo>
                    <a:pt x="39624" y="0"/>
                  </a:lnTo>
                  <a:lnTo>
                    <a:pt x="39624" y="27432"/>
                  </a:lnTo>
                  <a:lnTo>
                    <a:pt x="9144" y="27432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64008"/>
                  </a:lnTo>
                  <a:lnTo>
                    <a:pt x="9144" y="64008"/>
                  </a:lnTo>
                  <a:lnTo>
                    <a:pt x="9144" y="33528"/>
                  </a:lnTo>
                  <a:lnTo>
                    <a:pt x="39624" y="33528"/>
                  </a:lnTo>
                  <a:lnTo>
                    <a:pt x="39624" y="92202"/>
                  </a:lnTo>
                  <a:lnTo>
                    <a:pt x="48768" y="92202"/>
                  </a:lnTo>
                  <a:lnTo>
                    <a:pt x="48768" y="33528"/>
                  </a:lnTo>
                  <a:lnTo>
                    <a:pt x="80772" y="33528"/>
                  </a:lnTo>
                  <a:lnTo>
                    <a:pt x="80772" y="64008"/>
                  </a:lnTo>
                  <a:lnTo>
                    <a:pt x="90678" y="64008"/>
                  </a:lnTo>
                  <a:lnTo>
                    <a:pt x="90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346948" y="5297423"/>
              <a:ext cx="85090" cy="100330"/>
            </a:xfrm>
            <a:custGeom>
              <a:avLst/>
              <a:gdLst/>
              <a:ahLst/>
              <a:cxnLst/>
              <a:rect l="l" t="t" r="r" b="b"/>
              <a:pathLst>
                <a:path w="85090" h="100329">
                  <a:moveTo>
                    <a:pt x="77724" y="99822"/>
                  </a:moveTo>
                  <a:lnTo>
                    <a:pt x="84581" y="93725"/>
                  </a:lnTo>
                  <a:lnTo>
                    <a:pt x="6857" y="0"/>
                  </a:lnTo>
                  <a:lnTo>
                    <a:pt x="0" y="5334"/>
                  </a:lnTo>
                  <a:lnTo>
                    <a:pt x="77724" y="998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380476" y="5017769"/>
              <a:ext cx="9525" cy="97790"/>
            </a:xfrm>
            <a:custGeom>
              <a:avLst/>
              <a:gdLst/>
              <a:ahLst/>
              <a:cxnLst/>
              <a:rect l="l" t="t" r="r" b="b"/>
              <a:pathLst>
                <a:path w="9525" h="97789">
                  <a:moveTo>
                    <a:pt x="9144" y="97536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7536"/>
                  </a:lnTo>
                  <a:lnTo>
                    <a:pt x="9144" y="97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065770" y="4351019"/>
              <a:ext cx="237490" cy="1140460"/>
            </a:xfrm>
            <a:custGeom>
              <a:avLst/>
              <a:gdLst/>
              <a:ahLst/>
              <a:cxnLst/>
              <a:rect l="l" t="t" r="r" b="b"/>
              <a:pathLst>
                <a:path w="237490" h="1140460">
                  <a:moveTo>
                    <a:pt x="0" y="0"/>
                  </a:moveTo>
                  <a:lnTo>
                    <a:pt x="236981" y="1139952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816596" y="5052821"/>
              <a:ext cx="187452" cy="4983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7734300" y="5465317"/>
            <a:ext cx="833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15620" algn="l"/>
              </a:tabLst>
            </a:pP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MS	</a:t>
            </a:r>
            <a:r>
              <a:rPr sz="2700" spc="-7" baseline="-21604" dirty="0">
                <a:solidFill>
                  <a:srgbClr val="3333CC"/>
                </a:solidFill>
                <a:latin typeface="Times New Roman"/>
                <a:cs typeface="Times New Roman"/>
              </a:rPr>
              <a:t>BS</a:t>
            </a:r>
            <a:endParaRPr sz="2700" baseline="-21604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6853681" y="5363971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3121151" y="2514600"/>
            <a:ext cx="1679575" cy="590550"/>
          </a:xfrm>
          <a:custGeom>
            <a:avLst/>
            <a:gdLst/>
            <a:ahLst/>
            <a:cxnLst/>
            <a:rect l="l" t="t" r="r" b="b"/>
            <a:pathLst>
              <a:path w="1679575" h="590550">
                <a:moveTo>
                  <a:pt x="1679447" y="0"/>
                </a:moveTo>
                <a:lnTo>
                  <a:pt x="0" y="59054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334000" y="2514600"/>
            <a:ext cx="1776730" cy="576580"/>
          </a:xfrm>
          <a:custGeom>
            <a:avLst/>
            <a:gdLst/>
            <a:ahLst/>
            <a:cxnLst/>
            <a:rect l="l" t="t" r="r" b="b"/>
            <a:pathLst>
              <a:path w="1776729" h="576580">
                <a:moveTo>
                  <a:pt x="0" y="0"/>
                </a:moveTo>
                <a:lnTo>
                  <a:pt x="1776222" y="576071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590800" y="2286000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19050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4831334" y="311150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140" name="object 1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2296160" y="825601"/>
            <a:ext cx="5828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333CC"/>
                </a:solidFill>
              </a:rPr>
              <a:t>Control </a:t>
            </a:r>
            <a:r>
              <a:rPr sz="3600" dirty="0">
                <a:solidFill>
                  <a:srgbClr val="3333CC"/>
                </a:solidFill>
              </a:rPr>
              <a:t>and Traffic</a:t>
            </a:r>
            <a:r>
              <a:rPr sz="3600" spc="-100" dirty="0">
                <a:solidFill>
                  <a:srgbClr val="3333CC"/>
                </a:solidFill>
              </a:rPr>
              <a:t> </a:t>
            </a:r>
            <a:r>
              <a:rPr sz="3600" spc="-5" dirty="0">
                <a:solidFill>
                  <a:srgbClr val="3333CC"/>
                </a:solidFill>
              </a:rPr>
              <a:t>Channels</a:t>
            </a:r>
            <a:endParaRPr sz="3600"/>
          </a:p>
        </p:txBody>
      </p:sp>
      <p:grpSp>
        <p:nvGrpSpPr>
          <p:cNvPr id="42" name="object 42"/>
          <p:cNvGrpSpPr/>
          <p:nvPr/>
        </p:nvGrpSpPr>
        <p:grpSpPr>
          <a:xfrm>
            <a:off x="6380226" y="2541270"/>
            <a:ext cx="328930" cy="2874010"/>
            <a:chOff x="6380226" y="2541270"/>
            <a:chExt cx="328930" cy="2874010"/>
          </a:xfrm>
        </p:grpSpPr>
        <p:sp>
          <p:nvSpPr>
            <p:cNvPr id="43" name="object 43"/>
            <p:cNvSpPr/>
            <p:nvPr/>
          </p:nvSpPr>
          <p:spPr>
            <a:xfrm>
              <a:off x="6380226" y="3012947"/>
              <a:ext cx="322580" cy="2372360"/>
            </a:xfrm>
            <a:custGeom>
              <a:avLst/>
              <a:gdLst/>
              <a:ahLst/>
              <a:cxnLst/>
              <a:rect l="l" t="t" r="r" b="b"/>
              <a:pathLst>
                <a:path w="322579" h="2372360">
                  <a:moveTo>
                    <a:pt x="322326" y="2369058"/>
                  </a:moveTo>
                  <a:lnTo>
                    <a:pt x="176771" y="0"/>
                  </a:lnTo>
                  <a:lnTo>
                    <a:pt x="164020" y="4064"/>
                  </a:lnTo>
                  <a:lnTo>
                    <a:pt x="150114" y="0"/>
                  </a:lnTo>
                  <a:lnTo>
                    <a:pt x="0" y="2369058"/>
                  </a:lnTo>
                  <a:lnTo>
                    <a:pt x="16764" y="2372106"/>
                  </a:lnTo>
                  <a:lnTo>
                    <a:pt x="164134" y="71920"/>
                  </a:lnTo>
                  <a:lnTo>
                    <a:pt x="306324" y="2372106"/>
                  </a:lnTo>
                  <a:lnTo>
                    <a:pt x="322326" y="23690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83274" y="4857750"/>
              <a:ext cx="278130" cy="504825"/>
            </a:xfrm>
            <a:custGeom>
              <a:avLst/>
              <a:gdLst/>
              <a:ahLst/>
              <a:cxnLst/>
              <a:rect l="l" t="t" r="r" b="b"/>
              <a:pathLst>
                <a:path w="278129" h="504825">
                  <a:moveTo>
                    <a:pt x="278129" y="30479"/>
                  </a:moveTo>
                  <a:lnTo>
                    <a:pt x="268224" y="0"/>
                  </a:lnTo>
                  <a:lnTo>
                    <a:pt x="0" y="474725"/>
                  </a:lnTo>
                  <a:lnTo>
                    <a:pt x="9905" y="504444"/>
                  </a:lnTo>
                  <a:lnTo>
                    <a:pt x="278129" y="304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83274" y="4857750"/>
              <a:ext cx="278130" cy="504825"/>
            </a:xfrm>
            <a:custGeom>
              <a:avLst/>
              <a:gdLst/>
              <a:ahLst/>
              <a:cxnLst/>
              <a:rect l="l" t="t" r="r" b="b"/>
              <a:pathLst>
                <a:path w="278129" h="504825">
                  <a:moveTo>
                    <a:pt x="0" y="474725"/>
                  </a:moveTo>
                  <a:lnTo>
                    <a:pt x="9905" y="504444"/>
                  </a:lnTo>
                  <a:lnTo>
                    <a:pt x="278129" y="30479"/>
                  </a:lnTo>
                  <a:lnTo>
                    <a:pt x="268224" y="0"/>
                  </a:lnTo>
                  <a:lnTo>
                    <a:pt x="0" y="474725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59474" y="4419600"/>
              <a:ext cx="209550" cy="506730"/>
            </a:xfrm>
            <a:custGeom>
              <a:avLst/>
              <a:gdLst/>
              <a:ahLst/>
              <a:cxnLst/>
              <a:rect l="l" t="t" r="r" b="b"/>
              <a:pathLst>
                <a:path w="209550" h="506729">
                  <a:moveTo>
                    <a:pt x="209550" y="476250"/>
                  </a:moveTo>
                  <a:lnTo>
                    <a:pt x="10667" y="0"/>
                  </a:lnTo>
                  <a:lnTo>
                    <a:pt x="0" y="32765"/>
                  </a:lnTo>
                  <a:lnTo>
                    <a:pt x="200405" y="506729"/>
                  </a:lnTo>
                  <a:lnTo>
                    <a:pt x="209550" y="476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59474" y="4419600"/>
              <a:ext cx="209550" cy="506730"/>
            </a:xfrm>
            <a:custGeom>
              <a:avLst/>
              <a:gdLst/>
              <a:ahLst/>
              <a:cxnLst/>
              <a:rect l="l" t="t" r="r" b="b"/>
              <a:pathLst>
                <a:path w="209550" h="506729">
                  <a:moveTo>
                    <a:pt x="200405" y="506729"/>
                  </a:moveTo>
                  <a:lnTo>
                    <a:pt x="209550" y="476250"/>
                  </a:lnTo>
                  <a:lnTo>
                    <a:pt x="10667" y="0"/>
                  </a:lnTo>
                  <a:lnTo>
                    <a:pt x="0" y="32765"/>
                  </a:lnTo>
                  <a:lnTo>
                    <a:pt x="200405" y="5067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470904" y="3949446"/>
              <a:ext cx="142875" cy="505459"/>
            </a:xfrm>
            <a:custGeom>
              <a:avLst/>
              <a:gdLst/>
              <a:ahLst/>
              <a:cxnLst/>
              <a:rect l="l" t="t" r="r" b="b"/>
              <a:pathLst>
                <a:path w="142875" h="505460">
                  <a:moveTo>
                    <a:pt x="142494" y="28193"/>
                  </a:moveTo>
                  <a:lnTo>
                    <a:pt x="131825" y="0"/>
                  </a:lnTo>
                  <a:lnTo>
                    <a:pt x="0" y="472439"/>
                  </a:lnTo>
                  <a:lnTo>
                    <a:pt x="11430" y="505205"/>
                  </a:lnTo>
                  <a:lnTo>
                    <a:pt x="142494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70904" y="3949446"/>
              <a:ext cx="142875" cy="505459"/>
            </a:xfrm>
            <a:custGeom>
              <a:avLst/>
              <a:gdLst/>
              <a:ahLst/>
              <a:cxnLst/>
              <a:rect l="l" t="t" r="r" b="b"/>
              <a:pathLst>
                <a:path w="142875" h="505460">
                  <a:moveTo>
                    <a:pt x="0" y="472439"/>
                  </a:moveTo>
                  <a:lnTo>
                    <a:pt x="11430" y="505205"/>
                  </a:lnTo>
                  <a:lnTo>
                    <a:pt x="142494" y="28193"/>
                  </a:lnTo>
                  <a:lnTo>
                    <a:pt x="131825" y="0"/>
                  </a:lnTo>
                  <a:lnTo>
                    <a:pt x="0" y="4724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25946" y="4904994"/>
              <a:ext cx="280035" cy="506730"/>
            </a:xfrm>
            <a:custGeom>
              <a:avLst/>
              <a:gdLst/>
              <a:ahLst/>
              <a:cxnLst/>
              <a:rect l="l" t="t" r="r" b="b"/>
              <a:pathLst>
                <a:path w="280034" h="506729">
                  <a:moveTo>
                    <a:pt x="279653" y="476250"/>
                  </a:moveTo>
                  <a:lnTo>
                    <a:pt x="9905" y="0"/>
                  </a:lnTo>
                  <a:lnTo>
                    <a:pt x="0" y="30479"/>
                  </a:lnTo>
                  <a:lnTo>
                    <a:pt x="269748" y="506729"/>
                  </a:lnTo>
                  <a:lnTo>
                    <a:pt x="279653" y="476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425946" y="4904994"/>
              <a:ext cx="280035" cy="506730"/>
            </a:xfrm>
            <a:custGeom>
              <a:avLst/>
              <a:gdLst/>
              <a:ahLst/>
              <a:cxnLst/>
              <a:rect l="l" t="t" r="r" b="b"/>
              <a:pathLst>
                <a:path w="280034" h="506729">
                  <a:moveTo>
                    <a:pt x="269748" y="506729"/>
                  </a:moveTo>
                  <a:lnTo>
                    <a:pt x="279653" y="476250"/>
                  </a:lnTo>
                  <a:lnTo>
                    <a:pt x="9905" y="0"/>
                  </a:lnTo>
                  <a:lnTo>
                    <a:pt x="0" y="30479"/>
                  </a:lnTo>
                  <a:lnTo>
                    <a:pt x="269748" y="506729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22898" y="4434077"/>
              <a:ext cx="209550" cy="506095"/>
            </a:xfrm>
            <a:custGeom>
              <a:avLst/>
              <a:gdLst/>
              <a:ahLst/>
              <a:cxnLst/>
              <a:rect l="l" t="t" r="r" b="b"/>
              <a:pathLst>
                <a:path w="209550" h="506095">
                  <a:moveTo>
                    <a:pt x="209550" y="32766"/>
                  </a:moveTo>
                  <a:lnTo>
                    <a:pt x="198881" y="0"/>
                  </a:lnTo>
                  <a:lnTo>
                    <a:pt x="0" y="475488"/>
                  </a:lnTo>
                  <a:lnTo>
                    <a:pt x="9905" y="505968"/>
                  </a:lnTo>
                  <a:lnTo>
                    <a:pt x="209550" y="327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22898" y="4434077"/>
              <a:ext cx="209550" cy="506095"/>
            </a:xfrm>
            <a:custGeom>
              <a:avLst/>
              <a:gdLst/>
              <a:ahLst/>
              <a:cxnLst/>
              <a:rect l="l" t="t" r="r" b="b"/>
              <a:pathLst>
                <a:path w="209550" h="506095">
                  <a:moveTo>
                    <a:pt x="0" y="475488"/>
                  </a:moveTo>
                  <a:lnTo>
                    <a:pt x="9905" y="505968"/>
                  </a:lnTo>
                  <a:lnTo>
                    <a:pt x="209550" y="32766"/>
                  </a:lnTo>
                  <a:lnTo>
                    <a:pt x="198881" y="0"/>
                  </a:lnTo>
                  <a:lnTo>
                    <a:pt x="0" y="4754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65570" y="2541269"/>
              <a:ext cx="154305" cy="1927860"/>
            </a:xfrm>
            <a:custGeom>
              <a:avLst/>
              <a:gdLst/>
              <a:ahLst/>
              <a:cxnLst/>
              <a:rect l="l" t="t" r="r" b="b"/>
              <a:pathLst>
                <a:path w="154304" h="1927860">
                  <a:moveTo>
                    <a:pt x="152400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83058" y="138684"/>
                  </a:lnTo>
                  <a:lnTo>
                    <a:pt x="83058" y="0"/>
                  </a:lnTo>
                  <a:lnTo>
                    <a:pt x="67056" y="0"/>
                  </a:lnTo>
                  <a:lnTo>
                    <a:pt x="67056" y="138684"/>
                  </a:lnTo>
                  <a:lnTo>
                    <a:pt x="17526" y="138684"/>
                  </a:lnTo>
                  <a:lnTo>
                    <a:pt x="17526" y="0"/>
                  </a:lnTo>
                  <a:lnTo>
                    <a:pt x="0" y="0"/>
                  </a:lnTo>
                  <a:lnTo>
                    <a:pt x="0" y="319278"/>
                  </a:lnTo>
                  <a:lnTo>
                    <a:pt x="17526" y="319278"/>
                  </a:lnTo>
                  <a:lnTo>
                    <a:pt x="17526" y="173736"/>
                  </a:lnTo>
                  <a:lnTo>
                    <a:pt x="67056" y="173736"/>
                  </a:lnTo>
                  <a:lnTo>
                    <a:pt x="67056" y="471678"/>
                  </a:lnTo>
                  <a:lnTo>
                    <a:pt x="83058" y="471678"/>
                  </a:lnTo>
                  <a:lnTo>
                    <a:pt x="83058" y="173736"/>
                  </a:lnTo>
                  <a:lnTo>
                    <a:pt x="135636" y="173736"/>
                  </a:lnTo>
                  <a:lnTo>
                    <a:pt x="135636" y="319278"/>
                  </a:lnTo>
                  <a:lnTo>
                    <a:pt x="152400" y="319278"/>
                  </a:lnTo>
                  <a:lnTo>
                    <a:pt x="152400" y="0"/>
                  </a:lnTo>
                  <a:close/>
                </a:path>
                <a:path w="154304" h="1927860">
                  <a:moveTo>
                    <a:pt x="153924" y="1894332"/>
                  </a:moveTo>
                  <a:lnTo>
                    <a:pt x="22860" y="1421130"/>
                  </a:lnTo>
                  <a:lnTo>
                    <a:pt x="21374" y="1424800"/>
                  </a:lnTo>
                  <a:lnTo>
                    <a:pt x="16764" y="1408176"/>
                  </a:lnTo>
                  <a:lnTo>
                    <a:pt x="5334" y="1436370"/>
                  </a:lnTo>
                  <a:lnTo>
                    <a:pt x="137160" y="1913382"/>
                  </a:lnTo>
                  <a:lnTo>
                    <a:pt x="138696" y="1908670"/>
                  </a:lnTo>
                  <a:lnTo>
                    <a:pt x="144018" y="1927860"/>
                  </a:lnTo>
                  <a:lnTo>
                    <a:pt x="153924" y="1894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77000" y="3962400"/>
              <a:ext cx="142875" cy="506730"/>
            </a:xfrm>
            <a:custGeom>
              <a:avLst/>
              <a:gdLst/>
              <a:ahLst/>
              <a:cxnLst/>
              <a:rect l="l" t="t" r="r" b="b"/>
              <a:pathLst>
                <a:path w="142875" h="506729">
                  <a:moveTo>
                    <a:pt x="132588" y="506729"/>
                  </a:moveTo>
                  <a:lnTo>
                    <a:pt x="142494" y="473201"/>
                  </a:lnTo>
                  <a:lnTo>
                    <a:pt x="11429" y="0"/>
                  </a:lnTo>
                  <a:lnTo>
                    <a:pt x="0" y="28194"/>
                  </a:lnTo>
                  <a:lnTo>
                    <a:pt x="132588" y="5067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32626" y="2541270"/>
              <a:ext cx="16510" cy="492759"/>
            </a:xfrm>
            <a:custGeom>
              <a:avLst/>
              <a:gdLst/>
              <a:ahLst/>
              <a:cxnLst/>
              <a:rect l="l" t="t" r="r" b="b"/>
              <a:pathLst>
                <a:path w="16509" h="492760">
                  <a:moveTo>
                    <a:pt x="16001" y="492251"/>
                  </a:moveTo>
                  <a:lnTo>
                    <a:pt x="16001" y="0"/>
                  </a:lnTo>
                  <a:lnTo>
                    <a:pt x="0" y="0"/>
                  </a:lnTo>
                  <a:lnTo>
                    <a:pt x="0" y="492251"/>
                  </a:lnTo>
                  <a:lnTo>
                    <a:pt x="16001" y="4922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902705" y="5495035"/>
            <a:ext cx="13004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Base</a:t>
            </a:r>
            <a:r>
              <a:rPr sz="2000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Station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 rot="19500000">
            <a:off x="3198144" y="2939336"/>
            <a:ext cx="2966112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Forward (downlink) control</a:t>
            </a:r>
            <a:r>
              <a:rPr sz="1600" spc="-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channel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026411" y="5495035"/>
            <a:ext cx="15367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Mobile</a:t>
            </a:r>
            <a:r>
              <a:rPr sz="2000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Station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352800" y="2417635"/>
            <a:ext cx="2667000" cy="2219325"/>
            <a:chOff x="3352800" y="2417635"/>
            <a:chExt cx="2667000" cy="2219325"/>
          </a:xfrm>
        </p:grpSpPr>
        <p:sp>
          <p:nvSpPr>
            <p:cNvPr id="61" name="object 61"/>
            <p:cNvSpPr/>
            <p:nvPr/>
          </p:nvSpPr>
          <p:spPr>
            <a:xfrm>
              <a:off x="3434334" y="2422398"/>
              <a:ext cx="2509520" cy="1698625"/>
            </a:xfrm>
            <a:custGeom>
              <a:avLst/>
              <a:gdLst/>
              <a:ahLst/>
              <a:cxnLst/>
              <a:rect l="l" t="t" r="r" b="b"/>
              <a:pathLst>
                <a:path w="2509520" h="1698625">
                  <a:moveTo>
                    <a:pt x="2509266" y="0"/>
                  </a:moveTo>
                  <a:lnTo>
                    <a:pt x="0" y="169849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52800" y="4078224"/>
              <a:ext cx="111760" cy="97790"/>
            </a:xfrm>
            <a:custGeom>
              <a:avLst/>
              <a:gdLst/>
              <a:ahLst/>
              <a:cxnLst/>
              <a:rect l="l" t="t" r="r" b="b"/>
              <a:pathLst>
                <a:path w="111760" h="97789">
                  <a:moveTo>
                    <a:pt x="111251" y="83058"/>
                  </a:moveTo>
                  <a:lnTo>
                    <a:pt x="55625" y="0"/>
                  </a:lnTo>
                  <a:lnTo>
                    <a:pt x="0" y="97536"/>
                  </a:lnTo>
                  <a:lnTo>
                    <a:pt x="111251" y="830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581400" y="3010662"/>
              <a:ext cx="2357755" cy="1621790"/>
            </a:xfrm>
            <a:custGeom>
              <a:avLst/>
              <a:gdLst/>
              <a:ahLst/>
              <a:cxnLst/>
              <a:rect l="l" t="t" r="r" b="b"/>
              <a:pathLst>
                <a:path w="2357754" h="1621789">
                  <a:moveTo>
                    <a:pt x="2357628" y="0"/>
                  </a:moveTo>
                  <a:lnTo>
                    <a:pt x="0" y="1621536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909310" y="2956560"/>
              <a:ext cx="110489" cy="97790"/>
            </a:xfrm>
            <a:custGeom>
              <a:avLst/>
              <a:gdLst/>
              <a:ahLst/>
              <a:cxnLst/>
              <a:rect l="l" t="t" r="r" b="b"/>
              <a:pathLst>
                <a:path w="110489" h="97789">
                  <a:moveTo>
                    <a:pt x="110489" y="0"/>
                  </a:moveTo>
                  <a:lnTo>
                    <a:pt x="0" y="15240"/>
                  </a:lnTo>
                  <a:lnTo>
                    <a:pt x="56387" y="97536"/>
                  </a:lnTo>
                  <a:lnTo>
                    <a:pt x="110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 rot="19500000">
            <a:off x="3467095" y="3441533"/>
            <a:ext cx="2684908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Reverse (uplink) control</a:t>
            </a:r>
            <a:r>
              <a:rPr sz="1600" spc="-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channel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 rot="19500000">
            <a:off x="3368107" y="4042791"/>
            <a:ext cx="28888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Forward (downlink) traffic</a:t>
            </a:r>
            <a:r>
              <a:rPr sz="1600" spc="-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channel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505200" y="3484626"/>
            <a:ext cx="2642870" cy="2295525"/>
            <a:chOff x="3505200" y="3484626"/>
            <a:chExt cx="2642870" cy="2295525"/>
          </a:xfrm>
        </p:grpSpPr>
        <p:sp>
          <p:nvSpPr>
            <p:cNvPr id="68" name="object 68"/>
            <p:cNvSpPr/>
            <p:nvPr/>
          </p:nvSpPr>
          <p:spPr>
            <a:xfrm>
              <a:off x="3585972" y="3489198"/>
              <a:ext cx="2485390" cy="1697989"/>
            </a:xfrm>
            <a:custGeom>
              <a:avLst/>
              <a:gdLst/>
              <a:ahLst/>
              <a:cxnLst/>
              <a:rect l="l" t="t" r="r" b="b"/>
              <a:pathLst>
                <a:path w="2485390" h="1697989">
                  <a:moveTo>
                    <a:pt x="2484881" y="0"/>
                  </a:moveTo>
                  <a:lnTo>
                    <a:pt x="0" y="169773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505200" y="5144261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60" h="98425">
                  <a:moveTo>
                    <a:pt x="111251" y="82296"/>
                  </a:moveTo>
                  <a:lnTo>
                    <a:pt x="54863" y="0"/>
                  </a:lnTo>
                  <a:lnTo>
                    <a:pt x="0" y="98298"/>
                  </a:lnTo>
                  <a:lnTo>
                    <a:pt x="111251" y="82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733800" y="4154424"/>
              <a:ext cx="2332990" cy="1621155"/>
            </a:xfrm>
            <a:custGeom>
              <a:avLst/>
              <a:gdLst/>
              <a:ahLst/>
              <a:cxnLst/>
              <a:rect l="l" t="t" r="r" b="b"/>
              <a:pathLst>
                <a:path w="2332990" h="1621154">
                  <a:moveTo>
                    <a:pt x="2332482" y="0"/>
                  </a:moveTo>
                  <a:lnTo>
                    <a:pt x="0" y="162077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036564" y="4099560"/>
              <a:ext cx="111760" cy="97790"/>
            </a:xfrm>
            <a:custGeom>
              <a:avLst/>
              <a:gdLst/>
              <a:ahLst/>
              <a:cxnLst/>
              <a:rect l="l" t="t" r="r" b="b"/>
              <a:pathLst>
                <a:path w="111760" h="97789">
                  <a:moveTo>
                    <a:pt x="111251" y="0"/>
                  </a:moveTo>
                  <a:lnTo>
                    <a:pt x="0" y="15239"/>
                  </a:lnTo>
                  <a:lnTo>
                    <a:pt x="57150" y="97536"/>
                  </a:lnTo>
                  <a:lnTo>
                    <a:pt x="1112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 rot="19500000">
            <a:off x="3635485" y="4592129"/>
            <a:ext cx="2608301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Reverse (uplink) traffic</a:t>
            </a:r>
            <a:r>
              <a:rPr sz="1600" spc="-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channel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705100" y="4930902"/>
            <a:ext cx="192876" cy="5554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75" name="object 7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178039" y="3200400"/>
            <a:ext cx="2423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Four simplex channels</a:t>
            </a:r>
          </a:p>
          <a:p>
            <a:r>
              <a:rPr lang="en-US" dirty="0" smtClean="0"/>
              <a:t>are required: </a:t>
            </a:r>
          </a:p>
          <a:p>
            <a:r>
              <a:rPr lang="en-US" dirty="0" smtClean="0"/>
              <a:t>- To transfer </a:t>
            </a:r>
            <a:r>
              <a:rPr lang="en-US" dirty="0" smtClean="0">
                <a:solidFill>
                  <a:schemeClr val="tx2"/>
                </a:solidFill>
              </a:rPr>
              <a:t>control message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/>
                </a:solidFill>
              </a:rPr>
              <a:t>traffic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2159000" y="887869"/>
            <a:ext cx="65024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CC"/>
                </a:solidFill>
              </a:rPr>
              <a:t>Steps for a Call Setup from MS to BS</a:t>
            </a:r>
            <a:endParaRPr sz="3200"/>
          </a:p>
        </p:txBody>
      </p:sp>
      <p:sp>
        <p:nvSpPr>
          <p:cNvPr id="42" name="object 42"/>
          <p:cNvSpPr txBox="1"/>
          <p:nvPr/>
        </p:nvSpPr>
        <p:spPr>
          <a:xfrm>
            <a:off x="2209800" y="2489454"/>
            <a:ext cx="610870" cy="40703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320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BS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514600" y="2895600"/>
            <a:ext cx="0" cy="2971800"/>
          </a:xfrm>
          <a:custGeom>
            <a:avLst/>
            <a:gdLst/>
            <a:ahLst/>
            <a:cxnLst/>
            <a:rect l="l" t="t" r="r" b="b"/>
            <a:pathLst>
              <a:path h="2971800">
                <a:moveTo>
                  <a:pt x="0" y="0"/>
                </a:moveTo>
                <a:lnTo>
                  <a:pt x="0" y="2971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781800" y="2489454"/>
            <a:ext cx="610870" cy="40703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320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MS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514600" y="2895600"/>
            <a:ext cx="4577080" cy="2895600"/>
            <a:chOff x="2514600" y="2895600"/>
            <a:chExt cx="4577080" cy="2895600"/>
          </a:xfrm>
        </p:grpSpPr>
        <p:sp>
          <p:nvSpPr>
            <p:cNvPr id="46" name="object 46"/>
            <p:cNvSpPr/>
            <p:nvPr/>
          </p:nvSpPr>
          <p:spPr>
            <a:xfrm>
              <a:off x="7086600" y="2895600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59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28900" y="3244595"/>
              <a:ext cx="4462780" cy="0"/>
            </a:xfrm>
            <a:custGeom>
              <a:avLst/>
              <a:gdLst/>
              <a:ahLst/>
              <a:cxnLst/>
              <a:rect l="l" t="t" r="r" b="b"/>
              <a:pathLst>
                <a:path w="4462780">
                  <a:moveTo>
                    <a:pt x="0" y="0"/>
                  </a:moveTo>
                  <a:lnTo>
                    <a:pt x="4462272" y="0"/>
                  </a:lnTo>
                </a:path>
              </a:pathLst>
            </a:custGeom>
            <a:ln w="914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14600" y="3195065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4" h="100329">
                  <a:moveTo>
                    <a:pt x="100583" y="99821"/>
                  </a:moveTo>
                  <a:lnTo>
                    <a:pt x="100583" y="0"/>
                  </a:lnTo>
                  <a:lnTo>
                    <a:pt x="0" y="49529"/>
                  </a:lnTo>
                  <a:lnTo>
                    <a:pt x="100583" y="99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530601" y="3975353"/>
              <a:ext cx="4462780" cy="0"/>
            </a:xfrm>
            <a:custGeom>
              <a:avLst/>
              <a:gdLst/>
              <a:ahLst/>
              <a:cxnLst/>
              <a:rect l="l" t="t" r="r" b="b"/>
              <a:pathLst>
                <a:path w="4462780">
                  <a:moveTo>
                    <a:pt x="0" y="0"/>
                  </a:moveTo>
                  <a:lnTo>
                    <a:pt x="4462272" y="0"/>
                  </a:lnTo>
                </a:path>
              </a:pathLst>
            </a:custGeom>
            <a:ln w="914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986778" y="3925824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22" y="50291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22" y="502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28900" y="4768595"/>
              <a:ext cx="4462780" cy="0"/>
            </a:xfrm>
            <a:custGeom>
              <a:avLst/>
              <a:gdLst/>
              <a:ahLst/>
              <a:cxnLst/>
              <a:rect l="l" t="t" r="r" b="b"/>
              <a:pathLst>
                <a:path w="4462780">
                  <a:moveTo>
                    <a:pt x="0" y="0"/>
                  </a:moveTo>
                  <a:lnTo>
                    <a:pt x="4462272" y="0"/>
                  </a:lnTo>
                </a:path>
              </a:pathLst>
            </a:custGeom>
            <a:ln w="914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514600" y="4719066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4" h="100329">
                  <a:moveTo>
                    <a:pt x="100583" y="99822"/>
                  </a:moveTo>
                  <a:lnTo>
                    <a:pt x="100583" y="0"/>
                  </a:lnTo>
                  <a:lnTo>
                    <a:pt x="0" y="49530"/>
                  </a:lnTo>
                  <a:lnTo>
                    <a:pt x="100583" y="99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530601" y="5410200"/>
              <a:ext cx="4462780" cy="0"/>
            </a:xfrm>
            <a:custGeom>
              <a:avLst/>
              <a:gdLst/>
              <a:ahLst/>
              <a:cxnLst/>
              <a:rect l="l" t="t" r="r" b="b"/>
              <a:pathLst>
                <a:path w="4462780">
                  <a:moveTo>
                    <a:pt x="0" y="0"/>
                  </a:moveTo>
                  <a:lnTo>
                    <a:pt x="4462272" y="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986778" y="5360670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22" y="49529"/>
                  </a:moveTo>
                  <a:lnTo>
                    <a:pt x="0" y="0"/>
                  </a:lnTo>
                  <a:lnTo>
                    <a:pt x="0" y="99821"/>
                  </a:lnTo>
                  <a:lnTo>
                    <a:pt x="99822" y="49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051301" y="2966605"/>
            <a:ext cx="3463290" cy="243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 indent="-2038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16535" algn="l"/>
              </a:tabLst>
            </a:pP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Need to establish</a:t>
            </a:r>
            <a:r>
              <a:rPr sz="16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path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3333CC"/>
              </a:buClr>
              <a:buFont typeface="Times New Roman"/>
              <a:buAutoNum type="arabicPeriod"/>
            </a:pPr>
            <a:endParaRPr sz="1700">
              <a:latin typeface="Times New Roman"/>
              <a:cs typeface="Times New Roman"/>
            </a:endParaRPr>
          </a:p>
          <a:p>
            <a:pPr marL="217170" marR="419734" indent="-217170">
              <a:lnSpc>
                <a:spcPct val="125000"/>
              </a:lnSpc>
              <a:spcBef>
                <a:spcPts val="1395"/>
              </a:spcBef>
              <a:buAutoNum type="arabicPeriod"/>
              <a:tabLst>
                <a:tab pos="217170" algn="l"/>
              </a:tabLst>
            </a:pP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Frequency/time slot/code</a:t>
            </a:r>
            <a:r>
              <a:rPr sz="1600" spc="-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assigned  </a:t>
            </a:r>
            <a:r>
              <a:rPr sz="1600" spc="-5" dirty="0">
                <a:solidFill>
                  <a:srgbClr val="3333CC"/>
                </a:solidFill>
                <a:latin typeface="Times New Roman"/>
                <a:cs typeface="Times New Roman"/>
              </a:rPr>
              <a:t>(FDMA/TDMA/CDMA)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CC"/>
              </a:buClr>
              <a:buFont typeface="Times New Roman"/>
              <a:buAutoNum type="arabicPeriod"/>
            </a:pPr>
            <a:endParaRPr sz="1650">
              <a:latin typeface="Times New Roman"/>
              <a:cs typeface="Times New Roman"/>
            </a:endParaRPr>
          </a:p>
          <a:p>
            <a:pPr marL="215900" indent="-2038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16535" algn="l"/>
              </a:tabLst>
            </a:pPr>
            <a:r>
              <a:rPr sz="1600" spc="-5" dirty="0">
                <a:solidFill>
                  <a:srgbClr val="3333CC"/>
                </a:solidFill>
                <a:latin typeface="Times New Roman"/>
                <a:cs typeface="Times New Roman"/>
              </a:rPr>
              <a:t>Control 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Information</a:t>
            </a:r>
            <a:r>
              <a:rPr sz="1600" spc="-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Acknowledgement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3333CC"/>
              </a:buClr>
              <a:buFont typeface="Times New Roman"/>
              <a:buAutoNum type="arabicPeriod"/>
            </a:pPr>
            <a:endParaRPr sz="1700">
              <a:latin typeface="Times New Roman"/>
              <a:cs typeface="Times New Roman"/>
            </a:endParaRPr>
          </a:p>
          <a:p>
            <a:pPr marL="216535" indent="-204470">
              <a:lnSpc>
                <a:spcPct val="100000"/>
              </a:lnSpc>
              <a:spcBef>
                <a:spcPts val="1170"/>
              </a:spcBef>
              <a:buAutoNum type="arabicPeriod"/>
              <a:tabLst>
                <a:tab pos="217170" algn="l"/>
              </a:tabLst>
            </a:pP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Start</a:t>
            </a:r>
            <a:r>
              <a:rPr sz="16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communication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8" name="object 45"/>
          <p:cNvSpPr/>
          <p:nvPr/>
        </p:nvSpPr>
        <p:spPr>
          <a:xfrm>
            <a:off x="1653792" y="3558812"/>
            <a:ext cx="304800" cy="1371600"/>
          </a:xfrm>
          <a:custGeom>
            <a:avLst/>
            <a:gdLst/>
            <a:ahLst/>
            <a:cxnLst/>
            <a:rect l="l" t="t" r="r" b="b"/>
            <a:pathLst>
              <a:path w="304800" h="1371600">
                <a:moveTo>
                  <a:pt x="152400" y="228599"/>
                </a:moveTo>
                <a:lnTo>
                  <a:pt x="0" y="1371600"/>
                </a:lnTo>
              </a:path>
              <a:path w="304800" h="1371600">
                <a:moveTo>
                  <a:pt x="152400" y="228599"/>
                </a:moveTo>
                <a:lnTo>
                  <a:pt x="304800" y="1371600"/>
                </a:lnTo>
              </a:path>
              <a:path w="304800" h="1371600">
                <a:moveTo>
                  <a:pt x="0" y="1371600"/>
                </a:moveTo>
                <a:lnTo>
                  <a:pt x="304800" y="1143000"/>
                </a:lnTo>
              </a:path>
              <a:path w="304800" h="1371600">
                <a:moveTo>
                  <a:pt x="304800" y="1143000"/>
                </a:moveTo>
                <a:lnTo>
                  <a:pt x="76200" y="914400"/>
                </a:lnTo>
              </a:path>
              <a:path w="304800" h="1371600">
                <a:moveTo>
                  <a:pt x="76200" y="914400"/>
                </a:moveTo>
                <a:lnTo>
                  <a:pt x="228600" y="685800"/>
                </a:lnTo>
              </a:path>
              <a:path w="304800" h="1371600">
                <a:moveTo>
                  <a:pt x="304800" y="1371600"/>
                </a:moveTo>
                <a:lnTo>
                  <a:pt x="0" y="1143000"/>
                </a:lnTo>
              </a:path>
              <a:path w="304800" h="1371600">
                <a:moveTo>
                  <a:pt x="0" y="1143000"/>
                </a:moveTo>
                <a:lnTo>
                  <a:pt x="228600" y="914400"/>
                </a:lnTo>
              </a:path>
              <a:path w="304800" h="1371600">
                <a:moveTo>
                  <a:pt x="228600" y="914400"/>
                </a:moveTo>
                <a:lnTo>
                  <a:pt x="76200" y="685800"/>
                </a:lnTo>
              </a:path>
              <a:path w="304800" h="1371600">
                <a:moveTo>
                  <a:pt x="152400" y="228599"/>
                </a:moveTo>
                <a:lnTo>
                  <a:pt x="152400" y="0"/>
                </a:lnTo>
              </a:path>
              <a:path w="304800" h="1371600">
                <a:moveTo>
                  <a:pt x="76200" y="0"/>
                </a:moveTo>
                <a:lnTo>
                  <a:pt x="76200" y="152399"/>
                </a:lnTo>
              </a:path>
              <a:path w="304800" h="1371600">
                <a:moveTo>
                  <a:pt x="228600" y="0"/>
                </a:moveTo>
                <a:lnTo>
                  <a:pt x="228600" y="152399"/>
                </a:lnTo>
              </a:path>
              <a:path w="304800" h="1371600">
                <a:moveTo>
                  <a:pt x="76200" y="76199"/>
                </a:moveTo>
                <a:lnTo>
                  <a:pt x="228600" y="761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Mobile, old, phone icon - Free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049" y="3700506"/>
            <a:ext cx="966788" cy="96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2188717" y="887869"/>
            <a:ext cx="65004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CC"/>
                </a:solidFill>
              </a:rPr>
              <a:t>Steps for a Call Setup from BS to</a:t>
            </a:r>
            <a:r>
              <a:rPr sz="3200" spc="-50" dirty="0">
                <a:solidFill>
                  <a:srgbClr val="3333CC"/>
                </a:solidFill>
              </a:rPr>
              <a:t> </a:t>
            </a:r>
            <a:r>
              <a:rPr sz="3200" spc="-5" dirty="0">
                <a:solidFill>
                  <a:srgbClr val="3333CC"/>
                </a:solidFill>
              </a:rPr>
              <a:t>MS</a:t>
            </a:r>
            <a:endParaRPr sz="3200"/>
          </a:p>
        </p:txBody>
      </p:sp>
      <p:sp>
        <p:nvSpPr>
          <p:cNvPr id="42" name="object 42"/>
          <p:cNvSpPr txBox="1"/>
          <p:nvPr/>
        </p:nvSpPr>
        <p:spPr>
          <a:xfrm>
            <a:off x="2438400" y="2438400"/>
            <a:ext cx="610870" cy="40703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325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BS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743200" y="2844545"/>
            <a:ext cx="0" cy="3480435"/>
          </a:xfrm>
          <a:custGeom>
            <a:avLst/>
            <a:gdLst/>
            <a:ahLst/>
            <a:cxnLst/>
            <a:rect l="l" t="t" r="r" b="b"/>
            <a:pathLst>
              <a:path h="3480435">
                <a:moveTo>
                  <a:pt x="0" y="0"/>
                </a:moveTo>
                <a:lnTo>
                  <a:pt x="0" y="348005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010400" y="2438400"/>
            <a:ext cx="610870" cy="40703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325"/>
              </a:spcBef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MS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743200" y="2844545"/>
            <a:ext cx="4577080" cy="3404235"/>
            <a:chOff x="2743200" y="2844545"/>
            <a:chExt cx="4577080" cy="3404235"/>
          </a:xfrm>
        </p:grpSpPr>
        <p:sp>
          <p:nvSpPr>
            <p:cNvPr id="46" name="object 46"/>
            <p:cNvSpPr/>
            <p:nvPr/>
          </p:nvSpPr>
          <p:spPr>
            <a:xfrm>
              <a:off x="7315200" y="2844545"/>
              <a:ext cx="0" cy="3404235"/>
            </a:xfrm>
            <a:custGeom>
              <a:avLst/>
              <a:gdLst/>
              <a:ahLst/>
              <a:cxnLst/>
              <a:rect l="l" t="t" r="r" b="b"/>
              <a:pathLst>
                <a:path h="3404235">
                  <a:moveTo>
                    <a:pt x="0" y="0"/>
                  </a:moveTo>
                  <a:lnTo>
                    <a:pt x="0" y="340385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57500" y="3777995"/>
              <a:ext cx="4462780" cy="0"/>
            </a:xfrm>
            <a:custGeom>
              <a:avLst/>
              <a:gdLst/>
              <a:ahLst/>
              <a:cxnLst/>
              <a:rect l="l" t="t" r="r" b="b"/>
              <a:pathLst>
                <a:path w="4462780">
                  <a:moveTo>
                    <a:pt x="0" y="0"/>
                  </a:moveTo>
                  <a:lnTo>
                    <a:pt x="4462272" y="0"/>
                  </a:lnTo>
                </a:path>
              </a:pathLst>
            </a:custGeom>
            <a:ln w="914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743200" y="3728465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4" h="100329">
                  <a:moveTo>
                    <a:pt x="100583" y="99822"/>
                  </a:moveTo>
                  <a:lnTo>
                    <a:pt x="100583" y="0"/>
                  </a:lnTo>
                  <a:lnTo>
                    <a:pt x="0" y="49530"/>
                  </a:lnTo>
                  <a:lnTo>
                    <a:pt x="100583" y="99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59201" y="4343399"/>
              <a:ext cx="4462780" cy="0"/>
            </a:xfrm>
            <a:custGeom>
              <a:avLst/>
              <a:gdLst/>
              <a:ahLst/>
              <a:cxnLst/>
              <a:rect l="l" t="t" r="r" b="b"/>
              <a:pathLst>
                <a:path w="4462780">
                  <a:moveTo>
                    <a:pt x="0" y="0"/>
                  </a:moveTo>
                  <a:lnTo>
                    <a:pt x="4462272" y="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215378" y="4293869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22" y="49529"/>
                  </a:moveTo>
                  <a:lnTo>
                    <a:pt x="0" y="0"/>
                  </a:lnTo>
                  <a:lnTo>
                    <a:pt x="0" y="99821"/>
                  </a:lnTo>
                  <a:lnTo>
                    <a:pt x="99822" y="49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57500" y="4997195"/>
              <a:ext cx="4462780" cy="0"/>
            </a:xfrm>
            <a:custGeom>
              <a:avLst/>
              <a:gdLst/>
              <a:ahLst/>
              <a:cxnLst/>
              <a:rect l="l" t="t" r="r" b="b"/>
              <a:pathLst>
                <a:path w="4462780">
                  <a:moveTo>
                    <a:pt x="0" y="0"/>
                  </a:moveTo>
                  <a:lnTo>
                    <a:pt x="4462272" y="0"/>
                  </a:lnTo>
                </a:path>
              </a:pathLst>
            </a:custGeom>
            <a:ln w="914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743200" y="4947666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4" h="100329">
                  <a:moveTo>
                    <a:pt x="100583" y="99822"/>
                  </a:moveTo>
                  <a:lnTo>
                    <a:pt x="100583" y="0"/>
                  </a:lnTo>
                  <a:lnTo>
                    <a:pt x="0" y="49530"/>
                  </a:lnTo>
                  <a:lnTo>
                    <a:pt x="100583" y="99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759201" y="5606795"/>
              <a:ext cx="4462780" cy="0"/>
            </a:xfrm>
            <a:custGeom>
              <a:avLst/>
              <a:gdLst/>
              <a:ahLst/>
              <a:cxnLst/>
              <a:rect l="l" t="t" r="r" b="b"/>
              <a:pathLst>
                <a:path w="4462780">
                  <a:moveTo>
                    <a:pt x="0" y="0"/>
                  </a:moveTo>
                  <a:lnTo>
                    <a:pt x="4462272" y="0"/>
                  </a:lnTo>
                </a:path>
              </a:pathLst>
            </a:custGeom>
            <a:ln w="914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215378" y="5557266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22" y="4953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22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759201" y="3225545"/>
              <a:ext cx="4462780" cy="0"/>
            </a:xfrm>
            <a:custGeom>
              <a:avLst/>
              <a:gdLst/>
              <a:ahLst/>
              <a:cxnLst/>
              <a:rect l="l" t="t" r="r" b="b"/>
              <a:pathLst>
                <a:path w="4462780">
                  <a:moveTo>
                    <a:pt x="0" y="0"/>
                  </a:moveTo>
                  <a:lnTo>
                    <a:pt x="4462272" y="0"/>
                  </a:lnTo>
                </a:path>
              </a:pathLst>
            </a:custGeom>
            <a:ln w="914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215378" y="3176015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22" y="50291"/>
                  </a:moveTo>
                  <a:lnTo>
                    <a:pt x="0" y="0"/>
                  </a:lnTo>
                  <a:lnTo>
                    <a:pt x="0" y="99821"/>
                  </a:lnTo>
                  <a:lnTo>
                    <a:pt x="99822" y="502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279902" y="2947555"/>
            <a:ext cx="2617470" cy="2651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 indent="-2038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16535" algn="l"/>
              </a:tabLst>
            </a:pP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Call for </a:t>
            </a:r>
            <a:r>
              <a:rPr sz="1600" spc="-5" dirty="0">
                <a:solidFill>
                  <a:srgbClr val="3333CC"/>
                </a:solidFill>
                <a:latin typeface="Times New Roman"/>
                <a:cs typeface="Times New Roman"/>
              </a:rPr>
              <a:t>MS 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#</a:t>
            </a:r>
            <a:r>
              <a:rPr sz="16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pending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333CC"/>
              </a:buClr>
              <a:buFont typeface="Times New Roman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215900" indent="-203835">
              <a:lnSpc>
                <a:spcPct val="100000"/>
              </a:lnSpc>
              <a:buAutoNum type="arabicPeriod"/>
              <a:tabLst>
                <a:tab pos="216535" algn="l"/>
              </a:tabLst>
            </a:pP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Ready to establish a</a:t>
            </a:r>
            <a:r>
              <a:rPr sz="1600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path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Times New Roman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marL="216535" marR="5080" indent="-216535">
              <a:lnSpc>
                <a:spcPct val="125000"/>
              </a:lnSpc>
              <a:buAutoNum type="arabicPeriod"/>
              <a:tabLst>
                <a:tab pos="216535" algn="l"/>
              </a:tabLst>
            </a:pPr>
            <a:r>
              <a:rPr sz="1600" spc="-5" dirty="0">
                <a:solidFill>
                  <a:srgbClr val="3333CC"/>
                </a:solidFill>
                <a:latin typeface="Times New Roman"/>
                <a:cs typeface="Times New Roman"/>
              </a:rPr>
              <a:t>Use 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frequency/time</a:t>
            </a:r>
            <a:r>
              <a:rPr sz="1600" spc="-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slot/code  </a:t>
            </a:r>
            <a:r>
              <a:rPr sz="1600" spc="-5" dirty="0">
                <a:solidFill>
                  <a:srgbClr val="3333CC"/>
                </a:solidFill>
                <a:latin typeface="Times New Roman"/>
                <a:cs typeface="Times New Roman"/>
              </a:rPr>
              <a:t>(FDMA/TDMA/CDMA)</a:t>
            </a:r>
            <a:endParaRPr sz="1600">
              <a:latin typeface="Times New Roman"/>
              <a:cs typeface="Times New Roman"/>
            </a:endParaRPr>
          </a:p>
          <a:p>
            <a:pPr marL="215900" indent="-203835">
              <a:lnSpc>
                <a:spcPct val="100000"/>
              </a:lnSpc>
              <a:spcBef>
                <a:spcPts val="835"/>
              </a:spcBef>
              <a:buAutoNum type="arabicPeriod"/>
              <a:tabLst>
                <a:tab pos="216535" algn="l"/>
              </a:tabLst>
            </a:pP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Ready for</a:t>
            </a:r>
            <a:r>
              <a:rPr sz="1600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communication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Font typeface="Times New Roman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216535" indent="-204470">
              <a:lnSpc>
                <a:spcPct val="100000"/>
              </a:lnSpc>
              <a:buAutoNum type="arabicPeriod"/>
              <a:tabLst>
                <a:tab pos="217170" algn="l"/>
              </a:tabLst>
            </a:pP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Start</a:t>
            </a:r>
            <a:r>
              <a:rPr sz="16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CC"/>
                </a:solidFill>
                <a:latin typeface="Times New Roman"/>
                <a:cs typeface="Times New Roman"/>
              </a:rPr>
              <a:t>communication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  <p:pic>
        <p:nvPicPr>
          <p:cNvPr id="60" name="Picture 2" descr="Mobile, old, phone icon - Free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049" y="3700506"/>
            <a:ext cx="966788" cy="96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object 45"/>
          <p:cNvSpPr/>
          <p:nvPr/>
        </p:nvSpPr>
        <p:spPr>
          <a:xfrm>
            <a:off x="1653792" y="3558812"/>
            <a:ext cx="304800" cy="1371600"/>
          </a:xfrm>
          <a:custGeom>
            <a:avLst/>
            <a:gdLst/>
            <a:ahLst/>
            <a:cxnLst/>
            <a:rect l="l" t="t" r="r" b="b"/>
            <a:pathLst>
              <a:path w="304800" h="1371600">
                <a:moveTo>
                  <a:pt x="152400" y="228599"/>
                </a:moveTo>
                <a:lnTo>
                  <a:pt x="0" y="1371600"/>
                </a:lnTo>
              </a:path>
              <a:path w="304800" h="1371600">
                <a:moveTo>
                  <a:pt x="152400" y="228599"/>
                </a:moveTo>
                <a:lnTo>
                  <a:pt x="304800" y="1371600"/>
                </a:lnTo>
              </a:path>
              <a:path w="304800" h="1371600">
                <a:moveTo>
                  <a:pt x="0" y="1371600"/>
                </a:moveTo>
                <a:lnTo>
                  <a:pt x="304800" y="1143000"/>
                </a:lnTo>
              </a:path>
              <a:path w="304800" h="1371600">
                <a:moveTo>
                  <a:pt x="304800" y="1143000"/>
                </a:moveTo>
                <a:lnTo>
                  <a:pt x="76200" y="914400"/>
                </a:lnTo>
              </a:path>
              <a:path w="304800" h="1371600">
                <a:moveTo>
                  <a:pt x="76200" y="914400"/>
                </a:moveTo>
                <a:lnTo>
                  <a:pt x="228600" y="685800"/>
                </a:lnTo>
              </a:path>
              <a:path w="304800" h="1371600">
                <a:moveTo>
                  <a:pt x="304800" y="1371600"/>
                </a:moveTo>
                <a:lnTo>
                  <a:pt x="0" y="1143000"/>
                </a:lnTo>
              </a:path>
              <a:path w="304800" h="1371600">
                <a:moveTo>
                  <a:pt x="0" y="1143000"/>
                </a:moveTo>
                <a:lnTo>
                  <a:pt x="228600" y="914400"/>
                </a:lnTo>
              </a:path>
              <a:path w="304800" h="1371600">
                <a:moveTo>
                  <a:pt x="228600" y="914400"/>
                </a:moveTo>
                <a:lnTo>
                  <a:pt x="76200" y="685800"/>
                </a:lnTo>
              </a:path>
              <a:path w="304800" h="1371600">
                <a:moveTo>
                  <a:pt x="152400" y="228599"/>
                </a:moveTo>
                <a:lnTo>
                  <a:pt x="152400" y="0"/>
                </a:lnTo>
              </a:path>
              <a:path w="304800" h="1371600">
                <a:moveTo>
                  <a:pt x="76200" y="0"/>
                </a:moveTo>
                <a:lnTo>
                  <a:pt x="76200" y="152399"/>
                </a:lnTo>
              </a:path>
              <a:path w="304800" h="1371600">
                <a:moveTo>
                  <a:pt x="228600" y="0"/>
                </a:moveTo>
                <a:lnTo>
                  <a:pt x="228600" y="152399"/>
                </a:lnTo>
              </a:path>
              <a:path w="304800" h="1371600">
                <a:moveTo>
                  <a:pt x="76200" y="76199"/>
                </a:moveTo>
                <a:lnTo>
                  <a:pt x="228600" y="761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History </a:t>
            </a:r>
            <a:r>
              <a:rPr spc="-5" dirty="0"/>
              <a:t>of </a:t>
            </a:r>
            <a:r>
              <a:rPr dirty="0"/>
              <a:t>Mobile </a:t>
            </a:r>
            <a:r>
              <a:rPr spc="-5" dirty="0"/>
              <a:t>Radio Communication</a:t>
            </a:r>
            <a:r>
              <a:rPr spc="-55" dirty="0"/>
              <a:t> </a:t>
            </a:r>
            <a:r>
              <a:rPr spc="-5" dirty="0"/>
              <a:t>(2/3)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298702" y="1701800"/>
            <a:ext cx="7455534" cy="513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54965">
              <a:lnSpc>
                <a:spcPct val="100000"/>
              </a:lnSpc>
              <a:spcBef>
                <a:spcPts val="100"/>
              </a:spcBef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1981: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AT&amp;T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and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RCC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(Radio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Common Carrier)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reach an agreement to 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split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40 MHz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spectrum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into two 20 MHz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bands.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Band A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belongs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to 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nonwireline operators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(RCC), and Band B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belongs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to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wireline 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operators (telephone companies). Each market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has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two</a:t>
            </a:r>
            <a:r>
              <a:rPr sz="1800" b="1" spc="-1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operators.</a:t>
            </a:r>
            <a:endParaRPr sz="1800">
              <a:latin typeface="Times New Roman"/>
              <a:cs typeface="Times New Roman"/>
            </a:endParaRPr>
          </a:p>
          <a:p>
            <a:pPr marL="354965" marR="398780" indent="-354965">
              <a:lnSpc>
                <a:spcPct val="100000"/>
              </a:lnSpc>
              <a:spcBef>
                <a:spcPts val="440"/>
              </a:spcBef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1982: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AT&amp;T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is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divested,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and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seven RBOCs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(Regional Bell Operating 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Companies)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are formed to manage the cellular</a:t>
            </a:r>
            <a:r>
              <a:rPr sz="1800" b="1" spc="-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operations</a:t>
            </a:r>
            <a:endParaRPr sz="1800">
              <a:latin typeface="Times New Roman"/>
              <a:cs typeface="Times New Roman"/>
            </a:endParaRPr>
          </a:p>
          <a:p>
            <a:pPr marL="354965" marR="10795" indent="-354965">
              <a:lnSpc>
                <a:spcPct val="100000"/>
              </a:lnSpc>
              <a:spcBef>
                <a:spcPts val="445"/>
              </a:spcBef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1982: MFJ (Modified Final Judgment) is issued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by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the government</a:t>
            </a:r>
            <a:r>
              <a:rPr sz="1800" b="1" spc="-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DOJ.  All the operators were prohibited to (1) operate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long-distance 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business,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(2)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provide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information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services,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and (3)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do  manufacturing</a:t>
            </a:r>
            <a:r>
              <a:rPr sz="1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business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50"/>
              </a:spcBef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1983: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Ameritech system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in operation in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 Chicago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1984: Most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RBOC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markets in</a:t>
            </a:r>
            <a:r>
              <a:rPr sz="1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operation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1986: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FCC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allocates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5 MHz in extended</a:t>
            </a:r>
            <a:r>
              <a:rPr sz="18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band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1987: FCC makes lottery on the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small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MSA and all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RSA</a:t>
            </a:r>
            <a:r>
              <a:rPr sz="1800" b="1" spc="-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licenses</a:t>
            </a:r>
            <a:endParaRPr sz="1800">
              <a:latin typeface="Times New Roman"/>
              <a:cs typeface="Times New Roman"/>
            </a:endParaRPr>
          </a:p>
          <a:p>
            <a:pPr marL="354965" marR="133350" indent="-354965">
              <a:lnSpc>
                <a:spcPct val="100000"/>
              </a:lnSpc>
              <a:spcBef>
                <a:spcPts val="440"/>
              </a:spcBef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1988: TDMA (Time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Division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Multiple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Access)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voted as a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digital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cellular 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standard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in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North</a:t>
            </a:r>
            <a:r>
              <a:rPr sz="1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America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1992: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GSM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(Groupe Speciale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Mobile)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operable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in Germany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D2</a:t>
            </a:r>
            <a:r>
              <a:rPr sz="1800" b="1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2033270" y="460387"/>
            <a:ext cx="669226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4455" marR="5080" indent="-134239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CC"/>
                </a:solidFill>
              </a:rPr>
              <a:t>A </a:t>
            </a:r>
            <a:r>
              <a:rPr sz="3200" spc="-10" dirty="0">
                <a:solidFill>
                  <a:srgbClr val="3333CC"/>
                </a:solidFill>
              </a:rPr>
              <a:t>Simplified </a:t>
            </a:r>
            <a:r>
              <a:rPr sz="3200" spc="-5" dirty="0">
                <a:solidFill>
                  <a:srgbClr val="3333CC"/>
                </a:solidFill>
              </a:rPr>
              <a:t>Wireless </a:t>
            </a:r>
            <a:r>
              <a:rPr sz="3200" spc="-10" dirty="0">
                <a:solidFill>
                  <a:srgbClr val="3333CC"/>
                </a:solidFill>
              </a:rPr>
              <a:t>Communication  </a:t>
            </a:r>
            <a:r>
              <a:rPr sz="3200" spc="-5" dirty="0">
                <a:solidFill>
                  <a:srgbClr val="3333CC"/>
                </a:solidFill>
              </a:rPr>
              <a:t>System Representation</a:t>
            </a:r>
            <a:endParaRPr sz="3200"/>
          </a:p>
        </p:txBody>
      </p:sp>
      <p:sp>
        <p:nvSpPr>
          <p:cNvPr id="42" name="object 42"/>
          <p:cNvSpPr txBox="1"/>
          <p:nvPr/>
        </p:nvSpPr>
        <p:spPr>
          <a:xfrm>
            <a:off x="990600" y="2757677"/>
            <a:ext cx="1525270" cy="9258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11125" marR="92075" indent="-13335" algn="just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Information</a:t>
            </a:r>
            <a:r>
              <a:rPr sz="1800" spc="-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to  </a:t>
            </a: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be transmitted  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(Voice/Data)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95600" y="2986277"/>
            <a:ext cx="1220470" cy="37719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Coding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95800" y="2986277"/>
            <a:ext cx="1525270" cy="37719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Modulator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00800" y="2986277"/>
            <a:ext cx="1677670" cy="37719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Transmitter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077200" y="2529077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0" y="685799"/>
                </a:moveTo>
                <a:lnTo>
                  <a:pt x="304800" y="685799"/>
                </a:lnTo>
              </a:path>
              <a:path w="457200" h="685800">
                <a:moveTo>
                  <a:pt x="304800" y="685799"/>
                </a:moveTo>
                <a:lnTo>
                  <a:pt x="304800" y="0"/>
                </a:lnTo>
              </a:path>
              <a:path w="457200" h="685800">
                <a:moveTo>
                  <a:pt x="152400" y="0"/>
                </a:moveTo>
                <a:lnTo>
                  <a:pt x="457200" y="0"/>
                </a:lnTo>
              </a:path>
              <a:path w="457200" h="685800">
                <a:moveTo>
                  <a:pt x="152400" y="0"/>
                </a:moveTo>
                <a:lnTo>
                  <a:pt x="304800" y="152399"/>
                </a:lnTo>
              </a:path>
              <a:path w="457200" h="685800">
                <a:moveTo>
                  <a:pt x="304800" y="152399"/>
                </a:moveTo>
                <a:lnTo>
                  <a:pt x="4572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2514600" y="3165348"/>
            <a:ext cx="381000" cy="100330"/>
            <a:chOff x="2514600" y="3165348"/>
            <a:chExt cx="381000" cy="100330"/>
          </a:xfrm>
        </p:grpSpPr>
        <p:sp>
          <p:nvSpPr>
            <p:cNvPr id="48" name="object 48"/>
            <p:cNvSpPr/>
            <p:nvPr/>
          </p:nvSpPr>
          <p:spPr>
            <a:xfrm>
              <a:off x="2514600" y="3214878"/>
              <a:ext cx="283210" cy="0"/>
            </a:xfrm>
            <a:custGeom>
              <a:avLst/>
              <a:gdLst/>
              <a:ahLst/>
              <a:cxnLst/>
              <a:rect l="l" t="t" r="r" b="b"/>
              <a:pathLst>
                <a:path w="283210">
                  <a:moveTo>
                    <a:pt x="0" y="0"/>
                  </a:moveTo>
                  <a:lnTo>
                    <a:pt x="28270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95777" y="3165348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30" h="100329">
                  <a:moveTo>
                    <a:pt x="99822" y="50291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22" y="502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4114800" y="3165348"/>
            <a:ext cx="381000" cy="100330"/>
            <a:chOff x="4114800" y="3165348"/>
            <a:chExt cx="381000" cy="100330"/>
          </a:xfrm>
        </p:grpSpPr>
        <p:sp>
          <p:nvSpPr>
            <p:cNvPr id="51" name="object 51"/>
            <p:cNvSpPr/>
            <p:nvPr/>
          </p:nvSpPr>
          <p:spPr>
            <a:xfrm>
              <a:off x="4114800" y="3214878"/>
              <a:ext cx="283210" cy="0"/>
            </a:xfrm>
            <a:custGeom>
              <a:avLst/>
              <a:gdLst/>
              <a:ahLst/>
              <a:cxnLst/>
              <a:rect l="l" t="t" r="r" b="b"/>
              <a:pathLst>
                <a:path w="283210">
                  <a:moveTo>
                    <a:pt x="0" y="0"/>
                  </a:moveTo>
                  <a:lnTo>
                    <a:pt x="28270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395977" y="3165348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22" y="50291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22" y="502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6019800" y="3165348"/>
            <a:ext cx="381000" cy="100330"/>
            <a:chOff x="6019800" y="3165348"/>
            <a:chExt cx="381000" cy="100330"/>
          </a:xfrm>
        </p:grpSpPr>
        <p:sp>
          <p:nvSpPr>
            <p:cNvPr id="54" name="object 54"/>
            <p:cNvSpPr/>
            <p:nvPr/>
          </p:nvSpPr>
          <p:spPr>
            <a:xfrm>
              <a:off x="6019800" y="3214878"/>
              <a:ext cx="283210" cy="0"/>
            </a:xfrm>
            <a:custGeom>
              <a:avLst/>
              <a:gdLst/>
              <a:ahLst/>
              <a:cxnLst/>
              <a:rect l="l" t="t" r="r" b="b"/>
              <a:pathLst>
                <a:path w="283210">
                  <a:moveTo>
                    <a:pt x="0" y="0"/>
                  </a:moveTo>
                  <a:lnTo>
                    <a:pt x="28270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300977" y="3165348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22" y="50291"/>
                  </a:moveTo>
                  <a:lnTo>
                    <a:pt x="0" y="0"/>
                  </a:lnTo>
                  <a:lnTo>
                    <a:pt x="0" y="99821"/>
                  </a:lnTo>
                  <a:lnTo>
                    <a:pt x="99822" y="502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990600" y="4648200"/>
            <a:ext cx="1525270" cy="9271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65100" marR="158115" indent="-1270" algn="ctr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Information  received  (Voice/Data)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819400" y="4876800"/>
            <a:ext cx="1449070" cy="37719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Decoding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572000" y="4876800"/>
            <a:ext cx="1830070" cy="37719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Demodulator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705600" y="4876800"/>
            <a:ext cx="1372870" cy="37719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Receiver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077200" y="44196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0" y="685800"/>
                </a:moveTo>
                <a:lnTo>
                  <a:pt x="304800" y="685800"/>
                </a:lnTo>
              </a:path>
              <a:path w="457200" h="685800">
                <a:moveTo>
                  <a:pt x="304800" y="685800"/>
                </a:moveTo>
                <a:lnTo>
                  <a:pt x="304800" y="0"/>
                </a:lnTo>
              </a:path>
              <a:path w="457200" h="685800">
                <a:moveTo>
                  <a:pt x="152400" y="0"/>
                </a:moveTo>
                <a:lnTo>
                  <a:pt x="457200" y="0"/>
                </a:lnTo>
              </a:path>
              <a:path w="457200" h="685800">
                <a:moveTo>
                  <a:pt x="152400" y="0"/>
                </a:moveTo>
                <a:lnTo>
                  <a:pt x="304800" y="152400"/>
                </a:lnTo>
              </a:path>
              <a:path w="457200" h="685800">
                <a:moveTo>
                  <a:pt x="304800" y="152400"/>
                </a:moveTo>
                <a:lnTo>
                  <a:pt x="4572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1" name="object 61"/>
          <p:cNvGrpSpPr/>
          <p:nvPr/>
        </p:nvGrpSpPr>
        <p:grpSpPr>
          <a:xfrm>
            <a:off x="2514600" y="5055870"/>
            <a:ext cx="304800" cy="100330"/>
            <a:chOff x="2514600" y="5055870"/>
            <a:chExt cx="304800" cy="100330"/>
          </a:xfrm>
        </p:grpSpPr>
        <p:sp>
          <p:nvSpPr>
            <p:cNvPr id="62" name="object 62"/>
            <p:cNvSpPr/>
            <p:nvPr/>
          </p:nvSpPr>
          <p:spPr>
            <a:xfrm>
              <a:off x="2612897" y="5105400"/>
              <a:ext cx="207010" cy="0"/>
            </a:xfrm>
            <a:custGeom>
              <a:avLst/>
              <a:gdLst/>
              <a:ahLst/>
              <a:cxnLst/>
              <a:rect l="l" t="t" r="r" b="b"/>
              <a:pathLst>
                <a:path w="207010">
                  <a:moveTo>
                    <a:pt x="0" y="0"/>
                  </a:moveTo>
                  <a:lnTo>
                    <a:pt x="20650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514600" y="5055870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4" h="100329">
                  <a:moveTo>
                    <a:pt x="100583" y="99821"/>
                  </a:moveTo>
                  <a:lnTo>
                    <a:pt x="100583" y="0"/>
                  </a:lnTo>
                  <a:lnTo>
                    <a:pt x="0" y="49529"/>
                  </a:lnTo>
                  <a:lnTo>
                    <a:pt x="100583" y="99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4267200" y="5055870"/>
            <a:ext cx="304800" cy="100330"/>
            <a:chOff x="4267200" y="5055870"/>
            <a:chExt cx="304800" cy="100330"/>
          </a:xfrm>
        </p:grpSpPr>
        <p:sp>
          <p:nvSpPr>
            <p:cNvPr id="65" name="object 65"/>
            <p:cNvSpPr/>
            <p:nvPr/>
          </p:nvSpPr>
          <p:spPr>
            <a:xfrm>
              <a:off x="4365497" y="5105400"/>
              <a:ext cx="207010" cy="0"/>
            </a:xfrm>
            <a:custGeom>
              <a:avLst/>
              <a:gdLst/>
              <a:ahLst/>
              <a:cxnLst/>
              <a:rect l="l" t="t" r="r" b="b"/>
              <a:pathLst>
                <a:path w="207010">
                  <a:moveTo>
                    <a:pt x="0" y="0"/>
                  </a:moveTo>
                  <a:lnTo>
                    <a:pt x="20650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267200" y="5055870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4" h="100329">
                  <a:moveTo>
                    <a:pt x="100584" y="99821"/>
                  </a:moveTo>
                  <a:lnTo>
                    <a:pt x="100584" y="0"/>
                  </a:lnTo>
                  <a:lnTo>
                    <a:pt x="0" y="49529"/>
                  </a:lnTo>
                  <a:lnTo>
                    <a:pt x="100584" y="99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6400800" y="5055870"/>
            <a:ext cx="304800" cy="100330"/>
            <a:chOff x="6400800" y="5055870"/>
            <a:chExt cx="304800" cy="100330"/>
          </a:xfrm>
        </p:grpSpPr>
        <p:sp>
          <p:nvSpPr>
            <p:cNvPr id="68" name="object 68"/>
            <p:cNvSpPr/>
            <p:nvPr/>
          </p:nvSpPr>
          <p:spPr>
            <a:xfrm>
              <a:off x="6499097" y="5105400"/>
              <a:ext cx="207010" cy="0"/>
            </a:xfrm>
            <a:custGeom>
              <a:avLst/>
              <a:gdLst/>
              <a:ahLst/>
              <a:cxnLst/>
              <a:rect l="l" t="t" r="r" b="b"/>
              <a:pathLst>
                <a:path w="207009">
                  <a:moveTo>
                    <a:pt x="0" y="0"/>
                  </a:moveTo>
                  <a:lnTo>
                    <a:pt x="20650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400800" y="5055870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4" h="100329">
                  <a:moveTo>
                    <a:pt x="100584" y="99821"/>
                  </a:moveTo>
                  <a:lnTo>
                    <a:pt x="100584" y="0"/>
                  </a:lnTo>
                  <a:lnTo>
                    <a:pt x="0" y="49529"/>
                  </a:lnTo>
                  <a:lnTo>
                    <a:pt x="100584" y="99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/>
          <p:nvPr/>
        </p:nvSpPr>
        <p:spPr>
          <a:xfrm>
            <a:off x="8606028" y="2676905"/>
            <a:ext cx="466725" cy="1819275"/>
          </a:xfrm>
          <a:custGeom>
            <a:avLst/>
            <a:gdLst/>
            <a:ahLst/>
            <a:cxnLst/>
            <a:rect l="l" t="t" r="r" b="b"/>
            <a:pathLst>
              <a:path w="466725" h="1819275">
                <a:moveTo>
                  <a:pt x="45720" y="7620"/>
                </a:moveTo>
                <a:lnTo>
                  <a:pt x="44196" y="4572"/>
                </a:lnTo>
                <a:lnTo>
                  <a:pt x="41148" y="3048"/>
                </a:lnTo>
                <a:lnTo>
                  <a:pt x="28194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1524" y="7620"/>
                </a:lnTo>
                <a:lnTo>
                  <a:pt x="4572" y="9144"/>
                </a:lnTo>
                <a:lnTo>
                  <a:pt x="28194" y="10668"/>
                </a:lnTo>
                <a:lnTo>
                  <a:pt x="41148" y="12192"/>
                </a:lnTo>
                <a:lnTo>
                  <a:pt x="42672" y="12192"/>
                </a:lnTo>
                <a:lnTo>
                  <a:pt x="44196" y="10668"/>
                </a:lnTo>
                <a:lnTo>
                  <a:pt x="45720" y="7620"/>
                </a:lnTo>
                <a:close/>
              </a:path>
              <a:path w="466725" h="1819275">
                <a:moveTo>
                  <a:pt x="106680" y="25908"/>
                </a:moveTo>
                <a:lnTo>
                  <a:pt x="105156" y="22098"/>
                </a:lnTo>
                <a:lnTo>
                  <a:pt x="104394" y="21336"/>
                </a:lnTo>
                <a:lnTo>
                  <a:pt x="76200" y="10668"/>
                </a:lnTo>
                <a:lnTo>
                  <a:pt x="69342" y="9144"/>
                </a:lnTo>
                <a:lnTo>
                  <a:pt x="66294" y="9144"/>
                </a:lnTo>
                <a:lnTo>
                  <a:pt x="64770" y="9906"/>
                </a:lnTo>
                <a:lnTo>
                  <a:pt x="63246" y="13716"/>
                </a:lnTo>
                <a:lnTo>
                  <a:pt x="64770" y="16764"/>
                </a:lnTo>
                <a:lnTo>
                  <a:pt x="65532" y="17526"/>
                </a:lnTo>
                <a:lnTo>
                  <a:pt x="72390" y="19050"/>
                </a:lnTo>
                <a:lnTo>
                  <a:pt x="100584" y="29718"/>
                </a:lnTo>
                <a:lnTo>
                  <a:pt x="102108" y="30480"/>
                </a:lnTo>
                <a:lnTo>
                  <a:pt x="104394" y="29718"/>
                </a:lnTo>
                <a:lnTo>
                  <a:pt x="105156" y="28956"/>
                </a:lnTo>
                <a:lnTo>
                  <a:pt x="106680" y="25908"/>
                </a:lnTo>
                <a:close/>
              </a:path>
              <a:path w="466725" h="1819275">
                <a:moveTo>
                  <a:pt x="162306" y="57150"/>
                </a:moveTo>
                <a:lnTo>
                  <a:pt x="161544" y="53340"/>
                </a:lnTo>
                <a:lnTo>
                  <a:pt x="144018" y="41910"/>
                </a:lnTo>
                <a:lnTo>
                  <a:pt x="142494" y="41148"/>
                </a:lnTo>
                <a:lnTo>
                  <a:pt x="128778" y="33528"/>
                </a:lnTo>
                <a:lnTo>
                  <a:pt x="126492" y="32766"/>
                </a:lnTo>
                <a:lnTo>
                  <a:pt x="123444" y="34290"/>
                </a:lnTo>
                <a:lnTo>
                  <a:pt x="121920" y="37338"/>
                </a:lnTo>
                <a:lnTo>
                  <a:pt x="123444" y="41148"/>
                </a:lnTo>
                <a:lnTo>
                  <a:pt x="124968" y="41910"/>
                </a:lnTo>
                <a:lnTo>
                  <a:pt x="137210" y="48717"/>
                </a:lnTo>
                <a:lnTo>
                  <a:pt x="140208" y="50761"/>
                </a:lnTo>
                <a:lnTo>
                  <a:pt x="154686" y="60198"/>
                </a:lnTo>
                <a:lnTo>
                  <a:pt x="157734" y="61722"/>
                </a:lnTo>
                <a:lnTo>
                  <a:pt x="160782" y="60198"/>
                </a:lnTo>
                <a:lnTo>
                  <a:pt x="162306" y="57150"/>
                </a:lnTo>
                <a:close/>
              </a:path>
              <a:path w="466725" h="1819275">
                <a:moveTo>
                  <a:pt x="169164" y="1799082"/>
                </a:moveTo>
                <a:lnTo>
                  <a:pt x="146304" y="1738122"/>
                </a:lnTo>
                <a:lnTo>
                  <a:pt x="22860" y="1818894"/>
                </a:lnTo>
                <a:lnTo>
                  <a:pt x="169164" y="1799082"/>
                </a:lnTo>
                <a:close/>
              </a:path>
              <a:path w="466725" h="1819275">
                <a:moveTo>
                  <a:pt x="203454" y="1732788"/>
                </a:moveTo>
                <a:lnTo>
                  <a:pt x="201930" y="1729740"/>
                </a:lnTo>
                <a:lnTo>
                  <a:pt x="198882" y="1728216"/>
                </a:lnTo>
                <a:lnTo>
                  <a:pt x="195834" y="1729740"/>
                </a:lnTo>
                <a:lnTo>
                  <a:pt x="185928" y="1738884"/>
                </a:lnTo>
                <a:lnTo>
                  <a:pt x="169164" y="1751838"/>
                </a:lnTo>
                <a:lnTo>
                  <a:pt x="167640" y="1753362"/>
                </a:lnTo>
                <a:lnTo>
                  <a:pt x="166878" y="1757172"/>
                </a:lnTo>
                <a:lnTo>
                  <a:pt x="167640" y="1760220"/>
                </a:lnTo>
                <a:lnTo>
                  <a:pt x="169164" y="1760982"/>
                </a:lnTo>
                <a:lnTo>
                  <a:pt x="171450" y="1761744"/>
                </a:lnTo>
                <a:lnTo>
                  <a:pt x="174498" y="1760220"/>
                </a:lnTo>
                <a:lnTo>
                  <a:pt x="176022" y="1758696"/>
                </a:lnTo>
                <a:lnTo>
                  <a:pt x="192786" y="1745742"/>
                </a:lnTo>
                <a:lnTo>
                  <a:pt x="202692" y="1736598"/>
                </a:lnTo>
                <a:lnTo>
                  <a:pt x="203454" y="1732788"/>
                </a:lnTo>
                <a:close/>
              </a:path>
              <a:path w="466725" h="1819275">
                <a:moveTo>
                  <a:pt x="211074" y="98298"/>
                </a:moveTo>
                <a:lnTo>
                  <a:pt x="182880" y="70104"/>
                </a:lnTo>
                <a:lnTo>
                  <a:pt x="181356" y="69342"/>
                </a:lnTo>
                <a:lnTo>
                  <a:pt x="177546" y="69342"/>
                </a:lnTo>
                <a:lnTo>
                  <a:pt x="176022" y="70104"/>
                </a:lnTo>
                <a:lnTo>
                  <a:pt x="175260" y="73914"/>
                </a:lnTo>
                <a:lnTo>
                  <a:pt x="176022" y="76962"/>
                </a:lnTo>
                <a:lnTo>
                  <a:pt x="179070" y="79248"/>
                </a:lnTo>
                <a:lnTo>
                  <a:pt x="199644" y="97536"/>
                </a:lnTo>
                <a:lnTo>
                  <a:pt x="203454" y="101346"/>
                </a:lnTo>
                <a:lnTo>
                  <a:pt x="206502" y="102870"/>
                </a:lnTo>
                <a:lnTo>
                  <a:pt x="208788" y="102108"/>
                </a:lnTo>
                <a:lnTo>
                  <a:pt x="210312" y="101346"/>
                </a:lnTo>
                <a:lnTo>
                  <a:pt x="211074" y="98298"/>
                </a:lnTo>
                <a:close/>
              </a:path>
              <a:path w="466725" h="1819275">
                <a:moveTo>
                  <a:pt x="246888" y="1686306"/>
                </a:moveTo>
                <a:lnTo>
                  <a:pt x="246126" y="1683258"/>
                </a:lnTo>
                <a:lnTo>
                  <a:pt x="244602" y="1682496"/>
                </a:lnTo>
                <a:lnTo>
                  <a:pt x="242316" y="1681734"/>
                </a:lnTo>
                <a:lnTo>
                  <a:pt x="239268" y="1683258"/>
                </a:lnTo>
                <a:lnTo>
                  <a:pt x="217170" y="1708404"/>
                </a:lnTo>
                <a:lnTo>
                  <a:pt x="214884" y="1710690"/>
                </a:lnTo>
                <a:lnTo>
                  <a:pt x="214122" y="1713738"/>
                </a:lnTo>
                <a:lnTo>
                  <a:pt x="214884" y="1716786"/>
                </a:lnTo>
                <a:lnTo>
                  <a:pt x="216408" y="1718310"/>
                </a:lnTo>
                <a:lnTo>
                  <a:pt x="220218" y="1718310"/>
                </a:lnTo>
                <a:lnTo>
                  <a:pt x="221742" y="1717548"/>
                </a:lnTo>
                <a:lnTo>
                  <a:pt x="224028" y="1715262"/>
                </a:lnTo>
                <a:lnTo>
                  <a:pt x="246126" y="1690116"/>
                </a:lnTo>
                <a:lnTo>
                  <a:pt x="246888" y="1686306"/>
                </a:lnTo>
                <a:close/>
              </a:path>
              <a:path w="466725" h="1819275">
                <a:moveTo>
                  <a:pt x="253746" y="145542"/>
                </a:moveTo>
                <a:lnTo>
                  <a:pt x="252984" y="142494"/>
                </a:lnTo>
                <a:lnTo>
                  <a:pt x="245364" y="132588"/>
                </a:lnTo>
                <a:lnTo>
                  <a:pt x="229362" y="114300"/>
                </a:lnTo>
                <a:lnTo>
                  <a:pt x="227838" y="113538"/>
                </a:lnTo>
                <a:lnTo>
                  <a:pt x="224028" y="113538"/>
                </a:lnTo>
                <a:lnTo>
                  <a:pt x="222504" y="115062"/>
                </a:lnTo>
                <a:lnTo>
                  <a:pt x="220980" y="118110"/>
                </a:lnTo>
                <a:lnTo>
                  <a:pt x="222504" y="121158"/>
                </a:lnTo>
                <a:lnTo>
                  <a:pt x="238506" y="139446"/>
                </a:lnTo>
                <a:lnTo>
                  <a:pt x="246126" y="149352"/>
                </a:lnTo>
                <a:lnTo>
                  <a:pt x="247650" y="150114"/>
                </a:lnTo>
                <a:lnTo>
                  <a:pt x="251460" y="150114"/>
                </a:lnTo>
                <a:lnTo>
                  <a:pt x="252222" y="149352"/>
                </a:lnTo>
                <a:lnTo>
                  <a:pt x="253746" y="145542"/>
                </a:lnTo>
                <a:close/>
              </a:path>
              <a:path w="466725" h="1819275">
                <a:moveTo>
                  <a:pt x="284988" y="1635252"/>
                </a:moveTo>
                <a:lnTo>
                  <a:pt x="284226" y="1631442"/>
                </a:lnTo>
                <a:lnTo>
                  <a:pt x="282702" y="1630680"/>
                </a:lnTo>
                <a:lnTo>
                  <a:pt x="278892" y="1630680"/>
                </a:lnTo>
                <a:lnTo>
                  <a:pt x="277368" y="1631442"/>
                </a:lnTo>
                <a:lnTo>
                  <a:pt x="261366" y="1654302"/>
                </a:lnTo>
                <a:lnTo>
                  <a:pt x="256032" y="1661160"/>
                </a:lnTo>
                <a:lnTo>
                  <a:pt x="255270" y="1664970"/>
                </a:lnTo>
                <a:lnTo>
                  <a:pt x="256032" y="1668018"/>
                </a:lnTo>
                <a:lnTo>
                  <a:pt x="257556" y="1668780"/>
                </a:lnTo>
                <a:lnTo>
                  <a:pt x="259842" y="1669542"/>
                </a:lnTo>
                <a:lnTo>
                  <a:pt x="262890" y="1668018"/>
                </a:lnTo>
                <a:lnTo>
                  <a:pt x="268224" y="1661160"/>
                </a:lnTo>
                <a:lnTo>
                  <a:pt x="284226" y="1638300"/>
                </a:lnTo>
                <a:lnTo>
                  <a:pt x="284988" y="1635252"/>
                </a:lnTo>
                <a:close/>
              </a:path>
              <a:path w="466725" h="1819275">
                <a:moveTo>
                  <a:pt x="291084" y="198120"/>
                </a:moveTo>
                <a:lnTo>
                  <a:pt x="289560" y="194310"/>
                </a:lnTo>
                <a:lnTo>
                  <a:pt x="281178" y="181356"/>
                </a:lnTo>
                <a:lnTo>
                  <a:pt x="268986" y="164592"/>
                </a:lnTo>
                <a:lnTo>
                  <a:pt x="265938" y="163068"/>
                </a:lnTo>
                <a:lnTo>
                  <a:pt x="262890" y="164592"/>
                </a:lnTo>
                <a:lnTo>
                  <a:pt x="261366" y="167640"/>
                </a:lnTo>
                <a:lnTo>
                  <a:pt x="262128" y="171450"/>
                </a:lnTo>
                <a:lnTo>
                  <a:pt x="274320" y="188214"/>
                </a:lnTo>
                <a:lnTo>
                  <a:pt x="282702" y="201168"/>
                </a:lnTo>
                <a:lnTo>
                  <a:pt x="284988" y="201930"/>
                </a:lnTo>
                <a:lnTo>
                  <a:pt x="286512" y="202692"/>
                </a:lnTo>
                <a:lnTo>
                  <a:pt x="289560" y="201168"/>
                </a:lnTo>
                <a:lnTo>
                  <a:pt x="291084" y="198120"/>
                </a:lnTo>
                <a:close/>
              </a:path>
              <a:path w="466725" h="1819275">
                <a:moveTo>
                  <a:pt x="318516" y="1580388"/>
                </a:moveTo>
                <a:lnTo>
                  <a:pt x="316992" y="1576578"/>
                </a:lnTo>
                <a:lnTo>
                  <a:pt x="315468" y="1575816"/>
                </a:lnTo>
                <a:lnTo>
                  <a:pt x="311658" y="1575816"/>
                </a:lnTo>
                <a:lnTo>
                  <a:pt x="310134" y="1576578"/>
                </a:lnTo>
                <a:lnTo>
                  <a:pt x="302514" y="1590294"/>
                </a:lnTo>
                <a:lnTo>
                  <a:pt x="291846" y="1608582"/>
                </a:lnTo>
                <a:lnTo>
                  <a:pt x="291084" y="1611630"/>
                </a:lnTo>
                <a:lnTo>
                  <a:pt x="291846" y="1614678"/>
                </a:lnTo>
                <a:lnTo>
                  <a:pt x="293370" y="1616202"/>
                </a:lnTo>
                <a:lnTo>
                  <a:pt x="297180" y="1616202"/>
                </a:lnTo>
                <a:lnTo>
                  <a:pt x="298704" y="1615440"/>
                </a:lnTo>
                <a:lnTo>
                  <a:pt x="309372" y="1597152"/>
                </a:lnTo>
                <a:lnTo>
                  <a:pt x="318516" y="1580388"/>
                </a:lnTo>
                <a:close/>
              </a:path>
              <a:path w="466725" h="1819275">
                <a:moveTo>
                  <a:pt x="323088" y="252984"/>
                </a:moveTo>
                <a:lnTo>
                  <a:pt x="322326" y="249936"/>
                </a:lnTo>
                <a:lnTo>
                  <a:pt x="315468" y="236982"/>
                </a:lnTo>
                <a:lnTo>
                  <a:pt x="304038" y="217932"/>
                </a:lnTo>
                <a:lnTo>
                  <a:pt x="300990" y="216408"/>
                </a:lnTo>
                <a:lnTo>
                  <a:pt x="298704" y="217170"/>
                </a:lnTo>
                <a:lnTo>
                  <a:pt x="297942" y="217932"/>
                </a:lnTo>
                <a:lnTo>
                  <a:pt x="296418" y="220980"/>
                </a:lnTo>
                <a:lnTo>
                  <a:pt x="297180" y="224790"/>
                </a:lnTo>
                <a:lnTo>
                  <a:pt x="308610" y="243840"/>
                </a:lnTo>
                <a:lnTo>
                  <a:pt x="315468" y="256794"/>
                </a:lnTo>
                <a:lnTo>
                  <a:pt x="316992" y="257556"/>
                </a:lnTo>
                <a:lnTo>
                  <a:pt x="320802" y="257556"/>
                </a:lnTo>
                <a:lnTo>
                  <a:pt x="322326" y="256794"/>
                </a:lnTo>
                <a:lnTo>
                  <a:pt x="323088" y="252984"/>
                </a:lnTo>
                <a:close/>
              </a:path>
              <a:path w="466725" h="1819275">
                <a:moveTo>
                  <a:pt x="346710" y="1523238"/>
                </a:moveTo>
                <a:lnTo>
                  <a:pt x="345948" y="1519428"/>
                </a:lnTo>
                <a:lnTo>
                  <a:pt x="344424" y="1518666"/>
                </a:lnTo>
                <a:lnTo>
                  <a:pt x="340614" y="1518666"/>
                </a:lnTo>
                <a:lnTo>
                  <a:pt x="339090" y="1519428"/>
                </a:lnTo>
                <a:lnTo>
                  <a:pt x="323088" y="1552194"/>
                </a:lnTo>
                <a:lnTo>
                  <a:pt x="321564" y="1556004"/>
                </a:lnTo>
                <a:lnTo>
                  <a:pt x="323088" y="1559052"/>
                </a:lnTo>
                <a:lnTo>
                  <a:pt x="326136" y="1560576"/>
                </a:lnTo>
                <a:lnTo>
                  <a:pt x="328422" y="1559814"/>
                </a:lnTo>
                <a:lnTo>
                  <a:pt x="329946" y="1559052"/>
                </a:lnTo>
                <a:lnTo>
                  <a:pt x="345948" y="1526286"/>
                </a:lnTo>
                <a:lnTo>
                  <a:pt x="346710" y="1523238"/>
                </a:lnTo>
                <a:close/>
              </a:path>
              <a:path w="466725" h="1819275">
                <a:moveTo>
                  <a:pt x="351282" y="310896"/>
                </a:moveTo>
                <a:lnTo>
                  <a:pt x="350520" y="307086"/>
                </a:lnTo>
                <a:lnTo>
                  <a:pt x="346710" y="298704"/>
                </a:lnTo>
                <a:lnTo>
                  <a:pt x="334518" y="274320"/>
                </a:lnTo>
                <a:lnTo>
                  <a:pt x="331470" y="272796"/>
                </a:lnTo>
                <a:lnTo>
                  <a:pt x="329184" y="273558"/>
                </a:lnTo>
                <a:lnTo>
                  <a:pt x="328422" y="274320"/>
                </a:lnTo>
                <a:lnTo>
                  <a:pt x="326898" y="277368"/>
                </a:lnTo>
                <a:lnTo>
                  <a:pt x="327660" y="281178"/>
                </a:lnTo>
                <a:lnTo>
                  <a:pt x="339852" y="305562"/>
                </a:lnTo>
                <a:lnTo>
                  <a:pt x="343662" y="313944"/>
                </a:lnTo>
                <a:lnTo>
                  <a:pt x="346710" y="315468"/>
                </a:lnTo>
                <a:lnTo>
                  <a:pt x="348996" y="314706"/>
                </a:lnTo>
                <a:lnTo>
                  <a:pt x="349758" y="313944"/>
                </a:lnTo>
                <a:lnTo>
                  <a:pt x="351282" y="310896"/>
                </a:lnTo>
                <a:close/>
              </a:path>
              <a:path w="466725" h="1819275">
                <a:moveTo>
                  <a:pt x="371856" y="1463802"/>
                </a:moveTo>
                <a:lnTo>
                  <a:pt x="370332" y="1460754"/>
                </a:lnTo>
                <a:lnTo>
                  <a:pt x="367284" y="1459230"/>
                </a:lnTo>
                <a:lnTo>
                  <a:pt x="364236" y="1460754"/>
                </a:lnTo>
                <a:lnTo>
                  <a:pt x="362712" y="1463802"/>
                </a:lnTo>
                <a:lnTo>
                  <a:pt x="361188" y="1469136"/>
                </a:lnTo>
                <a:lnTo>
                  <a:pt x="351345" y="1492084"/>
                </a:lnTo>
                <a:lnTo>
                  <a:pt x="350901" y="1493139"/>
                </a:lnTo>
                <a:lnTo>
                  <a:pt x="349758" y="1495806"/>
                </a:lnTo>
                <a:lnTo>
                  <a:pt x="349910" y="1495806"/>
                </a:lnTo>
                <a:lnTo>
                  <a:pt x="348996" y="1498092"/>
                </a:lnTo>
                <a:lnTo>
                  <a:pt x="350520" y="1501140"/>
                </a:lnTo>
                <a:lnTo>
                  <a:pt x="353568" y="1502664"/>
                </a:lnTo>
                <a:lnTo>
                  <a:pt x="354330" y="1502283"/>
                </a:lnTo>
                <a:lnTo>
                  <a:pt x="355092" y="1501902"/>
                </a:lnTo>
                <a:lnTo>
                  <a:pt x="357378" y="1501140"/>
                </a:lnTo>
                <a:lnTo>
                  <a:pt x="358140" y="1498854"/>
                </a:lnTo>
                <a:lnTo>
                  <a:pt x="358902" y="1495806"/>
                </a:lnTo>
                <a:lnTo>
                  <a:pt x="370332" y="1469136"/>
                </a:lnTo>
                <a:lnTo>
                  <a:pt x="371856" y="1463802"/>
                </a:lnTo>
                <a:close/>
              </a:path>
              <a:path w="466725" h="1819275">
                <a:moveTo>
                  <a:pt x="375666" y="368808"/>
                </a:moveTo>
                <a:lnTo>
                  <a:pt x="361950" y="336042"/>
                </a:lnTo>
                <a:lnTo>
                  <a:pt x="361188" y="332994"/>
                </a:lnTo>
                <a:lnTo>
                  <a:pt x="359664" y="331470"/>
                </a:lnTo>
                <a:lnTo>
                  <a:pt x="355854" y="331470"/>
                </a:lnTo>
                <a:lnTo>
                  <a:pt x="354330" y="332994"/>
                </a:lnTo>
                <a:lnTo>
                  <a:pt x="352806" y="336042"/>
                </a:lnTo>
                <a:lnTo>
                  <a:pt x="366522" y="368808"/>
                </a:lnTo>
                <a:lnTo>
                  <a:pt x="366522" y="369570"/>
                </a:lnTo>
                <a:lnTo>
                  <a:pt x="368046" y="373380"/>
                </a:lnTo>
                <a:lnTo>
                  <a:pt x="369570" y="374142"/>
                </a:lnTo>
                <a:lnTo>
                  <a:pt x="373380" y="374142"/>
                </a:lnTo>
                <a:lnTo>
                  <a:pt x="374142" y="373380"/>
                </a:lnTo>
                <a:lnTo>
                  <a:pt x="375666" y="369570"/>
                </a:lnTo>
                <a:lnTo>
                  <a:pt x="375666" y="368808"/>
                </a:lnTo>
                <a:close/>
              </a:path>
              <a:path w="466725" h="1819275">
                <a:moveTo>
                  <a:pt x="393192" y="1403604"/>
                </a:moveTo>
                <a:lnTo>
                  <a:pt x="391668" y="1400556"/>
                </a:lnTo>
                <a:lnTo>
                  <a:pt x="390906" y="1399794"/>
                </a:lnTo>
                <a:lnTo>
                  <a:pt x="388620" y="1399032"/>
                </a:lnTo>
                <a:lnTo>
                  <a:pt x="385572" y="1400556"/>
                </a:lnTo>
                <a:lnTo>
                  <a:pt x="384048" y="1403604"/>
                </a:lnTo>
                <a:lnTo>
                  <a:pt x="372618" y="1438656"/>
                </a:lnTo>
                <a:lnTo>
                  <a:pt x="373380" y="1441704"/>
                </a:lnTo>
                <a:lnTo>
                  <a:pt x="374904" y="1442466"/>
                </a:lnTo>
                <a:lnTo>
                  <a:pt x="377190" y="1443228"/>
                </a:lnTo>
                <a:lnTo>
                  <a:pt x="380238" y="1441704"/>
                </a:lnTo>
                <a:lnTo>
                  <a:pt x="381762" y="1438656"/>
                </a:lnTo>
                <a:lnTo>
                  <a:pt x="393192" y="1403604"/>
                </a:lnTo>
                <a:close/>
              </a:path>
              <a:path w="466725" h="1819275">
                <a:moveTo>
                  <a:pt x="396240" y="430530"/>
                </a:moveTo>
                <a:lnTo>
                  <a:pt x="388620" y="404622"/>
                </a:lnTo>
                <a:lnTo>
                  <a:pt x="384810" y="395478"/>
                </a:lnTo>
                <a:lnTo>
                  <a:pt x="384048" y="392430"/>
                </a:lnTo>
                <a:lnTo>
                  <a:pt x="382524" y="391668"/>
                </a:lnTo>
                <a:lnTo>
                  <a:pt x="380238" y="390906"/>
                </a:lnTo>
                <a:lnTo>
                  <a:pt x="377190" y="392430"/>
                </a:lnTo>
                <a:lnTo>
                  <a:pt x="375666" y="395478"/>
                </a:lnTo>
                <a:lnTo>
                  <a:pt x="379476" y="404622"/>
                </a:lnTo>
                <a:lnTo>
                  <a:pt x="387096" y="430530"/>
                </a:lnTo>
                <a:lnTo>
                  <a:pt x="388620" y="433578"/>
                </a:lnTo>
                <a:lnTo>
                  <a:pt x="391668" y="435102"/>
                </a:lnTo>
                <a:lnTo>
                  <a:pt x="393954" y="434340"/>
                </a:lnTo>
                <a:lnTo>
                  <a:pt x="395478" y="433578"/>
                </a:lnTo>
                <a:lnTo>
                  <a:pt x="396240" y="430530"/>
                </a:lnTo>
                <a:close/>
              </a:path>
              <a:path w="466725" h="1819275">
                <a:moveTo>
                  <a:pt x="411480" y="1342644"/>
                </a:moveTo>
                <a:lnTo>
                  <a:pt x="409956" y="1338834"/>
                </a:lnTo>
                <a:lnTo>
                  <a:pt x="408432" y="1338072"/>
                </a:lnTo>
                <a:lnTo>
                  <a:pt x="404622" y="1338072"/>
                </a:lnTo>
                <a:lnTo>
                  <a:pt x="403860" y="1338834"/>
                </a:lnTo>
                <a:lnTo>
                  <a:pt x="402336" y="1342644"/>
                </a:lnTo>
                <a:lnTo>
                  <a:pt x="392430" y="1377696"/>
                </a:lnTo>
                <a:lnTo>
                  <a:pt x="393954" y="1380744"/>
                </a:lnTo>
                <a:lnTo>
                  <a:pt x="394716" y="1381506"/>
                </a:lnTo>
                <a:lnTo>
                  <a:pt x="397002" y="1382268"/>
                </a:lnTo>
                <a:lnTo>
                  <a:pt x="400050" y="1380744"/>
                </a:lnTo>
                <a:lnTo>
                  <a:pt x="401574" y="1377696"/>
                </a:lnTo>
                <a:lnTo>
                  <a:pt x="411480" y="1342644"/>
                </a:lnTo>
                <a:close/>
              </a:path>
              <a:path w="466725" h="1819275">
                <a:moveTo>
                  <a:pt x="414528" y="492252"/>
                </a:moveTo>
                <a:lnTo>
                  <a:pt x="411480" y="479298"/>
                </a:lnTo>
                <a:lnTo>
                  <a:pt x="404622" y="456438"/>
                </a:lnTo>
                <a:lnTo>
                  <a:pt x="403098" y="453390"/>
                </a:lnTo>
                <a:lnTo>
                  <a:pt x="400050" y="451866"/>
                </a:lnTo>
                <a:lnTo>
                  <a:pt x="397002" y="453390"/>
                </a:lnTo>
                <a:lnTo>
                  <a:pt x="395478" y="456438"/>
                </a:lnTo>
                <a:lnTo>
                  <a:pt x="402336" y="479298"/>
                </a:lnTo>
                <a:lnTo>
                  <a:pt x="405384" y="492252"/>
                </a:lnTo>
                <a:lnTo>
                  <a:pt x="406908" y="495300"/>
                </a:lnTo>
                <a:lnTo>
                  <a:pt x="407670" y="496062"/>
                </a:lnTo>
                <a:lnTo>
                  <a:pt x="409956" y="496824"/>
                </a:lnTo>
                <a:lnTo>
                  <a:pt x="413004" y="495300"/>
                </a:lnTo>
                <a:lnTo>
                  <a:pt x="414528" y="492252"/>
                </a:lnTo>
                <a:close/>
              </a:path>
              <a:path w="466725" h="1819275">
                <a:moveTo>
                  <a:pt x="426720" y="1280160"/>
                </a:moveTo>
                <a:lnTo>
                  <a:pt x="425196" y="1277112"/>
                </a:lnTo>
                <a:lnTo>
                  <a:pt x="422148" y="1275588"/>
                </a:lnTo>
                <a:lnTo>
                  <a:pt x="419100" y="1277112"/>
                </a:lnTo>
                <a:lnTo>
                  <a:pt x="417576" y="1280160"/>
                </a:lnTo>
                <a:lnTo>
                  <a:pt x="409194" y="1315974"/>
                </a:lnTo>
                <a:lnTo>
                  <a:pt x="410718" y="1319022"/>
                </a:lnTo>
                <a:lnTo>
                  <a:pt x="413766" y="1320546"/>
                </a:lnTo>
                <a:lnTo>
                  <a:pt x="416052" y="1319784"/>
                </a:lnTo>
                <a:lnTo>
                  <a:pt x="416814" y="1319022"/>
                </a:lnTo>
                <a:lnTo>
                  <a:pt x="418338" y="1315974"/>
                </a:lnTo>
                <a:lnTo>
                  <a:pt x="426720" y="1280160"/>
                </a:lnTo>
                <a:close/>
              </a:path>
              <a:path w="466725" h="1819275">
                <a:moveTo>
                  <a:pt x="429006" y="553974"/>
                </a:moveTo>
                <a:lnTo>
                  <a:pt x="421386" y="518922"/>
                </a:lnTo>
                <a:lnTo>
                  <a:pt x="421386" y="518160"/>
                </a:lnTo>
                <a:lnTo>
                  <a:pt x="419862" y="515112"/>
                </a:lnTo>
                <a:lnTo>
                  <a:pt x="416814" y="513588"/>
                </a:lnTo>
                <a:lnTo>
                  <a:pt x="414528" y="514350"/>
                </a:lnTo>
                <a:lnTo>
                  <a:pt x="413766" y="515112"/>
                </a:lnTo>
                <a:lnTo>
                  <a:pt x="412242" y="518160"/>
                </a:lnTo>
                <a:lnTo>
                  <a:pt x="412242" y="518922"/>
                </a:lnTo>
                <a:lnTo>
                  <a:pt x="419862" y="553974"/>
                </a:lnTo>
                <a:lnTo>
                  <a:pt x="421386" y="557022"/>
                </a:lnTo>
                <a:lnTo>
                  <a:pt x="422910" y="558546"/>
                </a:lnTo>
                <a:lnTo>
                  <a:pt x="426720" y="558546"/>
                </a:lnTo>
                <a:lnTo>
                  <a:pt x="428244" y="557022"/>
                </a:lnTo>
                <a:lnTo>
                  <a:pt x="429006" y="553974"/>
                </a:lnTo>
                <a:close/>
              </a:path>
              <a:path w="466725" h="1819275">
                <a:moveTo>
                  <a:pt x="439674" y="1217676"/>
                </a:moveTo>
                <a:lnTo>
                  <a:pt x="438150" y="1213866"/>
                </a:lnTo>
                <a:lnTo>
                  <a:pt x="436626" y="1213104"/>
                </a:lnTo>
                <a:lnTo>
                  <a:pt x="432816" y="1213104"/>
                </a:lnTo>
                <a:lnTo>
                  <a:pt x="431292" y="1213866"/>
                </a:lnTo>
                <a:lnTo>
                  <a:pt x="423672" y="1253490"/>
                </a:lnTo>
                <a:lnTo>
                  <a:pt x="425196" y="1256538"/>
                </a:lnTo>
                <a:lnTo>
                  <a:pt x="425958" y="1257300"/>
                </a:lnTo>
                <a:lnTo>
                  <a:pt x="428244" y="1258062"/>
                </a:lnTo>
                <a:lnTo>
                  <a:pt x="431292" y="1256538"/>
                </a:lnTo>
                <a:lnTo>
                  <a:pt x="432816" y="1253490"/>
                </a:lnTo>
                <a:lnTo>
                  <a:pt x="439674" y="1217676"/>
                </a:lnTo>
                <a:close/>
              </a:path>
              <a:path w="466725" h="1819275">
                <a:moveTo>
                  <a:pt x="441198" y="617220"/>
                </a:moveTo>
                <a:lnTo>
                  <a:pt x="438912" y="599694"/>
                </a:lnTo>
                <a:lnTo>
                  <a:pt x="435102" y="580644"/>
                </a:lnTo>
                <a:lnTo>
                  <a:pt x="433578" y="577596"/>
                </a:lnTo>
                <a:lnTo>
                  <a:pt x="430530" y="576072"/>
                </a:lnTo>
                <a:lnTo>
                  <a:pt x="428244" y="576834"/>
                </a:lnTo>
                <a:lnTo>
                  <a:pt x="426720" y="577596"/>
                </a:lnTo>
                <a:lnTo>
                  <a:pt x="425958" y="580644"/>
                </a:lnTo>
                <a:lnTo>
                  <a:pt x="429768" y="599694"/>
                </a:lnTo>
                <a:lnTo>
                  <a:pt x="432054" y="617220"/>
                </a:lnTo>
                <a:lnTo>
                  <a:pt x="433578" y="620268"/>
                </a:lnTo>
                <a:lnTo>
                  <a:pt x="436626" y="621792"/>
                </a:lnTo>
                <a:lnTo>
                  <a:pt x="438912" y="621030"/>
                </a:lnTo>
                <a:lnTo>
                  <a:pt x="440436" y="620268"/>
                </a:lnTo>
                <a:lnTo>
                  <a:pt x="441198" y="617220"/>
                </a:lnTo>
                <a:close/>
              </a:path>
              <a:path w="466725" h="1819275">
                <a:moveTo>
                  <a:pt x="449580" y="1154430"/>
                </a:moveTo>
                <a:lnTo>
                  <a:pt x="448056" y="1151382"/>
                </a:lnTo>
                <a:lnTo>
                  <a:pt x="446532" y="1149858"/>
                </a:lnTo>
                <a:lnTo>
                  <a:pt x="443484" y="1149858"/>
                </a:lnTo>
                <a:lnTo>
                  <a:pt x="441960" y="1151382"/>
                </a:lnTo>
                <a:lnTo>
                  <a:pt x="440436" y="1154430"/>
                </a:lnTo>
                <a:lnTo>
                  <a:pt x="435102" y="1190244"/>
                </a:lnTo>
                <a:lnTo>
                  <a:pt x="436626" y="1194054"/>
                </a:lnTo>
                <a:lnTo>
                  <a:pt x="438150" y="1194816"/>
                </a:lnTo>
                <a:lnTo>
                  <a:pt x="441198" y="1194816"/>
                </a:lnTo>
                <a:lnTo>
                  <a:pt x="442722" y="1194054"/>
                </a:lnTo>
                <a:lnTo>
                  <a:pt x="444246" y="1190244"/>
                </a:lnTo>
                <a:lnTo>
                  <a:pt x="449580" y="1154430"/>
                </a:lnTo>
                <a:close/>
              </a:path>
              <a:path w="466725" h="1819275">
                <a:moveTo>
                  <a:pt x="451104" y="680466"/>
                </a:moveTo>
                <a:lnTo>
                  <a:pt x="445770" y="643890"/>
                </a:lnTo>
                <a:lnTo>
                  <a:pt x="445008" y="640842"/>
                </a:lnTo>
                <a:lnTo>
                  <a:pt x="443484" y="640080"/>
                </a:lnTo>
                <a:lnTo>
                  <a:pt x="441198" y="639318"/>
                </a:lnTo>
                <a:lnTo>
                  <a:pt x="438150" y="640842"/>
                </a:lnTo>
                <a:lnTo>
                  <a:pt x="436626" y="643890"/>
                </a:lnTo>
                <a:lnTo>
                  <a:pt x="441960" y="680466"/>
                </a:lnTo>
                <a:lnTo>
                  <a:pt x="443484" y="683514"/>
                </a:lnTo>
                <a:lnTo>
                  <a:pt x="446532" y="685038"/>
                </a:lnTo>
                <a:lnTo>
                  <a:pt x="448818" y="684276"/>
                </a:lnTo>
                <a:lnTo>
                  <a:pt x="449580" y="683514"/>
                </a:lnTo>
                <a:lnTo>
                  <a:pt x="451104" y="680466"/>
                </a:lnTo>
                <a:close/>
              </a:path>
              <a:path w="466725" h="1819275">
                <a:moveTo>
                  <a:pt x="457200" y="1090422"/>
                </a:moveTo>
                <a:lnTo>
                  <a:pt x="455676" y="1087374"/>
                </a:lnTo>
                <a:lnTo>
                  <a:pt x="452628" y="1085850"/>
                </a:lnTo>
                <a:lnTo>
                  <a:pt x="449580" y="1087374"/>
                </a:lnTo>
                <a:lnTo>
                  <a:pt x="448056" y="1090422"/>
                </a:lnTo>
                <a:lnTo>
                  <a:pt x="444246" y="1126998"/>
                </a:lnTo>
                <a:lnTo>
                  <a:pt x="445770" y="1130046"/>
                </a:lnTo>
                <a:lnTo>
                  <a:pt x="447294" y="1131570"/>
                </a:lnTo>
                <a:lnTo>
                  <a:pt x="450342" y="1131570"/>
                </a:lnTo>
                <a:lnTo>
                  <a:pt x="451866" y="1130046"/>
                </a:lnTo>
                <a:lnTo>
                  <a:pt x="453390" y="1126998"/>
                </a:lnTo>
                <a:lnTo>
                  <a:pt x="457200" y="1090422"/>
                </a:lnTo>
                <a:close/>
              </a:path>
              <a:path w="466725" h="1819275">
                <a:moveTo>
                  <a:pt x="458724" y="743712"/>
                </a:moveTo>
                <a:lnTo>
                  <a:pt x="454914" y="707136"/>
                </a:lnTo>
                <a:lnTo>
                  <a:pt x="453390" y="704088"/>
                </a:lnTo>
                <a:lnTo>
                  <a:pt x="450342" y="702564"/>
                </a:lnTo>
                <a:lnTo>
                  <a:pt x="448056" y="703326"/>
                </a:lnTo>
                <a:lnTo>
                  <a:pt x="446532" y="704088"/>
                </a:lnTo>
                <a:lnTo>
                  <a:pt x="445770" y="707136"/>
                </a:lnTo>
                <a:lnTo>
                  <a:pt x="449580" y="743712"/>
                </a:lnTo>
                <a:lnTo>
                  <a:pt x="450342" y="746760"/>
                </a:lnTo>
                <a:lnTo>
                  <a:pt x="451866" y="748284"/>
                </a:lnTo>
                <a:lnTo>
                  <a:pt x="455676" y="748284"/>
                </a:lnTo>
                <a:lnTo>
                  <a:pt x="457200" y="746760"/>
                </a:lnTo>
                <a:lnTo>
                  <a:pt x="458724" y="743712"/>
                </a:lnTo>
                <a:close/>
              </a:path>
              <a:path w="466725" h="1819275">
                <a:moveTo>
                  <a:pt x="462534" y="1027176"/>
                </a:moveTo>
                <a:lnTo>
                  <a:pt x="461010" y="1023366"/>
                </a:lnTo>
                <a:lnTo>
                  <a:pt x="459486" y="1022604"/>
                </a:lnTo>
                <a:lnTo>
                  <a:pt x="456438" y="1022604"/>
                </a:lnTo>
                <a:lnTo>
                  <a:pt x="454914" y="1023366"/>
                </a:lnTo>
                <a:lnTo>
                  <a:pt x="453390" y="1027176"/>
                </a:lnTo>
                <a:lnTo>
                  <a:pt x="451866" y="1056894"/>
                </a:lnTo>
                <a:lnTo>
                  <a:pt x="451104" y="1063752"/>
                </a:lnTo>
                <a:lnTo>
                  <a:pt x="451866" y="1066800"/>
                </a:lnTo>
                <a:lnTo>
                  <a:pt x="453390" y="1067562"/>
                </a:lnTo>
                <a:lnTo>
                  <a:pt x="455676" y="1068324"/>
                </a:lnTo>
                <a:lnTo>
                  <a:pt x="458724" y="1066800"/>
                </a:lnTo>
                <a:lnTo>
                  <a:pt x="460248" y="1063752"/>
                </a:lnTo>
                <a:lnTo>
                  <a:pt x="461010" y="1056894"/>
                </a:lnTo>
                <a:lnTo>
                  <a:pt x="462534" y="1027176"/>
                </a:lnTo>
                <a:close/>
              </a:path>
              <a:path w="466725" h="1819275">
                <a:moveTo>
                  <a:pt x="463296" y="807720"/>
                </a:moveTo>
                <a:lnTo>
                  <a:pt x="461010" y="774192"/>
                </a:lnTo>
                <a:lnTo>
                  <a:pt x="461010" y="771144"/>
                </a:lnTo>
                <a:lnTo>
                  <a:pt x="459486" y="768096"/>
                </a:lnTo>
                <a:lnTo>
                  <a:pt x="457962" y="766572"/>
                </a:lnTo>
                <a:lnTo>
                  <a:pt x="454152" y="766572"/>
                </a:lnTo>
                <a:lnTo>
                  <a:pt x="451866" y="771144"/>
                </a:lnTo>
                <a:lnTo>
                  <a:pt x="451866" y="774192"/>
                </a:lnTo>
                <a:lnTo>
                  <a:pt x="454152" y="807720"/>
                </a:lnTo>
                <a:lnTo>
                  <a:pt x="455676" y="810768"/>
                </a:lnTo>
                <a:lnTo>
                  <a:pt x="458724" y="812292"/>
                </a:lnTo>
                <a:lnTo>
                  <a:pt x="461772" y="810768"/>
                </a:lnTo>
                <a:lnTo>
                  <a:pt x="463296" y="807720"/>
                </a:lnTo>
                <a:close/>
              </a:path>
              <a:path w="466725" h="1819275">
                <a:moveTo>
                  <a:pt x="465582" y="963168"/>
                </a:moveTo>
                <a:lnTo>
                  <a:pt x="464058" y="960120"/>
                </a:lnTo>
                <a:lnTo>
                  <a:pt x="462534" y="958596"/>
                </a:lnTo>
                <a:lnTo>
                  <a:pt x="458724" y="958596"/>
                </a:lnTo>
                <a:lnTo>
                  <a:pt x="456438" y="963168"/>
                </a:lnTo>
                <a:lnTo>
                  <a:pt x="455676" y="985266"/>
                </a:lnTo>
                <a:lnTo>
                  <a:pt x="454914" y="999744"/>
                </a:lnTo>
                <a:lnTo>
                  <a:pt x="456438" y="1002792"/>
                </a:lnTo>
                <a:lnTo>
                  <a:pt x="459486" y="1004316"/>
                </a:lnTo>
                <a:lnTo>
                  <a:pt x="462534" y="1002792"/>
                </a:lnTo>
                <a:lnTo>
                  <a:pt x="464058" y="999744"/>
                </a:lnTo>
                <a:lnTo>
                  <a:pt x="464820" y="985266"/>
                </a:lnTo>
                <a:lnTo>
                  <a:pt x="465582" y="963168"/>
                </a:lnTo>
                <a:close/>
              </a:path>
              <a:path w="466725" h="1819275">
                <a:moveTo>
                  <a:pt x="465582" y="871728"/>
                </a:moveTo>
                <a:lnTo>
                  <a:pt x="464820" y="835152"/>
                </a:lnTo>
                <a:lnTo>
                  <a:pt x="463296" y="832104"/>
                </a:lnTo>
                <a:lnTo>
                  <a:pt x="461772" y="830580"/>
                </a:lnTo>
                <a:lnTo>
                  <a:pt x="457962" y="830580"/>
                </a:lnTo>
                <a:lnTo>
                  <a:pt x="456438" y="832104"/>
                </a:lnTo>
                <a:lnTo>
                  <a:pt x="455676" y="835152"/>
                </a:lnTo>
                <a:lnTo>
                  <a:pt x="456438" y="871728"/>
                </a:lnTo>
                <a:lnTo>
                  <a:pt x="457962" y="874776"/>
                </a:lnTo>
                <a:lnTo>
                  <a:pt x="461010" y="876300"/>
                </a:lnTo>
                <a:lnTo>
                  <a:pt x="463296" y="875538"/>
                </a:lnTo>
                <a:lnTo>
                  <a:pt x="464820" y="874776"/>
                </a:lnTo>
                <a:lnTo>
                  <a:pt x="465582" y="871728"/>
                </a:lnTo>
                <a:close/>
              </a:path>
              <a:path w="466725" h="1819275">
                <a:moveTo>
                  <a:pt x="466344" y="899160"/>
                </a:moveTo>
                <a:lnTo>
                  <a:pt x="464820" y="896112"/>
                </a:lnTo>
                <a:lnTo>
                  <a:pt x="463296" y="894588"/>
                </a:lnTo>
                <a:lnTo>
                  <a:pt x="459486" y="894588"/>
                </a:lnTo>
                <a:lnTo>
                  <a:pt x="457200" y="899160"/>
                </a:lnTo>
                <a:lnTo>
                  <a:pt x="457200" y="912114"/>
                </a:lnTo>
                <a:lnTo>
                  <a:pt x="456438" y="935736"/>
                </a:lnTo>
                <a:lnTo>
                  <a:pt x="457962" y="938784"/>
                </a:lnTo>
                <a:lnTo>
                  <a:pt x="461010" y="940308"/>
                </a:lnTo>
                <a:lnTo>
                  <a:pt x="463296" y="939546"/>
                </a:lnTo>
                <a:lnTo>
                  <a:pt x="464820" y="938784"/>
                </a:lnTo>
                <a:lnTo>
                  <a:pt x="465582" y="935736"/>
                </a:lnTo>
                <a:lnTo>
                  <a:pt x="466344" y="912114"/>
                </a:lnTo>
                <a:lnTo>
                  <a:pt x="466344" y="899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623302" y="2082800"/>
            <a:ext cx="799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Antenna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699494" y="3987792"/>
            <a:ext cx="799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Antenna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495800" y="3748278"/>
            <a:ext cx="1525270" cy="37719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Carrier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5132070" y="3368040"/>
            <a:ext cx="100330" cy="380365"/>
            <a:chOff x="5132070" y="3368040"/>
            <a:chExt cx="100330" cy="380365"/>
          </a:xfrm>
        </p:grpSpPr>
        <p:sp>
          <p:nvSpPr>
            <p:cNvPr id="75" name="object 75"/>
            <p:cNvSpPr/>
            <p:nvPr/>
          </p:nvSpPr>
          <p:spPr>
            <a:xfrm>
              <a:off x="5181600" y="3465576"/>
              <a:ext cx="0" cy="283210"/>
            </a:xfrm>
            <a:custGeom>
              <a:avLst/>
              <a:gdLst/>
              <a:ahLst/>
              <a:cxnLst/>
              <a:rect l="l" t="t" r="r" b="b"/>
              <a:pathLst>
                <a:path h="283210">
                  <a:moveTo>
                    <a:pt x="0" y="282701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32070" y="3368040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21" y="99822"/>
                  </a:moveTo>
                  <a:lnTo>
                    <a:pt x="49529" y="0"/>
                  </a:lnTo>
                  <a:lnTo>
                    <a:pt x="0" y="99822"/>
                  </a:lnTo>
                  <a:lnTo>
                    <a:pt x="99821" y="99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4800600" y="5629655"/>
            <a:ext cx="1525270" cy="3765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solidFill>
                  <a:srgbClr val="3333CC"/>
                </a:solidFill>
                <a:latin typeface="Times New Roman"/>
                <a:cs typeface="Times New Roman"/>
              </a:rPr>
              <a:t>Carrier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436870" y="5257800"/>
            <a:ext cx="100330" cy="371475"/>
            <a:chOff x="5436870" y="5257800"/>
            <a:chExt cx="100330" cy="371475"/>
          </a:xfrm>
        </p:grpSpPr>
        <p:sp>
          <p:nvSpPr>
            <p:cNvPr id="79" name="object 79"/>
            <p:cNvSpPr/>
            <p:nvPr/>
          </p:nvSpPr>
          <p:spPr>
            <a:xfrm>
              <a:off x="5486400" y="5356097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272796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436870" y="5257800"/>
              <a:ext cx="100330" cy="100965"/>
            </a:xfrm>
            <a:custGeom>
              <a:avLst/>
              <a:gdLst/>
              <a:ahLst/>
              <a:cxnLst/>
              <a:rect l="l" t="t" r="r" b="b"/>
              <a:pathLst>
                <a:path w="100329" h="100964">
                  <a:moveTo>
                    <a:pt x="99821" y="100584"/>
                  </a:moveTo>
                  <a:lnTo>
                    <a:pt x="49529" y="0"/>
                  </a:lnTo>
                  <a:lnTo>
                    <a:pt x="0" y="100584"/>
                  </a:lnTo>
                  <a:lnTo>
                    <a:pt x="99821" y="100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82" name="object 8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400297" y="762431"/>
            <a:ext cx="365315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3333CC"/>
                </a:solidFill>
              </a:rPr>
              <a:t>Satellite</a:t>
            </a:r>
            <a:r>
              <a:rPr sz="4000" spc="-75" dirty="0">
                <a:solidFill>
                  <a:srgbClr val="3333CC"/>
                </a:solidFill>
              </a:rPr>
              <a:t> </a:t>
            </a:r>
            <a:r>
              <a:rPr sz="4000" dirty="0">
                <a:solidFill>
                  <a:srgbClr val="3333CC"/>
                </a:solidFill>
              </a:rPr>
              <a:t>Systems</a:t>
            </a:r>
            <a:endParaRPr sz="400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222502" y="2070875"/>
            <a:ext cx="5111750" cy="36798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Traditional Applications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Weather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satellite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Radio and TV</a:t>
            </a: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broadcasting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Military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satellites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Telecommunication</a:t>
            </a:r>
            <a:r>
              <a:rPr sz="2800" spc="-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Applications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Global telephone</a:t>
            </a: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connections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Backbone for global</a:t>
            </a: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network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GPS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828292" y="887869"/>
            <a:ext cx="64922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CC"/>
                </a:solidFill>
              </a:rPr>
              <a:t>Network Architectures and</a:t>
            </a:r>
            <a:r>
              <a:rPr sz="3200" spc="20" dirty="0">
                <a:solidFill>
                  <a:srgbClr val="3333CC"/>
                </a:solidFill>
              </a:rPr>
              <a:t> </a:t>
            </a:r>
            <a:r>
              <a:rPr sz="3200" spc="-5" dirty="0">
                <a:solidFill>
                  <a:srgbClr val="3333CC"/>
                </a:solidFill>
              </a:rPr>
              <a:t>Protocols</a:t>
            </a:r>
            <a:endParaRPr sz="320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146302" y="2248154"/>
            <a:ext cx="7367905" cy="3732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45185" indent="-342900">
              <a:lnSpc>
                <a:spcPct val="100000"/>
              </a:lnSpc>
              <a:spcBef>
                <a:spcPts val="100"/>
              </a:spcBef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Systematic Signaling Steps for Information  Exchange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Open Systems Interconnections</a:t>
            </a:r>
            <a:r>
              <a:rPr sz="28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(OSI)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Transmission Control Protocol</a:t>
            </a:r>
            <a:r>
              <a:rPr sz="28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(TCP)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Internet Protocol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(IP)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Internet Protocol Version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4</a:t>
            </a: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(IPv4)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Internet Protocol Version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6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(IPv6)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–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Work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in</a:t>
            </a:r>
            <a:r>
              <a:rPr sz="2400" spc="-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progress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Mobile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IP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0402" y="825601"/>
            <a:ext cx="332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333CC"/>
                </a:solidFill>
              </a:rPr>
              <a:t>Ad </a:t>
            </a:r>
            <a:r>
              <a:rPr sz="3600" dirty="0">
                <a:solidFill>
                  <a:srgbClr val="3333CC"/>
                </a:solidFill>
              </a:rPr>
              <a:t>Hoc</a:t>
            </a:r>
            <a:r>
              <a:rPr sz="3600" spc="-90" dirty="0">
                <a:solidFill>
                  <a:srgbClr val="3333CC"/>
                </a:solidFill>
              </a:rPr>
              <a:t> </a:t>
            </a:r>
            <a:r>
              <a:rPr sz="3600" spc="-5" dirty="0">
                <a:solidFill>
                  <a:srgbClr val="3333CC"/>
                </a:solidFill>
              </a:rPr>
              <a:t>Network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640765" y="2434185"/>
            <a:ext cx="6963753" cy="3164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2866898" y="825601"/>
            <a:ext cx="688670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>
                <a:solidFill>
                  <a:srgbClr val="3333CC"/>
                </a:solidFill>
              </a:rPr>
              <a:t>Wireless </a:t>
            </a:r>
            <a:r>
              <a:rPr lang="en-US" sz="3600" spc="-5" dirty="0">
                <a:solidFill>
                  <a:srgbClr val="3333CC"/>
                </a:solidFill>
              </a:rPr>
              <a:t>S</a:t>
            </a:r>
            <a:r>
              <a:rPr lang="en-US" sz="3600" spc="-5" dirty="0" smtClean="0">
                <a:solidFill>
                  <a:srgbClr val="3333CC"/>
                </a:solidFill>
              </a:rPr>
              <a:t>ensor Network</a:t>
            </a:r>
            <a:endParaRPr sz="3600" dirty="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5723" y="1840992"/>
            <a:ext cx="7071866" cy="45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529080"/>
            <a:chOff x="584454" y="685800"/>
            <a:chExt cx="8072755" cy="152908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21145" y="1752600"/>
              <a:ext cx="2413635" cy="457200"/>
            </a:xfrm>
            <a:custGeom>
              <a:avLst/>
              <a:gdLst/>
              <a:ahLst/>
              <a:cxnLst/>
              <a:rect l="l" t="t" r="r" b="b"/>
              <a:pathLst>
                <a:path w="2413634" h="457200">
                  <a:moveTo>
                    <a:pt x="660653" y="0"/>
                  </a:moveTo>
                  <a:lnTo>
                    <a:pt x="660653" y="266699"/>
                  </a:lnTo>
                  <a:lnTo>
                    <a:pt x="0" y="457199"/>
                  </a:lnTo>
                  <a:lnTo>
                    <a:pt x="660653" y="380999"/>
                  </a:lnTo>
                  <a:lnTo>
                    <a:pt x="660653" y="457199"/>
                  </a:lnTo>
                  <a:lnTo>
                    <a:pt x="2413254" y="457199"/>
                  </a:lnTo>
                  <a:lnTo>
                    <a:pt x="2413254" y="0"/>
                  </a:lnTo>
                  <a:lnTo>
                    <a:pt x="66065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2568955" y="825601"/>
            <a:ext cx="5131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333CC"/>
                </a:solidFill>
              </a:rPr>
              <a:t>Wireless </a:t>
            </a:r>
            <a:r>
              <a:rPr sz="3600" spc="-5" dirty="0">
                <a:solidFill>
                  <a:srgbClr val="3333CC"/>
                </a:solidFill>
              </a:rPr>
              <a:t>Sensor</a:t>
            </a:r>
            <a:r>
              <a:rPr sz="3600" spc="-90" dirty="0">
                <a:solidFill>
                  <a:srgbClr val="3333CC"/>
                </a:solidFill>
              </a:rPr>
              <a:t> </a:t>
            </a:r>
            <a:r>
              <a:rPr sz="3600" dirty="0">
                <a:solidFill>
                  <a:srgbClr val="3333CC"/>
                </a:solidFill>
              </a:rPr>
              <a:t>Networks</a:t>
            </a:r>
            <a:endParaRPr sz="3600"/>
          </a:p>
        </p:txBody>
      </p:sp>
      <p:grpSp>
        <p:nvGrpSpPr>
          <p:cNvPr id="43" name="object 43"/>
          <p:cNvGrpSpPr/>
          <p:nvPr/>
        </p:nvGrpSpPr>
        <p:grpSpPr>
          <a:xfrm>
            <a:off x="5105400" y="4643437"/>
            <a:ext cx="1910080" cy="1168400"/>
            <a:chOff x="5105400" y="4643437"/>
            <a:chExt cx="1910080" cy="1168400"/>
          </a:xfrm>
        </p:grpSpPr>
        <p:sp>
          <p:nvSpPr>
            <p:cNvPr id="44" name="object 44"/>
            <p:cNvSpPr/>
            <p:nvPr/>
          </p:nvSpPr>
          <p:spPr>
            <a:xfrm>
              <a:off x="5105400" y="5532119"/>
              <a:ext cx="630555" cy="280035"/>
            </a:xfrm>
            <a:custGeom>
              <a:avLst/>
              <a:gdLst/>
              <a:ahLst/>
              <a:cxnLst/>
              <a:rect l="l" t="t" r="r" b="b"/>
              <a:pathLst>
                <a:path w="630554" h="280035">
                  <a:moveTo>
                    <a:pt x="630174" y="244601"/>
                  </a:moveTo>
                  <a:lnTo>
                    <a:pt x="630174" y="35051"/>
                  </a:lnTo>
                  <a:lnTo>
                    <a:pt x="629412" y="33527"/>
                  </a:lnTo>
                  <a:lnTo>
                    <a:pt x="628650" y="31241"/>
                  </a:lnTo>
                  <a:lnTo>
                    <a:pt x="592074" y="18287"/>
                  </a:lnTo>
                  <a:lnTo>
                    <a:pt x="515874" y="8381"/>
                  </a:lnTo>
                  <a:lnTo>
                    <a:pt x="409194" y="1524"/>
                  </a:lnTo>
                  <a:lnTo>
                    <a:pt x="347472" y="0"/>
                  </a:lnTo>
                  <a:lnTo>
                    <a:pt x="283463" y="0"/>
                  </a:lnTo>
                  <a:lnTo>
                    <a:pt x="221741" y="1524"/>
                  </a:lnTo>
                  <a:lnTo>
                    <a:pt x="138684" y="6095"/>
                  </a:lnTo>
                  <a:lnTo>
                    <a:pt x="92201" y="10667"/>
                  </a:lnTo>
                  <a:lnTo>
                    <a:pt x="54101" y="15239"/>
                  </a:lnTo>
                  <a:lnTo>
                    <a:pt x="6096" y="28193"/>
                  </a:lnTo>
                  <a:lnTo>
                    <a:pt x="762" y="33527"/>
                  </a:lnTo>
                  <a:lnTo>
                    <a:pt x="0" y="35051"/>
                  </a:lnTo>
                  <a:lnTo>
                    <a:pt x="0" y="244601"/>
                  </a:lnTo>
                  <a:lnTo>
                    <a:pt x="762" y="246125"/>
                  </a:lnTo>
                  <a:lnTo>
                    <a:pt x="1524" y="248412"/>
                  </a:lnTo>
                  <a:lnTo>
                    <a:pt x="38100" y="261365"/>
                  </a:lnTo>
                  <a:lnTo>
                    <a:pt x="115062" y="272033"/>
                  </a:lnTo>
                  <a:lnTo>
                    <a:pt x="138684" y="273557"/>
                  </a:lnTo>
                  <a:lnTo>
                    <a:pt x="165353" y="275843"/>
                  </a:lnTo>
                  <a:lnTo>
                    <a:pt x="192786" y="277367"/>
                  </a:lnTo>
                  <a:lnTo>
                    <a:pt x="283463" y="279653"/>
                  </a:lnTo>
                  <a:lnTo>
                    <a:pt x="347472" y="279653"/>
                  </a:lnTo>
                  <a:lnTo>
                    <a:pt x="438150" y="277367"/>
                  </a:lnTo>
                  <a:lnTo>
                    <a:pt x="465582" y="275843"/>
                  </a:lnTo>
                  <a:lnTo>
                    <a:pt x="491489" y="273557"/>
                  </a:lnTo>
                  <a:lnTo>
                    <a:pt x="515874" y="272033"/>
                  </a:lnTo>
                  <a:lnTo>
                    <a:pt x="558546" y="267462"/>
                  </a:lnTo>
                  <a:lnTo>
                    <a:pt x="605789" y="258317"/>
                  </a:lnTo>
                  <a:lnTo>
                    <a:pt x="628650" y="248412"/>
                  </a:lnTo>
                  <a:lnTo>
                    <a:pt x="629412" y="246125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05400" y="5532119"/>
              <a:ext cx="630555" cy="70485"/>
            </a:xfrm>
            <a:custGeom>
              <a:avLst/>
              <a:gdLst/>
              <a:ahLst/>
              <a:cxnLst/>
              <a:rect l="l" t="t" r="r" b="b"/>
              <a:pathLst>
                <a:path w="630554" h="70485">
                  <a:moveTo>
                    <a:pt x="630174" y="35051"/>
                  </a:moveTo>
                  <a:lnTo>
                    <a:pt x="629412" y="33527"/>
                  </a:lnTo>
                  <a:lnTo>
                    <a:pt x="628650" y="31241"/>
                  </a:lnTo>
                  <a:lnTo>
                    <a:pt x="624077" y="28193"/>
                  </a:lnTo>
                  <a:lnTo>
                    <a:pt x="576072" y="15239"/>
                  </a:lnTo>
                  <a:lnTo>
                    <a:pt x="515874" y="8381"/>
                  </a:lnTo>
                  <a:lnTo>
                    <a:pt x="409194" y="1524"/>
                  </a:lnTo>
                  <a:lnTo>
                    <a:pt x="347472" y="0"/>
                  </a:lnTo>
                  <a:lnTo>
                    <a:pt x="283463" y="0"/>
                  </a:lnTo>
                  <a:lnTo>
                    <a:pt x="221741" y="1524"/>
                  </a:lnTo>
                  <a:lnTo>
                    <a:pt x="138684" y="6095"/>
                  </a:lnTo>
                  <a:lnTo>
                    <a:pt x="92201" y="10667"/>
                  </a:lnTo>
                  <a:lnTo>
                    <a:pt x="54101" y="15239"/>
                  </a:lnTo>
                  <a:lnTo>
                    <a:pt x="6096" y="28193"/>
                  </a:lnTo>
                  <a:lnTo>
                    <a:pt x="762" y="33527"/>
                  </a:lnTo>
                  <a:lnTo>
                    <a:pt x="0" y="35051"/>
                  </a:lnTo>
                  <a:lnTo>
                    <a:pt x="762" y="36575"/>
                  </a:lnTo>
                  <a:lnTo>
                    <a:pt x="1524" y="38862"/>
                  </a:lnTo>
                  <a:lnTo>
                    <a:pt x="6096" y="41909"/>
                  </a:lnTo>
                  <a:lnTo>
                    <a:pt x="54101" y="54863"/>
                  </a:lnTo>
                  <a:lnTo>
                    <a:pt x="115062" y="62483"/>
                  </a:lnTo>
                  <a:lnTo>
                    <a:pt x="138684" y="64007"/>
                  </a:lnTo>
                  <a:lnTo>
                    <a:pt x="165353" y="66293"/>
                  </a:lnTo>
                  <a:lnTo>
                    <a:pt x="192786" y="67817"/>
                  </a:lnTo>
                  <a:lnTo>
                    <a:pt x="283463" y="70103"/>
                  </a:lnTo>
                  <a:lnTo>
                    <a:pt x="347472" y="70103"/>
                  </a:lnTo>
                  <a:lnTo>
                    <a:pt x="438150" y="67817"/>
                  </a:lnTo>
                  <a:lnTo>
                    <a:pt x="465582" y="66293"/>
                  </a:lnTo>
                  <a:lnTo>
                    <a:pt x="491489" y="64007"/>
                  </a:lnTo>
                  <a:lnTo>
                    <a:pt x="515874" y="62483"/>
                  </a:lnTo>
                  <a:lnTo>
                    <a:pt x="558546" y="57912"/>
                  </a:lnTo>
                  <a:lnTo>
                    <a:pt x="605789" y="48767"/>
                  </a:lnTo>
                  <a:lnTo>
                    <a:pt x="629412" y="36575"/>
                  </a:lnTo>
                  <a:lnTo>
                    <a:pt x="630174" y="35051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14950" y="5181600"/>
              <a:ext cx="211454" cy="421005"/>
            </a:xfrm>
            <a:custGeom>
              <a:avLst/>
              <a:gdLst/>
              <a:ahLst/>
              <a:cxnLst/>
              <a:rect l="l" t="t" r="r" b="b"/>
              <a:pathLst>
                <a:path w="211454" h="421004">
                  <a:moveTo>
                    <a:pt x="211074" y="420624"/>
                  </a:moveTo>
                  <a:lnTo>
                    <a:pt x="105917" y="0"/>
                  </a:lnTo>
                  <a:lnTo>
                    <a:pt x="0" y="420624"/>
                  </a:lnTo>
                  <a:lnTo>
                    <a:pt x="211074" y="420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478779" y="4648200"/>
              <a:ext cx="1531620" cy="748030"/>
            </a:xfrm>
            <a:custGeom>
              <a:avLst/>
              <a:gdLst/>
              <a:ahLst/>
              <a:cxnLst/>
              <a:rect l="l" t="t" r="r" b="b"/>
              <a:pathLst>
                <a:path w="1531620" h="748029">
                  <a:moveTo>
                    <a:pt x="160020" y="0"/>
                  </a:moveTo>
                  <a:lnTo>
                    <a:pt x="160020" y="533400"/>
                  </a:lnTo>
                  <a:lnTo>
                    <a:pt x="388620" y="533400"/>
                  </a:lnTo>
                  <a:lnTo>
                    <a:pt x="0" y="747522"/>
                  </a:lnTo>
                  <a:lnTo>
                    <a:pt x="731520" y="533400"/>
                  </a:lnTo>
                  <a:lnTo>
                    <a:pt x="1531620" y="533400"/>
                  </a:lnTo>
                  <a:lnTo>
                    <a:pt x="1531620" y="0"/>
                  </a:lnTo>
                  <a:lnTo>
                    <a:pt x="16002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2819400" y="4876800"/>
            <a:ext cx="2062480" cy="1376680"/>
            <a:chOff x="2819400" y="4876800"/>
            <a:chExt cx="2062480" cy="1376680"/>
          </a:xfrm>
        </p:grpSpPr>
        <p:sp>
          <p:nvSpPr>
            <p:cNvPr id="49" name="object 49"/>
            <p:cNvSpPr/>
            <p:nvPr/>
          </p:nvSpPr>
          <p:spPr>
            <a:xfrm>
              <a:off x="2819400" y="4876800"/>
              <a:ext cx="1295399" cy="6446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57600" y="5414772"/>
              <a:ext cx="1219200" cy="833755"/>
            </a:xfrm>
            <a:custGeom>
              <a:avLst/>
              <a:gdLst/>
              <a:ahLst/>
              <a:cxnLst/>
              <a:rect l="l" t="t" r="r" b="b"/>
              <a:pathLst>
                <a:path w="1219200" h="833754">
                  <a:moveTo>
                    <a:pt x="0" y="376427"/>
                  </a:moveTo>
                  <a:lnTo>
                    <a:pt x="0" y="833627"/>
                  </a:lnTo>
                  <a:lnTo>
                    <a:pt x="1219200" y="833627"/>
                  </a:lnTo>
                  <a:lnTo>
                    <a:pt x="1219200" y="376427"/>
                  </a:lnTo>
                  <a:lnTo>
                    <a:pt x="508253" y="376427"/>
                  </a:lnTo>
                  <a:lnTo>
                    <a:pt x="58674" y="0"/>
                  </a:lnTo>
                  <a:lnTo>
                    <a:pt x="203453" y="376427"/>
                  </a:lnTo>
                  <a:lnTo>
                    <a:pt x="0" y="3764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5072062" y="2114602"/>
            <a:ext cx="985837" cy="2143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905497" y="1774952"/>
            <a:ext cx="1504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Base</a:t>
            </a:r>
            <a:r>
              <a:rPr sz="2400" spc="-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station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796026" y="4708652"/>
            <a:ext cx="1057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Antenna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711952" y="5666994"/>
            <a:ext cx="1679575" cy="734060"/>
          </a:xfrm>
          <a:custGeom>
            <a:avLst/>
            <a:gdLst/>
            <a:ahLst/>
            <a:cxnLst/>
            <a:rect l="l" t="t" r="r" b="b"/>
            <a:pathLst>
              <a:path w="1679575" h="734060">
                <a:moveTo>
                  <a:pt x="307848" y="276605"/>
                </a:moveTo>
                <a:lnTo>
                  <a:pt x="307848" y="733805"/>
                </a:lnTo>
                <a:lnTo>
                  <a:pt x="1679448" y="733805"/>
                </a:lnTo>
                <a:lnTo>
                  <a:pt x="1679448" y="276605"/>
                </a:lnTo>
                <a:lnTo>
                  <a:pt x="879348" y="276605"/>
                </a:lnTo>
                <a:lnTo>
                  <a:pt x="0" y="0"/>
                </a:lnTo>
                <a:lnTo>
                  <a:pt x="536448" y="276605"/>
                </a:lnTo>
                <a:lnTo>
                  <a:pt x="307848" y="27660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276847" y="5965952"/>
            <a:ext cx="8553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Sensor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143000" y="4876800"/>
            <a:ext cx="1544955" cy="1497330"/>
            <a:chOff x="1143000" y="4876800"/>
            <a:chExt cx="1544955" cy="1497330"/>
          </a:xfrm>
        </p:grpSpPr>
        <p:sp>
          <p:nvSpPr>
            <p:cNvPr id="57" name="object 57"/>
            <p:cNvSpPr/>
            <p:nvPr/>
          </p:nvSpPr>
          <p:spPr>
            <a:xfrm>
              <a:off x="2057400" y="6081522"/>
              <a:ext cx="630555" cy="292735"/>
            </a:xfrm>
            <a:custGeom>
              <a:avLst/>
              <a:gdLst/>
              <a:ahLst/>
              <a:cxnLst/>
              <a:rect l="l" t="t" r="r" b="b"/>
              <a:pathLst>
                <a:path w="630555" h="292735">
                  <a:moveTo>
                    <a:pt x="630174" y="256031"/>
                  </a:moveTo>
                  <a:lnTo>
                    <a:pt x="630174" y="36575"/>
                  </a:lnTo>
                  <a:lnTo>
                    <a:pt x="629412" y="35051"/>
                  </a:lnTo>
                  <a:lnTo>
                    <a:pt x="628650" y="32765"/>
                  </a:lnTo>
                  <a:lnTo>
                    <a:pt x="592074" y="19050"/>
                  </a:lnTo>
                  <a:lnTo>
                    <a:pt x="558545" y="13715"/>
                  </a:lnTo>
                  <a:lnTo>
                    <a:pt x="537972" y="10667"/>
                  </a:lnTo>
                  <a:lnTo>
                    <a:pt x="491489" y="6095"/>
                  </a:lnTo>
                  <a:lnTo>
                    <a:pt x="409194" y="1524"/>
                  </a:lnTo>
                  <a:lnTo>
                    <a:pt x="347472" y="0"/>
                  </a:lnTo>
                  <a:lnTo>
                    <a:pt x="283463" y="0"/>
                  </a:lnTo>
                  <a:lnTo>
                    <a:pt x="221742" y="1524"/>
                  </a:lnTo>
                  <a:lnTo>
                    <a:pt x="138683" y="6095"/>
                  </a:lnTo>
                  <a:lnTo>
                    <a:pt x="92201" y="10667"/>
                  </a:lnTo>
                  <a:lnTo>
                    <a:pt x="71627" y="13715"/>
                  </a:lnTo>
                  <a:lnTo>
                    <a:pt x="54101" y="16001"/>
                  </a:lnTo>
                  <a:lnTo>
                    <a:pt x="14477" y="25907"/>
                  </a:lnTo>
                  <a:lnTo>
                    <a:pt x="762" y="35051"/>
                  </a:lnTo>
                  <a:lnTo>
                    <a:pt x="0" y="36575"/>
                  </a:lnTo>
                  <a:lnTo>
                    <a:pt x="0" y="256031"/>
                  </a:lnTo>
                  <a:lnTo>
                    <a:pt x="762" y="257555"/>
                  </a:lnTo>
                  <a:lnTo>
                    <a:pt x="1524" y="259841"/>
                  </a:lnTo>
                  <a:lnTo>
                    <a:pt x="3810" y="261365"/>
                  </a:lnTo>
                  <a:lnTo>
                    <a:pt x="6095" y="263651"/>
                  </a:lnTo>
                  <a:lnTo>
                    <a:pt x="25145" y="270510"/>
                  </a:lnTo>
                  <a:lnTo>
                    <a:pt x="38100" y="273557"/>
                  </a:lnTo>
                  <a:lnTo>
                    <a:pt x="54101" y="276605"/>
                  </a:lnTo>
                  <a:lnTo>
                    <a:pt x="71627" y="278891"/>
                  </a:lnTo>
                  <a:lnTo>
                    <a:pt x="92201" y="281939"/>
                  </a:lnTo>
                  <a:lnTo>
                    <a:pt x="138683" y="286512"/>
                  </a:lnTo>
                  <a:lnTo>
                    <a:pt x="221742" y="291083"/>
                  </a:lnTo>
                  <a:lnTo>
                    <a:pt x="283463" y="292607"/>
                  </a:lnTo>
                  <a:lnTo>
                    <a:pt x="347472" y="292607"/>
                  </a:lnTo>
                  <a:lnTo>
                    <a:pt x="409194" y="291083"/>
                  </a:lnTo>
                  <a:lnTo>
                    <a:pt x="491489" y="286512"/>
                  </a:lnTo>
                  <a:lnTo>
                    <a:pt x="537972" y="281939"/>
                  </a:lnTo>
                  <a:lnTo>
                    <a:pt x="558545" y="278891"/>
                  </a:lnTo>
                  <a:lnTo>
                    <a:pt x="576072" y="276605"/>
                  </a:lnTo>
                  <a:lnTo>
                    <a:pt x="592074" y="273557"/>
                  </a:lnTo>
                  <a:lnTo>
                    <a:pt x="605789" y="270510"/>
                  </a:lnTo>
                  <a:lnTo>
                    <a:pt x="624077" y="263651"/>
                  </a:lnTo>
                  <a:lnTo>
                    <a:pt x="626363" y="261365"/>
                  </a:lnTo>
                  <a:lnTo>
                    <a:pt x="628650" y="259841"/>
                  </a:lnTo>
                  <a:lnTo>
                    <a:pt x="629412" y="257555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057400" y="6081522"/>
              <a:ext cx="630555" cy="73660"/>
            </a:xfrm>
            <a:custGeom>
              <a:avLst/>
              <a:gdLst/>
              <a:ahLst/>
              <a:cxnLst/>
              <a:rect l="l" t="t" r="r" b="b"/>
              <a:pathLst>
                <a:path w="630555" h="73660">
                  <a:moveTo>
                    <a:pt x="630174" y="36575"/>
                  </a:moveTo>
                  <a:lnTo>
                    <a:pt x="629412" y="35051"/>
                  </a:lnTo>
                  <a:lnTo>
                    <a:pt x="628650" y="32765"/>
                  </a:lnTo>
                  <a:lnTo>
                    <a:pt x="624077" y="29717"/>
                  </a:lnTo>
                  <a:lnTo>
                    <a:pt x="576072" y="16001"/>
                  </a:lnTo>
                  <a:lnTo>
                    <a:pt x="558545" y="13715"/>
                  </a:lnTo>
                  <a:lnTo>
                    <a:pt x="537972" y="10667"/>
                  </a:lnTo>
                  <a:lnTo>
                    <a:pt x="491489" y="6095"/>
                  </a:lnTo>
                  <a:lnTo>
                    <a:pt x="409194" y="1524"/>
                  </a:lnTo>
                  <a:lnTo>
                    <a:pt x="347472" y="0"/>
                  </a:lnTo>
                  <a:lnTo>
                    <a:pt x="283463" y="0"/>
                  </a:lnTo>
                  <a:lnTo>
                    <a:pt x="221742" y="1524"/>
                  </a:lnTo>
                  <a:lnTo>
                    <a:pt x="138683" y="6095"/>
                  </a:lnTo>
                  <a:lnTo>
                    <a:pt x="92201" y="10667"/>
                  </a:lnTo>
                  <a:lnTo>
                    <a:pt x="71627" y="13715"/>
                  </a:lnTo>
                  <a:lnTo>
                    <a:pt x="54101" y="16001"/>
                  </a:lnTo>
                  <a:lnTo>
                    <a:pt x="14477" y="25907"/>
                  </a:lnTo>
                  <a:lnTo>
                    <a:pt x="762" y="35051"/>
                  </a:lnTo>
                  <a:lnTo>
                    <a:pt x="0" y="36575"/>
                  </a:lnTo>
                  <a:lnTo>
                    <a:pt x="762" y="38862"/>
                  </a:lnTo>
                  <a:lnTo>
                    <a:pt x="1524" y="40386"/>
                  </a:lnTo>
                  <a:lnTo>
                    <a:pt x="3810" y="41910"/>
                  </a:lnTo>
                  <a:lnTo>
                    <a:pt x="6095" y="44195"/>
                  </a:lnTo>
                  <a:lnTo>
                    <a:pt x="54101" y="57150"/>
                  </a:lnTo>
                  <a:lnTo>
                    <a:pt x="115062" y="64769"/>
                  </a:lnTo>
                  <a:lnTo>
                    <a:pt x="221742" y="71627"/>
                  </a:lnTo>
                  <a:lnTo>
                    <a:pt x="283463" y="73151"/>
                  </a:lnTo>
                  <a:lnTo>
                    <a:pt x="347472" y="73151"/>
                  </a:lnTo>
                  <a:lnTo>
                    <a:pt x="409194" y="71627"/>
                  </a:lnTo>
                  <a:lnTo>
                    <a:pt x="491489" y="67055"/>
                  </a:lnTo>
                  <a:lnTo>
                    <a:pt x="537972" y="62483"/>
                  </a:lnTo>
                  <a:lnTo>
                    <a:pt x="576072" y="57150"/>
                  </a:lnTo>
                  <a:lnTo>
                    <a:pt x="624077" y="44195"/>
                  </a:lnTo>
                  <a:lnTo>
                    <a:pt x="626363" y="41910"/>
                  </a:lnTo>
                  <a:lnTo>
                    <a:pt x="628650" y="40386"/>
                  </a:lnTo>
                  <a:lnTo>
                    <a:pt x="629412" y="38862"/>
                  </a:lnTo>
                  <a:lnTo>
                    <a:pt x="630174" y="36575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266950" y="5715000"/>
              <a:ext cx="211454" cy="440055"/>
            </a:xfrm>
            <a:custGeom>
              <a:avLst/>
              <a:gdLst/>
              <a:ahLst/>
              <a:cxnLst/>
              <a:rect l="l" t="t" r="r" b="b"/>
              <a:pathLst>
                <a:path w="211455" h="440054">
                  <a:moveTo>
                    <a:pt x="211074" y="439674"/>
                  </a:moveTo>
                  <a:lnTo>
                    <a:pt x="105918" y="0"/>
                  </a:lnTo>
                  <a:lnTo>
                    <a:pt x="0" y="439674"/>
                  </a:lnTo>
                  <a:lnTo>
                    <a:pt x="211074" y="4396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43000" y="5130545"/>
              <a:ext cx="533400" cy="203835"/>
            </a:xfrm>
            <a:custGeom>
              <a:avLst/>
              <a:gdLst/>
              <a:ahLst/>
              <a:cxnLst/>
              <a:rect l="l" t="t" r="r" b="b"/>
              <a:pathLst>
                <a:path w="533400" h="203835">
                  <a:moveTo>
                    <a:pt x="533400" y="178307"/>
                  </a:moveTo>
                  <a:lnTo>
                    <a:pt x="533400" y="25907"/>
                  </a:lnTo>
                  <a:lnTo>
                    <a:pt x="531876" y="23621"/>
                  </a:lnTo>
                  <a:lnTo>
                    <a:pt x="472440" y="9143"/>
                  </a:lnTo>
                  <a:lnTo>
                    <a:pt x="393953" y="3048"/>
                  </a:lnTo>
                  <a:lnTo>
                    <a:pt x="294131" y="0"/>
                  </a:lnTo>
                  <a:lnTo>
                    <a:pt x="239268" y="0"/>
                  </a:lnTo>
                  <a:lnTo>
                    <a:pt x="139446" y="3048"/>
                  </a:lnTo>
                  <a:lnTo>
                    <a:pt x="78486" y="7619"/>
                  </a:lnTo>
                  <a:lnTo>
                    <a:pt x="32003" y="13715"/>
                  </a:lnTo>
                  <a:lnTo>
                    <a:pt x="0" y="25907"/>
                  </a:lnTo>
                  <a:lnTo>
                    <a:pt x="0" y="178307"/>
                  </a:lnTo>
                  <a:lnTo>
                    <a:pt x="45719" y="192024"/>
                  </a:lnTo>
                  <a:lnTo>
                    <a:pt x="60959" y="194309"/>
                  </a:lnTo>
                  <a:lnTo>
                    <a:pt x="117347" y="198881"/>
                  </a:lnTo>
                  <a:lnTo>
                    <a:pt x="139446" y="200405"/>
                  </a:lnTo>
                  <a:lnTo>
                    <a:pt x="163068" y="201167"/>
                  </a:lnTo>
                  <a:lnTo>
                    <a:pt x="187452" y="202691"/>
                  </a:lnTo>
                  <a:lnTo>
                    <a:pt x="213359" y="202691"/>
                  </a:lnTo>
                  <a:lnTo>
                    <a:pt x="239268" y="203453"/>
                  </a:lnTo>
                  <a:lnTo>
                    <a:pt x="294131" y="203453"/>
                  </a:lnTo>
                  <a:lnTo>
                    <a:pt x="320040" y="202691"/>
                  </a:lnTo>
                  <a:lnTo>
                    <a:pt x="345947" y="202691"/>
                  </a:lnTo>
                  <a:lnTo>
                    <a:pt x="370331" y="201167"/>
                  </a:lnTo>
                  <a:lnTo>
                    <a:pt x="393953" y="200405"/>
                  </a:lnTo>
                  <a:lnTo>
                    <a:pt x="436625" y="197357"/>
                  </a:lnTo>
                  <a:lnTo>
                    <a:pt x="472440" y="194309"/>
                  </a:lnTo>
                  <a:lnTo>
                    <a:pt x="487680" y="192024"/>
                  </a:lnTo>
                  <a:lnTo>
                    <a:pt x="501395" y="190500"/>
                  </a:lnTo>
                  <a:lnTo>
                    <a:pt x="512063" y="188213"/>
                  </a:lnTo>
                  <a:lnTo>
                    <a:pt x="521207" y="185927"/>
                  </a:lnTo>
                  <a:lnTo>
                    <a:pt x="528066" y="183641"/>
                  </a:lnTo>
                  <a:lnTo>
                    <a:pt x="531876" y="180593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43000" y="5130545"/>
              <a:ext cx="533400" cy="51435"/>
            </a:xfrm>
            <a:custGeom>
              <a:avLst/>
              <a:gdLst/>
              <a:ahLst/>
              <a:cxnLst/>
              <a:rect l="l" t="t" r="r" b="b"/>
              <a:pathLst>
                <a:path w="533400" h="51435">
                  <a:moveTo>
                    <a:pt x="533400" y="25907"/>
                  </a:moveTo>
                  <a:lnTo>
                    <a:pt x="472440" y="9143"/>
                  </a:lnTo>
                  <a:lnTo>
                    <a:pt x="393953" y="3048"/>
                  </a:lnTo>
                  <a:lnTo>
                    <a:pt x="294131" y="0"/>
                  </a:lnTo>
                  <a:lnTo>
                    <a:pt x="239268" y="0"/>
                  </a:lnTo>
                  <a:lnTo>
                    <a:pt x="139446" y="3048"/>
                  </a:lnTo>
                  <a:lnTo>
                    <a:pt x="78486" y="7619"/>
                  </a:lnTo>
                  <a:lnTo>
                    <a:pt x="32003" y="13715"/>
                  </a:lnTo>
                  <a:lnTo>
                    <a:pt x="0" y="25907"/>
                  </a:lnTo>
                  <a:lnTo>
                    <a:pt x="1524" y="28193"/>
                  </a:lnTo>
                  <a:lnTo>
                    <a:pt x="45719" y="39624"/>
                  </a:lnTo>
                  <a:lnTo>
                    <a:pt x="60959" y="41909"/>
                  </a:lnTo>
                  <a:lnTo>
                    <a:pt x="117347" y="46481"/>
                  </a:lnTo>
                  <a:lnTo>
                    <a:pt x="139446" y="48005"/>
                  </a:lnTo>
                  <a:lnTo>
                    <a:pt x="163068" y="48767"/>
                  </a:lnTo>
                  <a:lnTo>
                    <a:pt x="187452" y="50291"/>
                  </a:lnTo>
                  <a:lnTo>
                    <a:pt x="213359" y="50291"/>
                  </a:lnTo>
                  <a:lnTo>
                    <a:pt x="239268" y="51053"/>
                  </a:lnTo>
                  <a:lnTo>
                    <a:pt x="294131" y="51053"/>
                  </a:lnTo>
                  <a:lnTo>
                    <a:pt x="320040" y="50291"/>
                  </a:lnTo>
                  <a:lnTo>
                    <a:pt x="345947" y="50291"/>
                  </a:lnTo>
                  <a:lnTo>
                    <a:pt x="370331" y="48767"/>
                  </a:lnTo>
                  <a:lnTo>
                    <a:pt x="393953" y="48005"/>
                  </a:lnTo>
                  <a:lnTo>
                    <a:pt x="436625" y="44957"/>
                  </a:lnTo>
                  <a:lnTo>
                    <a:pt x="472440" y="41909"/>
                  </a:lnTo>
                  <a:lnTo>
                    <a:pt x="487680" y="39624"/>
                  </a:lnTo>
                  <a:lnTo>
                    <a:pt x="501395" y="38100"/>
                  </a:lnTo>
                  <a:lnTo>
                    <a:pt x="512063" y="35813"/>
                  </a:lnTo>
                  <a:lnTo>
                    <a:pt x="521207" y="33527"/>
                  </a:lnTo>
                  <a:lnTo>
                    <a:pt x="528066" y="31241"/>
                  </a:lnTo>
                  <a:lnTo>
                    <a:pt x="531876" y="28193"/>
                  </a:lnTo>
                  <a:lnTo>
                    <a:pt x="533400" y="25907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320545" y="4876800"/>
              <a:ext cx="178435" cy="304800"/>
            </a:xfrm>
            <a:custGeom>
              <a:avLst/>
              <a:gdLst/>
              <a:ahLst/>
              <a:cxnLst/>
              <a:rect l="l" t="t" r="r" b="b"/>
              <a:pathLst>
                <a:path w="178434" h="304800">
                  <a:moveTo>
                    <a:pt x="178307" y="304800"/>
                  </a:moveTo>
                  <a:lnTo>
                    <a:pt x="89153" y="0"/>
                  </a:lnTo>
                  <a:lnTo>
                    <a:pt x="0" y="304800"/>
                  </a:lnTo>
                  <a:lnTo>
                    <a:pt x="178307" y="304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676400" y="5257800"/>
              <a:ext cx="457200" cy="609600"/>
            </a:xfrm>
            <a:custGeom>
              <a:avLst/>
              <a:gdLst/>
              <a:ahLst/>
              <a:cxnLst/>
              <a:rect l="l" t="t" r="r" b="b"/>
              <a:pathLst>
                <a:path w="457200" h="609600">
                  <a:moveTo>
                    <a:pt x="457200" y="609600"/>
                  </a:moveTo>
                  <a:lnTo>
                    <a:pt x="312419" y="363474"/>
                  </a:lnTo>
                  <a:lnTo>
                    <a:pt x="350519" y="339089"/>
                  </a:lnTo>
                  <a:lnTo>
                    <a:pt x="233933" y="192024"/>
                  </a:lnTo>
                  <a:lnTo>
                    <a:pt x="272033" y="171450"/>
                  </a:lnTo>
                  <a:lnTo>
                    <a:pt x="179069" y="0"/>
                  </a:lnTo>
                  <a:lnTo>
                    <a:pt x="0" y="109727"/>
                  </a:lnTo>
                  <a:lnTo>
                    <a:pt x="160781" y="236220"/>
                  </a:lnTo>
                  <a:lnTo>
                    <a:pt x="105918" y="273558"/>
                  </a:lnTo>
                  <a:lnTo>
                    <a:pt x="258318" y="392429"/>
                  </a:lnTo>
                  <a:lnTo>
                    <a:pt x="211836" y="420624"/>
                  </a:lnTo>
                  <a:lnTo>
                    <a:pt x="457200" y="6096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676400" y="5257800"/>
              <a:ext cx="457200" cy="609600"/>
            </a:xfrm>
            <a:custGeom>
              <a:avLst/>
              <a:gdLst/>
              <a:ahLst/>
              <a:cxnLst/>
              <a:rect l="l" t="t" r="r" b="b"/>
              <a:pathLst>
                <a:path w="457200" h="609600">
                  <a:moveTo>
                    <a:pt x="179069" y="0"/>
                  </a:moveTo>
                  <a:lnTo>
                    <a:pt x="0" y="109727"/>
                  </a:lnTo>
                  <a:lnTo>
                    <a:pt x="160781" y="236220"/>
                  </a:lnTo>
                  <a:lnTo>
                    <a:pt x="105918" y="273558"/>
                  </a:lnTo>
                  <a:lnTo>
                    <a:pt x="258318" y="392429"/>
                  </a:lnTo>
                  <a:lnTo>
                    <a:pt x="211836" y="420624"/>
                  </a:lnTo>
                  <a:lnTo>
                    <a:pt x="457200" y="609600"/>
                  </a:lnTo>
                  <a:lnTo>
                    <a:pt x="312419" y="363474"/>
                  </a:lnTo>
                  <a:lnTo>
                    <a:pt x="350519" y="339089"/>
                  </a:lnTo>
                  <a:lnTo>
                    <a:pt x="233933" y="192024"/>
                  </a:lnTo>
                  <a:lnTo>
                    <a:pt x="272033" y="171450"/>
                  </a:lnTo>
                  <a:lnTo>
                    <a:pt x="17906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1143000" y="4114800"/>
            <a:ext cx="1369060" cy="666115"/>
            <a:chOff x="1143000" y="4114800"/>
            <a:chExt cx="1369060" cy="666115"/>
          </a:xfrm>
        </p:grpSpPr>
        <p:sp>
          <p:nvSpPr>
            <p:cNvPr id="66" name="object 66"/>
            <p:cNvSpPr/>
            <p:nvPr/>
          </p:nvSpPr>
          <p:spPr>
            <a:xfrm>
              <a:off x="2063496" y="4440174"/>
              <a:ext cx="448309" cy="198120"/>
            </a:xfrm>
            <a:custGeom>
              <a:avLst/>
              <a:gdLst/>
              <a:ahLst/>
              <a:cxnLst/>
              <a:rect l="l" t="t" r="r" b="b"/>
              <a:pathLst>
                <a:path w="448310" h="198120">
                  <a:moveTo>
                    <a:pt x="448056" y="173736"/>
                  </a:moveTo>
                  <a:lnTo>
                    <a:pt x="448056" y="25146"/>
                  </a:lnTo>
                  <a:lnTo>
                    <a:pt x="447294" y="22860"/>
                  </a:lnTo>
                  <a:lnTo>
                    <a:pt x="409956" y="11429"/>
                  </a:lnTo>
                  <a:lnTo>
                    <a:pt x="397002" y="9143"/>
                  </a:lnTo>
                  <a:lnTo>
                    <a:pt x="366522" y="6096"/>
                  </a:lnTo>
                  <a:lnTo>
                    <a:pt x="330708" y="3048"/>
                  </a:lnTo>
                  <a:lnTo>
                    <a:pt x="246887" y="0"/>
                  </a:lnTo>
                  <a:lnTo>
                    <a:pt x="201168" y="0"/>
                  </a:lnTo>
                  <a:lnTo>
                    <a:pt x="117348" y="3048"/>
                  </a:lnTo>
                  <a:lnTo>
                    <a:pt x="65531" y="7620"/>
                  </a:lnTo>
                  <a:lnTo>
                    <a:pt x="51054" y="9143"/>
                  </a:lnTo>
                  <a:lnTo>
                    <a:pt x="38100" y="11429"/>
                  </a:lnTo>
                  <a:lnTo>
                    <a:pt x="27431" y="12953"/>
                  </a:lnTo>
                  <a:lnTo>
                    <a:pt x="0" y="25146"/>
                  </a:lnTo>
                  <a:lnTo>
                    <a:pt x="0" y="173736"/>
                  </a:lnTo>
                  <a:lnTo>
                    <a:pt x="27431" y="185165"/>
                  </a:lnTo>
                  <a:lnTo>
                    <a:pt x="38100" y="187451"/>
                  </a:lnTo>
                  <a:lnTo>
                    <a:pt x="51054" y="189737"/>
                  </a:lnTo>
                  <a:lnTo>
                    <a:pt x="81534" y="192786"/>
                  </a:lnTo>
                  <a:lnTo>
                    <a:pt x="99060" y="194310"/>
                  </a:lnTo>
                  <a:lnTo>
                    <a:pt x="117348" y="195072"/>
                  </a:lnTo>
                  <a:lnTo>
                    <a:pt x="137160" y="196596"/>
                  </a:lnTo>
                  <a:lnTo>
                    <a:pt x="157734" y="197358"/>
                  </a:lnTo>
                  <a:lnTo>
                    <a:pt x="179070" y="197358"/>
                  </a:lnTo>
                  <a:lnTo>
                    <a:pt x="201168" y="198120"/>
                  </a:lnTo>
                  <a:lnTo>
                    <a:pt x="246887" y="198120"/>
                  </a:lnTo>
                  <a:lnTo>
                    <a:pt x="268986" y="197358"/>
                  </a:lnTo>
                  <a:lnTo>
                    <a:pt x="290322" y="197358"/>
                  </a:lnTo>
                  <a:lnTo>
                    <a:pt x="310896" y="196596"/>
                  </a:lnTo>
                  <a:lnTo>
                    <a:pt x="330708" y="195072"/>
                  </a:lnTo>
                  <a:lnTo>
                    <a:pt x="348996" y="194310"/>
                  </a:lnTo>
                  <a:lnTo>
                    <a:pt x="382524" y="191262"/>
                  </a:lnTo>
                  <a:lnTo>
                    <a:pt x="397002" y="189737"/>
                  </a:lnTo>
                  <a:lnTo>
                    <a:pt x="409956" y="187451"/>
                  </a:lnTo>
                  <a:lnTo>
                    <a:pt x="420624" y="185165"/>
                  </a:lnTo>
                  <a:lnTo>
                    <a:pt x="430530" y="183641"/>
                  </a:lnTo>
                  <a:lnTo>
                    <a:pt x="438150" y="181355"/>
                  </a:lnTo>
                  <a:lnTo>
                    <a:pt x="443484" y="179070"/>
                  </a:lnTo>
                  <a:lnTo>
                    <a:pt x="447294" y="176022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063496" y="4440174"/>
              <a:ext cx="448309" cy="49530"/>
            </a:xfrm>
            <a:custGeom>
              <a:avLst/>
              <a:gdLst/>
              <a:ahLst/>
              <a:cxnLst/>
              <a:rect l="l" t="t" r="r" b="b"/>
              <a:pathLst>
                <a:path w="448310" h="49529">
                  <a:moveTo>
                    <a:pt x="448056" y="25146"/>
                  </a:moveTo>
                  <a:lnTo>
                    <a:pt x="409956" y="11429"/>
                  </a:lnTo>
                  <a:lnTo>
                    <a:pt x="397002" y="9143"/>
                  </a:lnTo>
                  <a:lnTo>
                    <a:pt x="366522" y="6096"/>
                  </a:lnTo>
                  <a:lnTo>
                    <a:pt x="330708" y="3048"/>
                  </a:lnTo>
                  <a:lnTo>
                    <a:pt x="246887" y="0"/>
                  </a:lnTo>
                  <a:lnTo>
                    <a:pt x="201168" y="0"/>
                  </a:lnTo>
                  <a:lnTo>
                    <a:pt x="117348" y="3048"/>
                  </a:lnTo>
                  <a:lnTo>
                    <a:pt x="65531" y="7620"/>
                  </a:lnTo>
                  <a:lnTo>
                    <a:pt x="51054" y="9143"/>
                  </a:lnTo>
                  <a:lnTo>
                    <a:pt x="38100" y="11429"/>
                  </a:lnTo>
                  <a:lnTo>
                    <a:pt x="27431" y="12953"/>
                  </a:lnTo>
                  <a:lnTo>
                    <a:pt x="0" y="25146"/>
                  </a:lnTo>
                  <a:lnTo>
                    <a:pt x="1524" y="27431"/>
                  </a:lnTo>
                  <a:lnTo>
                    <a:pt x="4572" y="30479"/>
                  </a:lnTo>
                  <a:lnTo>
                    <a:pt x="9906" y="32765"/>
                  </a:lnTo>
                  <a:lnTo>
                    <a:pt x="17526" y="35051"/>
                  </a:lnTo>
                  <a:lnTo>
                    <a:pt x="27431" y="36575"/>
                  </a:lnTo>
                  <a:lnTo>
                    <a:pt x="38100" y="38862"/>
                  </a:lnTo>
                  <a:lnTo>
                    <a:pt x="51054" y="41148"/>
                  </a:lnTo>
                  <a:lnTo>
                    <a:pt x="81534" y="44196"/>
                  </a:lnTo>
                  <a:lnTo>
                    <a:pt x="99060" y="45720"/>
                  </a:lnTo>
                  <a:lnTo>
                    <a:pt x="117348" y="46481"/>
                  </a:lnTo>
                  <a:lnTo>
                    <a:pt x="137160" y="48005"/>
                  </a:lnTo>
                  <a:lnTo>
                    <a:pt x="157734" y="48767"/>
                  </a:lnTo>
                  <a:lnTo>
                    <a:pt x="179070" y="48767"/>
                  </a:lnTo>
                  <a:lnTo>
                    <a:pt x="201168" y="49529"/>
                  </a:lnTo>
                  <a:lnTo>
                    <a:pt x="246887" y="49529"/>
                  </a:lnTo>
                  <a:lnTo>
                    <a:pt x="268986" y="48767"/>
                  </a:lnTo>
                  <a:lnTo>
                    <a:pt x="290322" y="48767"/>
                  </a:lnTo>
                  <a:lnTo>
                    <a:pt x="310896" y="48005"/>
                  </a:lnTo>
                  <a:lnTo>
                    <a:pt x="330708" y="46481"/>
                  </a:lnTo>
                  <a:lnTo>
                    <a:pt x="348996" y="45720"/>
                  </a:lnTo>
                  <a:lnTo>
                    <a:pt x="382524" y="42672"/>
                  </a:lnTo>
                  <a:lnTo>
                    <a:pt x="397002" y="41148"/>
                  </a:lnTo>
                  <a:lnTo>
                    <a:pt x="409956" y="38862"/>
                  </a:lnTo>
                  <a:lnTo>
                    <a:pt x="420624" y="36575"/>
                  </a:lnTo>
                  <a:lnTo>
                    <a:pt x="430530" y="35051"/>
                  </a:lnTo>
                  <a:lnTo>
                    <a:pt x="438150" y="32765"/>
                  </a:lnTo>
                  <a:lnTo>
                    <a:pt x="443484" y="30479"/>
                  </a:lnTo>
                  <a:lnTo>
                    <a:pt x="447294" y="27431"/>
                  </a:lnTo>
                  <a:lnTo>
                    <a:pt x="448056" y="25146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212847" y="4191000"/>
              <a:ext cx="149860" cy="299085"/>
            </a:xfrm>
            <a:custGeom>
              <a:avLst/>
              <a:gdLst/>
              <a:ahLst/>
              <a:cxnLst/>
              <a:rect l="l" t="t" r="r" b="b"/>
              <a:pathLst>
                <a:path w="149860" h="299085">
                  <a:moveTo>
                    <a:pt x="149351" y="298703"/>
                  </a:moveTo>
                  <a:lnTo>
                    <a:pt x="74675" y="0"/>
                  </a:lnTo>
                  <a:lnTo>
                    <a:pt x="0" y="298703"/>
                  </a:lnTo>
                  <a:lnTo>
                    <a:pt x="149351" y="298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43000" y="4262628"/>
              <a:ext cx="265430" cy="117475"/>
            </a:xfrm>
            <a:custGeom>
              <a:avLst/>
              <a:gdLst/>
              <a:ahLst/>
              <a:cxnLst/>
              <a:rect l="l" t="t" r="r" b="b"/>
              <a:pathLst>
                <a:path w="265430" h="117475">
                  <a:moveTo>
                    <a:pt x="265175" y="102870"/>
                  </a:moveTo>
                  <a:lnTo>
                    <a:pt x="265175" y="14477"/>
                  </a:lnTo>
                  <a:lnTo>
                    <a:pt x="264413" y="12954"/>
                  </a:lnTo>
                  <a:lnTo>
                    <a:pt x="262128" y="11430"/>
                  </a:lnTo>
                  <a:lnTo>
                    <a:pt x="259080" y="9906"/>
                  </a:lnTo>
                  <a:lnTo>
                    <a:pt x="254508" y="8382"/>
                  </a:lnTo>
                  <a:lnTo>
                    <a:pt x="249174" y="7620"/>
                  </a:lnTo>
                  <a:lnTo>
                    <a:pt x="242315" y="6096"/>
                  </a:lnTo>
                  <a:lnTo>
                    <a:pt x="234696" y="5334"/>
                  </a:lnTo>
                  <a:lnTo>
                    <a:pt x="226313" y="3810"/>
                  </a:lnTo>
                  <a:lnTo>
                    <a:pt x="184403" y="762"/>
                  </a:lnTo>
                  <a:lnTo>
                    <a:pt x="159258" y="0"/>
                  </a:lnTo>
                  <a:lnTo>
                    <a:pt x="105918" y="0"/>
                  </a:lnTo>
                  <a:lnTo>
                    <a:pt x="80772" y="762"/>
                  </a:lnTo>
                  <a:lnTo>
                    <a:pt x="38862" y="3810"/>
                  </a:lnTo>
                  <a:lnTo>
                    <a:pt x="30480" y="5334"/>
                  </a:lnTo>
                  <a:lnTo>
                    <a:pt x="22859" y="6096"/>
                  </a:lnTo>
                  <a:lnTo>
                    <a:pt x="16002" y="7620"/>
                  </a:lnTo>
                  <a:lnTo>
                    <a:pt x="10668" y="8382"/>
                  </a:lnTo>
                  <a:lnTo>
                    <a:pt x="6096" y="9906"/>
                  </a:lnTo>
                  <a:lnTo>
                    <a:pt x="3047" y="11430"/>
                  </a:lnTo>
                  <a:lnTo>
                    <a:pt x="762" y="12954"/>
                  </a:lnTo>
                  <a:lnTo>
                    <a:pt x="0" y="14477"/>
                  </a:lnTo>
                  <a:lnTo>
                    <a:pt x="0" y="102870"/>
                  </a:lnTo>
                  <a:lnTo>
                    <a:pt x="762" y="104394"/>
                  </a:lnTo>
                  <a:lnTo>
                    <a:pt x="3047" y="105918"/>
                  </a:lnTo>
                  <a:lnTo>
                    <a:pt x="6096" y="106680"/>
                  </a:lnTo>
                  <a:lnTo>
                    <a:pt x="16002" y="109727"/>
                  </a:lnTo>
                  <a:lnTo>
                    <a:pt x="22859" y="110489"/>
                  </a:lnTo>
                  <a:lnTo>
                    <a:pt x="30480" y="112013"/>
                  </a:lnTo>
                  <a:lnTo>
                    <a:pt x="38862" y="112775"/>
                  </a:lnTo>
                  <a:lnTo>
                    <a:pt x="48006" y="114300"/>
                  </a:lnTo>
                  <a:lnTo>
                    <a:pt x="58674" y="115062"/>
                  </a:lnTo>
                  <a:lnTo>
                    <a:pt x="80772" y="115824"/>
                  </a:lnTo>
                  <a:lnTo>
                    <a:pt x="105918" y="117348"/>
                  </a:lnTo>
                  <a:lnTo>
                    <a:pt x="159258" y="117348"/>
                  </a:lnTo>
                  <a:lnTo>
                    <a:pt x="184403" y="115824"/>
                  </a:lnTo>
                  <a:lnTo>
                    <a:pt x="206502" y="115062"/>
                  </a:lnTo>
                  <a:lnTo>
                    <a:pt x="217169" y="114300"/>
                  </a:lnTo>
                  <a:lnTo>
                    <a:pt x="226313" y="112775"/>
                  </a:lnTo>
                  <a:lnTo>
                    <a:pt x="234696" y="112013"/>
                  </a:lnTo>
                  <a:lnTo>
                    <a:pt x="242315" y="110489"/>
                  </a:lnTo>
                  <a:lnTo>
                    <a:pt x="249174" y="109727"/>
                  </a:lnTo>
                  <a:lnTo>
                    <a:pt x="259080" y="106680"/>
                  </a:lnTo>
                  <a:lnTo>
                    <a:pt x="262128" y="105918"/>
                  </a:lnTo>
                  <a:lnTo>
                    <a:pt x="264413" y="104394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43000" y="4262628"/>
              <a:ext cx="265430" cy="29209"/>
            </a:xfrm>
            <a:custGeom>
              <a:avLst/>
              <a:gdLst/>
              <a:ahLst/>
              <a:cxnLst/>
              <a:rect l="l" t="t" r="r" b="b"/>
              <a:pathLst>
                <a:path w="265430" h="29210">
                  <a:moveTo>
                    <a:pt x="265175" y="14477"/>
                  </a:moveTo>
                  <a:lnTo>
                    <a:pt x="249174" y="7620"/>
                  </a:lnTo>
                  <a:lnTo>
                    <a:pt x="242315" y="6096"/>
                  </a:lnTo>
                  <a:lnTo>
                    <a:pt x="234696" y="5334"/>
                  </a:lnTo>
                  <a:lnTo>
                    <a:pt x="226313" y="3810"/>
                  </a:lnTo>
                  <a:lnTo>
                    <a:pt x="184403" y="762"/>
                  </a:lnTo>
                  <a:lnTo>
                    <a:pt x="159258" y="0"/>
                  </a:lnTo>
                  <a:lnTo>
                    <a:pt x="105918" y="0"/>
                  </a:lnTo>
                  <a:lnTo>
                    <a:pt x="80772" y="762"/>
                  </a:lnTo>
                  <a:lnTo>
                    <a:pt x="38862" y="3810"/>
                  </a:lnTo>
                  <a:lnTo>
                    <a:pt x="30480" y="5334"/>
                  </a:lnTo>
                  <a:lnTo>
                    <a:pt x="22859" y="6096"/>
                  </a:lnTo>
                  <a:lnTo>
                    <a:pt x="16002" y="7620"/>
                  </a:lnTo>
                  <a:lnTo>
                    <a:pt x="10668" y="8382"/>
                  </a:lnTo>
                  <a:lnTo>
                    <a:pt x="6096" y="9906"/>
                  </a:lnTo>
                  <a:lnTo>
                    <a:pt x="3047" y="11430"/>
                  </a:lnTo>
                  <a:lnTo>
                    <a:pt x="762" y="12954"/>
                  </a:lnTo>
                  <a:lnTo>
                    <a:pt x="0" y="14477"/>
                  </a:lnTo>
                  <a:lnTo>
                    <a:pt x="762" y="16001"/>
                  </a:lnTo>
                  <a:lnTo>
                    <a:pt x="3047" y="17525"/>
                  </a:lnTo>
                  <a:lnTo>
                    <a:pt x="6096" y="19050"/>
                  </a:lnTo>
                  <a:lnTo>
                    <a:pt x="10668" y="20574"/>
                  </a:lnTo>
                  <a:lnTo>
                    <a:pt x="16002" y="21336"/>
                  </a:lnTo>
                  <a:lnTo>
                    <a:pt x="22859" y="22860"/>
                  </a:lnTo>
                  <a:lnTo>
                    <a:pt x="30480" y="23622"/>
                  </a:lnTo>
                  <a:lnTo>
                    <a:pt x="38862" y="25146"/>
                  </a:lnTo>
                  <a:lnTo>
                    <a:pt x="80772" y="28194"/>
                  </a:lnTo>
                  <a:lnTo>
                    <a:pt x="105918" y="28956"/>
                  </a:lnTo>
                  <a:lnTo>
                    <a:pt x="159258" y="28956"/>
                  </a:lnTo>
                  <a:lnTo>
                    <a:pt x="184403" y="28194"/>
                  </a:lnTo>
                  <a:lnTo>
                    <a:pt x="226313" y="25146"/>
                  </a:lnTo>
                  <a:lnTo>
                    <a:pt x="234696" y="23622"/>
                  </a:lnTo>
                  <a:lnTo>
                    <a:pt x="242315" y="22860"/>
                  </a:lnTo>
                  <a:lnTo>
                    <a:pt x="249174" y="21336"/>
                  </a:lnTo>
                  <a:lnTo>
                    <a:pt x="254508" y="20574"/>
                  </a:lnTo>
                  <a:lnTo>
                    <a:pt x="259080" y="19050"/>
                  </a:lnTo>
                  <a:lnTo>
                    <a:pt x="262128" y="17525"/>
                  </a:lnTo>
                  <a:lnTo>
                    <a:pt x="264413" y="16001"/>
                  </a:lnTo>
                  <a:lnTo>
                    <a:pt x="265175" y="14477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232153" y="4114800"/>
              <a:ext cx="86995" cy="176530"/>
            </a:xfrm>
            <a:custGeom>
              <a:avLst/>
              <a:gdLst/>
              <a:ahLst/>
              <a:cxnLst/>
              <a:rect l="l" t="t" r="r" b="b"/>
              <a:pathLst>
                <a:path w="86994" h="176529">
                  <a:moveTo>
                    <a:pt x="86868" y="176022"/>
                  </a:moveTo>
                  <a:lnTo>
                    <a:pt x="43434" y="0"/>
                  </a:lnTo>
                  <a:lnTo>
                    <a:pt x="0" y="176022"/>
                  </a:lnTo>
                  <a:lnTo>
                    <a:pt x="86868" y="1760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443990" y="4380738"/>
              <a:ext cx="638810" cy="395605"/>
            </a:xfrm>
            <a:custGeom>
              <a:avLst/>
              <a:gdLst/>
              <a:ahLst/>
              <a:cxnLst/>
              <a:rect l="l" t="t" r="r" b="b"/>
              <a:pathLst>
                <a:path w="638810" h="395604">
                  <a:moveTo>
                    <a:pt x="638555" y="0"/>
                  </a:moveTo>
                  <a:lnTo>
                    <a:pt x="376428" y="115062"/>
                  </a:lnTo>
                  <a:lnTo>
                    <a:pt x="356616" y="73913"/>
                  </a:lnTo>
                  <a:lnTo>
                    <a:pt x="197358" y="172974"/>
                  </a:lnTo>
                  <a:lnTo>
                    <a:pt x="181356" y="132587"/>
                  </a:lnTo>
                  <a:lnTo>
                    <a:pt x="0" y="204215"/>
                  </a:lnTo>
                  <a:lnTo>
                    <a:pt x="87629" y="395477"/>
                  </a:lnTo>
                  <a:lnTo>
                    <a:pt x="233172" y="250698"/>
                  </a:lnTo>
                  <a:lnTo>
                    <a:pt x="263652" y="309372"/>
                  </a:lnTo>
                  <a:lnTo>
                    <a:pt x="399287" y="171450"/>
                  </a:lnTo>
                  <a:lnTo>
                    <a:pt x="422147" y="221741"/>
                  </a:lnTo>
                  <a:lnTo>
                    <a:pt x="638555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443990" y="4380738"/>
              <a:ext cx="638810" cy="395605"/>
            </a:xfrm>
            <a:custGeom>
              <a:avLst/>
              <a:gdLst/>
              <a:ahLst/>
              <a:cxnLst/>
              <a:rect l="l" t="t" r="r" b="b"/>
              <a:pathLst>
                <a:path w="638810" h="395604">
                  <a:moveTo>
                    <a:pt x="0" y="204215"/>
                  </a:moveTo>
                  <a:lnTo>
                    <a:pt x="87629" y="395477"/>
                  </a:lnTo>
                  <a:lnTo>
                    <a:pt x="233172" y="250698"/>
                  </a:lnTo>
                  <a:lnTo>
                    <a:pt x="263652" y="309372"/>
                  </a:lnTo>
                  <a:lnTo>
                    <a:pt x="399287" y="171450"/>
                  </a:lnTo>
                  <a:lnTo>
                    <a:pt x="422147" y="221741"/>
                  </a:lnTo>
                  <a:lnTo>
                    <a:pt x="638555" y="0"/>
                  </a:lnTo>
                  <a:lnTo>
                    <a:pt x="376428" y="115062"/>
                  </a:lnTo>
                  <a:lnTo>
                    <a:pt x="356616" y="73913"/>
                  </a:lnTo>
                  <a:lnTo>
                    <a:pt x="197358" y="172974"/>
                  </a:lnTo>
                  <a:lnTo>
                    <a:pt x="181356" y="132587"/>
                  </a:lnTo>
                  <a:lnTo>
                    <a:pt x="0" y="20421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4953000" y="4428744"/>
            <a:ext cx="2657475" cy="905510"/>
            <a:chOff x="4953000" y="4428744"/>
            <a:chExt cx="2657475" cy="905510"/>
          </a:xfrm>
        </p:grpSpPr>
        <p:sp>
          <p:nvSpPr>
            <p:cNvPr id="75" name="object 75"/>
            <p:cNvSpPr/>
            <p:nvPr/>
          </p:nvSpPr>
          <p:spPr>
            <a:xfrm>
              <a:off x="4953000" y="4678680"/>
              <a:ext cx="447675" cy="198120"/>
            </a:xfrm>
            <a:custGeom>
              <a:avLst/>
              <a:gdLst/>
              <a:ahLst/>
              <a:cxnLst/>
              <a:rect l="l" t="t" r="r" b="b"/>
              <a:pathLst>
                <a:path w="447675" h="198120">
                  <a:moveTo>
                    <a:pt x="447294" y="172974"/>
                  </a:moveTo>
                  <a:lnTo>
                    <a:pt x="447294" y="24384"/>
                  </a:lnTo>
                  <a:lnTo>
                    <a:pt x="446532" y="22098"/>
                  </a:lnTo>
                  <a:lnTo>
                    <a:pt x="442722" y="19050"/>
                  </a:lnTo>
                  <a:lnTo>
                    <a:pt x="437388" y="16764"/>
                  </a:lnTo>
                  <a:lnTo>
                    <a:pt x="429767" y="14478"/>
                  </a:lnTo>
                  <a:lnTo>
                    <a:pt x="420624" y="12954"/>
                  </a:lnTo>
                  <a:lnTo>
                    <a:pt x="409194" y="10668"/>
                  </a:lnTo>
                  <a:lnTo>
                    <a:pt x="396239" y="9144"/>
                  </a:lnTo>
                  <a:lnTo>
                    <a:pt x="381762" y="6858"/>
                  </a:lnTo>
                  <a:lnTo>
                    <a:pt x="348996" y="3810"/>
                  </a:lnTo>
                  <a:lnTo>
                    <a:pt x="310896" y="2286"/>
                  </a:lnTo>
                  <a:lnTo>
                    <a:pt x="290322" y="762"/>
                  </a:lnTo>
                  <a:lnTo>
                    <a:pt x="268986" y="762"/>
                  </a:lnTo>
                  <a:lnTo>
                    <a:pt x="246887" y="0"/>
                  </a:lnTo>
                  <a:lnTo>
                    <a:pt x="201167" y="0"/>
                  </a:lnTo>
                  <a:lnTo>
                    <a:pt x="179070" y="762"/>
                  </a:lnTo>
                  <a:lnTo>
                    <a:pt x="157734" y="762"/>
                  </a:lnTo>
                  <a:lnTo>
                    <a:pt x="137160" y="2286"/>
                  </a:lnTo>
                  <a:lnTo>
                    <a:pt x="99060" y="3810"/>
                  </a:lnTo>
                  <a:lnTo>
                    <a:pt x="65532" y="6858"/>
                  </a:lnTo>
                  <a:lnTo>
                    <a:pt x="51053" y="9144"/>
                  </a:lnTo>
                  <a:lnTo>
                    <a:pt x="38100" y="10668"/>
                  </a:lnTo>
                  <a:lnTo>
                    <a:pt x="27432" y="12954"/>
                  </a:lnTo>
                  <a:lnTo>
                    <a:pt x="0" y="24384"/>
                  </a:lnTo>
                  <a:lnTo>
                    <a:pt x="0" y="172974"/>
                  </a:lnTo>
                  <a:lnTo>
                    <a:pt x="38100" y="186690"/>
                  </a:lnTo>
                  <a:lnTo>
                    <a:pt x="51053" y="188975"/>
                  </a:lnTo>
                  <a:lnTo>
                    <a:pt x="81534" y="192024"/>
                  </a:lnTo>
                  <a:lnTo>
                    <a:pt x="117348" y="195072"/>
                  </a:lnTo>
                  <a:lnTo>
                    <a:pt x="137160" y="195834"/>
                  </a:lnTo>
                  <a:lnTo>
                    <a:pt x="157734" y="197358"/>
                  </a:lnTo>
                  <a:lnTo>
                    <a:pt x="179070" y="197358"/>
                  </a:lnTo>
                  <a:lnTo>
                    <a:pt x="201167" y="198120"/>
                  </a:lnTo>
                  <a:lnTo>
                    <a:pt x="246887" y="198120"/>
                  </a:lnTo>
                  <a:lnTo>
                    <a:pt x="268986" y="197358"/>
                  </a:lnTo>
                  <a:lnTo>
                    <a:pt x="290322" y="197358"/>
                  </a:lnTo>
                  <a:lnTo>
                    <a:pt x="310896" y="195834"/>
                  </a:lnTo>
                  <a:lnTo>
                    <a:pt x="330708" y="195072"/>
                  </a:lnTo>
                  <a:lnTo>
                    <a:pt x="381762" y="190500"/>
                  </a:lnTo>
                  <a:lnTo>
                    <a:pt x="396239" y="188975"/>
                  </a:lnTo>
                  <a:lnTo>
                    <a:pt x="409194" y="186690"/>
                  </a:lnTo>
                  <a:lnTo>
                    <a:pt x="420624" y="185166"/>
                  </a:lnTo>
                  <a:lnTo>
                    <a:pt x="429767" y="182880"/>
                  </a:lnTo>
                  <a:lnTo>
                    <a:pt x="437388" y="180594"/>
                  </a:lnTo>
                  <a:lnTo>
                    <a:pt x="442722" y="178308"/>
                  </a:lnTo>
                  <a:lnTo>
                    <a:pt x="446532" y="17526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953000" y="4678680"/>
              <a:ext cx="447675" cy="49530"/>
            </a:xfrm>
            <a:custGeom>
              <a:avLst/>
              <a:gdLst/>
              <a:ahLst/>
              <a:cxnLst/>
              <a:rect l="l" t="t" r="r" b="b"/>
              <a:pathLst>
                <a:path w="447675" h="49529">
                  <a:moveTo>
                    <a:pt x="447294" y="24384"/>
                  </a:moveTo>
                  <a:lnTo>
                    <a:pt x="420624" y="12954"/>
                  </a:lnTo>
                  <a:lnTo>
                    <a:pt x="409194" y="10668"/>
                  </a:lnTo>
                  <a:lnTo>
                    <a:pt x="396239" y="9144"/>
                  </a:lnTo>
                  <a:lnTo>
                    <a:pt x="381762" y="6858"/>
                  </a:lnTo>
                  <a:lnTo>
                    <a:pt x="348996" y="3810"/>
                  </a:lnTo>
                  <a:lnTo>
                    <a:pt x="310896" y="2286"/>
                  </a:lnTo>
                  <a:lnTo>
                    <a:pt x="290322" y="762"/>
                  </a:lnTo>
                  <a:lnTo>
                    <a:pt x="268986" y="762"/>
                  </a:lnTo>
                  <a:lnTo>
                    <a:pt x="246887" y="0"/>
                  </a:lnTo>
                  <a:lnTo>
                    <a:pt x="201167" y="0"/>
                  </a:lnTo>
                  <a:lnTo>
                    <a:pt x="179070" y="762"/>
                  </a:lnTo>
                  <a:lnTo>
                    <a:pt x="157734" y="762"/>
                  </a:lnTo>
                  <a:lnTo>
                    <a:pt x="137160" y="2286"/>
                  </a:lnTo>
                  <a:lnTo>
                    <a:pt x="99060" y="3810"/>
                  </a:lnTo>
                  <a:lnTo>
                    <a:pt x="65532" y="6858"/>
                  </a:lnTo>
                  <a:lnTo>
                    <a:pt x="51053" y="9144"/>
                  </a:lnTo>
                  <a:lnTo>
                    <a:pt x="38100" y="10668"/>
                  </a:lnTo>
                  <a:lnTo>
                    <a:pt x="27432" y="12954"/>
                  </a:lnTo>
                  <a:lnTo>
                    <a:pt x="0" y="24384"/>
                  </a:lnTo>
                  <a:lnTo>
                    <a:pt x="1524" y="26670"/>
                  </a:lnTo>
                  <a:lnTo>
                    <a:pt x="38100" y="38100"/>
                  </a:lnTo>
                  <a:lnTo>
                    <a:pt x="51053" y="40386"/>
                  </a:lnTo>
                  <a:lnTo>
                    <a:pt x="81534" y="43434"/>
                  </a:lnTo>
                  <a:lnTo>
                    <a:pt x="117348" y="46482"/>
                  </a:lnTo>
                  <a:lnTo>
                    <a:pt x="137160" y="47244"/>
                  </a:lnTo>
                  <a:lnTo>
                    <a:pt x="157734" y="48768"/>
                  </a:lnTo>
                  <a:lnTo>
                    <a:pt x="179070" y="48768"/>
                  </a:lnTo>
                  <a:lnTo>
                    <a:pt x="201167" y="49530"/>
                  </a:lnTo>
                  <a:lnTo>
                    <a:pt x="246887" y="49530"/>
                  </a:lnTo>
                  <a:lnTo>
                    <a:pt x="268986" y="48768"/>
                  </a:lnTo>
                  <a:lnTo>
                    <a:pt x="290322" y="48768"/>
                  </a:lnTo>
                  <a:lnTo>
                    <a:pt x="310896" y="47244"/>
                  </a:lnTo>
                  <a:lnTo>
                    <a:pt x="330708" y="46482"/>
                  </a:lnTo>
                  <a:lnTo>
                    <a:pt x="381762" y="41910"/>
                  </a:lnTo>
                  <a:lnTo>
                    <a:pt x="396239" y="40386"/>
                  </a:lnTo>
                  <a:lnTo>
                    <a:pt x="409194" y="38100"/>
                  </a:lnTo>
                  <a:lnTo>
                    <a:pt x="420624" y="36575"/>
                  </a:lnTo>
                  <a:lnTo>
                    <a:pt x="429767" y="34290"/>
                  </a:lnTo>
                  <a:lnTo>
                    <a:pt x="437388" y="32004"/>
                  </a:lnTo>
                  <a:lnTo>
                    <a:pt x="442722" y="29718"/>
                  </a:lnTo>
                  <a:lnTo>
                    <a:pt x="446532" y="26670"/>
                  </a:lnTo>
                  <a:lnTo>
                    <a:pt x="447294" y="24384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102352" y="4428744"/>
              <a:ext cx="149860" cy="299085"/>
            </a:xfrm>
            <a:custGeom>
              <a:avLst/>
              <a:gdLst/>
              <a:ahLst/>
              <a:cxnLst/>
              <a:rect l="l" t="t" r="r" b="b"/>
              <a:pathLst>
                <a:path w="149860" h="299085">
                  <a:moveTo>
                    <a:pt x="149351" y="298703"/>
                  </a:moveTo>
                  <a:lnTo>
                    <a:pt x="74675" y="0"/>
                  </a:lnTo>
                  <a:lnTo>
                    <a:pt x="0" y="298703"/>
                  </a:lnTo>
                  <a:lnTo>
                    <a:pt x="149351" y="298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162800" y="5135880"/>
              <a:ext cx="447675" cy="198120"/>
            </a:xfrm>
            <a:custGeom>
              <a:avLst/>
              <a:gdLst/>
              <a:ahLst/>
              <a:cxnLst/>
              <a:rect l="l" t="t" r="r" b="b"/>
              <a:pathLst>
                <a:path w="447675" h="198120">
                  <a:moveTo>
                    <a:pt x="447294" y="172974"/>
                  </a:moveTo>
                  <a:lnTo>
                    <a:pt x="447294" y="24384"/>
                  </a:lnTo>
                  <a:lnTo>
                    <a:pt x="446531" y="22098"/>
                  </a:lnTo>
                  <a:lnTo>
                    <a:pt x="442722" y="19050"/>
                  </a:lnTo>
                  <a:lnTo>
                    <a:pt x="437388" y="16764"/>
                  </a:lnTo>
                  <a:lnTo>
                    <a:pt x="429768" y="14478"/>
                  </a:lnTo>
                  <a:lnTo>
                    <a:pt x="420624" y="12954"/>
                  </a:lnTo>
                  <a:lnTo>
                    <a:pt x="409194" y="10668"/>
                  </a:lnTo>
                  <a:lnTo>
                    <a:pt x="396240" y="9144"/>
                  </a:lnTo>
                  <a:lnTo>
                    <a:pt x="381761" y="6858"/>
                  </a:lnTo>
                  <a:lnTo>
                    <a:pt x="348996" y="3810"/>
                  </a:lnTo>
                  <a:lnTo>
                    <a:pt x="310896" y="2286"/>
                  </a:lnTo>
                  <a:lnTo>
                    <a:pt x="290322" y="762"/>
                  </a:lnTo>
                  <a:lnTo>
                    <a:pt x="268985" y="762"/>
                  </a:lnTo>
                  <a:lnTo>
                    <a:pt x="246888" y="0"/>
                  </a:lnTo>
                  <a:lnTo>
                    <a:pt x="201168" y="0"/>
                  </a:lnTo>
                  <a:lnTo>
                    <a:pt x="179070" y="762"/>
                  </a:lnTo>
                  <a:lnTo>
                    <a:pt x="157733" y="762"/>
                  </a:lnTo>
                  <a:lnTo>
                    <a:pt x="137159" y="2286"/>
                  </a:lnTo>
                  <a:lnTo>
                    <a:pt x="99059" y="3810"/>
                  </a:lnTo>
                  <a:lnTo>
                    <a:pt x="65531" y="6858"/>
                  </a:lnTo>
                  <a:lnTo>
                    <a:pt x="51053" y="9144"/>
                  </a:lnTo>
                  <a:lnTo>
                    <a:pt x="38100" y="10668"/>
                  </a:lnTo>
                  <a:lnTo>
                    <a:pt x="27431" y="12954"/>
                  </a:lnTo>
                  <a:lnTo>
                    <a:pt x="0" y="24384"/>
                  </a:lnTo>
                  <a:lnTo>
                    <a:pt x="0" y="172974"/>
                  </a:lnTo>
                  <a:lnTo>
                    <a:pt x="38100" y="186690"/>
                  </a:lnTo>
                  <a:lnTo>
                    <a:pt x="51053" y="188975"/>
                  </a:lnTo>
                  <a:lnTo>
                    <a:pt x="81533" y="192024"/>
                  </a:lnTo>
                  <a:lnTo>
                    <a:pt x="117348" y="195072"/>
                  </a:lnTo>
                  <a:lnTo>
                    <a:pt x="137159" y="195834"/>
                  </a:lnTo>
                  <a:lnTo>
                    <a:pt x="157733" y="197358"/>
                  </a:lnTo>
                  <a:lnTo>
                    <a:pt x="179070" y="197358"/>
                  </a:lnTo>
                  <a:lnTo>
                    <a:pt x="201168" y="198120"/>
                  </a:lnTo>
                  <a:lnTo>
                    <a:pt x="246888" y="198120"/>
                  </a:lnTo>
                  <a:lnTo>
                    <a:pt x="268985" y="197358"/>
                  </a:lnTo>
                  <a:lnTo>
                    <a:pt x="290322" y="197358"/>
                  </a:lnTo>
                  <a:lnTo>
                    <a:pt x="310896" y="195834"/>
                  </a:lnTo>
                  <a:lnTo>
                    <a:pt x="330707" y="195072"/>
                  </a:lnTo>
                  <a:lnTo>
                    <a:pt x="381761" y="190500"/>
                  </a:lnTo>
                  <a:lnTo>
                    <a:pt x="396240" y="188975"/>
                  </a:lnTo>
                  <a:lnTo>
                    <a:pt x="409194" y="186690"/>
                  </a:lnTo>
                  <a:lnTo>
                    <a:pt x="420624" y="185166"/>
                  </a:lnTo>
                  <a:lnTo>
                    <a:pt x="429768" y="182880"/>
                  </a:lnTo>
                  <a:lnTo>
                    <a:pt x="437388" y="180594"/>
                  </a:lnTo>
                  <a:lnTo>
                    <a:pt x="442722" y="178308"/>
                  </a:lnTo>
                  <a:lnTo>
                    <a:pt x="446531" y="17526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162800" y="5135880"/>
              <a:ext cx="447675" cy="49530"/>
            </a:xfrm>
            <a:custGeom>
              <a:avLst/>
              <a:gdLst/>
              <a:ahLst/>
              <a:cxnLst/>
              <a:rect l="l" t="t" r="r" b="b"/>
              <a:pathLst>
                <a:path w="447675" h="49529">
                  <a:moveTo>
                    <a:pt x="447294" y="24384"/>
                  </a:moveTo>
                  <a:lnTo>
                    <a:pt x="420624" y="12954"/>
                  </a:lnTo>
                  <a:lnTo>
                    <a:pt x="409194" y="10668"/>
                  </a:lnTo>
                  <a:lnTo>
                    <a:pt x="396240" y="9144"/>
                  </a:lnTo>
                  <a:lnTo>
                    <a:pt x="381761" y="6858"/>
                  </a:lnTo>
                  <a:lnTo>
                    <a:pt x="348996" y="3810"/>
                  </a:lnTo>
                  <a:lnTo>
                    <a:pt x="310896" y="2286"/>
                  </a:lnTo>
                  <a:lnTo>
                    <a:pt x="290322" y="762"/>
                  </a:lnTo>
                  <a:lnTo>
                    <a:pt x="268985" y="762"/>
                  </a:lnTo>
                  <a:lnTo>
                    <a:pt x="246888" y="0"/>
                  </a:lnTo>
                  <a:lnTo>
                    <a:pt x="201168" y="0"/>
                  </a:lnTo>
                  <a:lnTo>
                    <a:pt x="179070" y="762"/>
                  </a:lnTo>
                  <a:lnTo>
                    <a:pt x="157733" y="762"/>
                  </a:lnTo>
                  <a:lnTo>
                    <a:pt x="137159" y="2286"/>
                  </a:lnTo>
                  <a:lnTo>
                    <a:pt x="99059" y="3810"/>
                  </a:lnTo>
                  <a:lnTo>
                    <a:pt x="65531" y="6858"/>
                  </a:lnTo>
                  <a:lnTo>
                    <a:pt x="51053" y="9144"/>
                  </a:lnTo>
                  <a:lnTo>
                    <a:pt x="38100" y="10668"/>
                  </a:lnTo>
                  <a:lnTo>
                    <a:pt x="27431" y="12954"/>
                  </a:lnTo>
                  <a:lnTo>
                    <a:pt x="0" y="24384"/>
                  </a:lnTo>
                  <a:lnTo>
                    <a:pt x="1524" y="26670"/>
                  </a:lnTo>
                  <a:lnTo>
                    <a:pt x="38100" y="38100"/>
                  </a:lnTo>
                  <a:lnTo>
                    <a:pt x="51053" y="40386"/>
                  </a:lnTo>
                  <a:lnTo>
                    <a:pt x="81533" y="43434"/>
                  </a:lnTo>
                  <a:lnTo>
                    <a:pt x="117348" y="46482"/>
                  </a:lnTo>
                  <a:lnTo>
                    <a:pt x="137159" y="47244"/>
                  </a:lnTo>
                  <a:lnTo>
                    <a:pt x="157733" y="48768"/>
                  </a:lnTo>
                  <a:lnTo>
                    <a:pt x="179070" y="48768"/>
                  </a:lnTo>
                  <a:lnTo>
                    <a:pt x="201168" y="49530"/>
                  </a:lnTo>
                  <a:lnTo>
                    <a:pt x="246888" y="49530"/>
                  </a:lnTo>
                  <a:lnTo>
                    <a:pt x="268985" y="48768"/>
                  </a:lnTo>
                  <a:lnTo>
                    <a:pt x="290322" y="48768"/>
                  </a:lnTo>
                  <a:lnTo>
                    <a:pt x="310896" y="47244"/>
                  </a:lnTo>
                  <a:lnTo>
                    <a:pt x="330707" y="46482"/>
                  </a:lnTo>
                  <a:lnTo>
                    <a:pt x="381761" y="41910"/>
                  </a:lnTo>
                  <a:lnTo>
                    <a:pt x="396240" y="40386"/>
                  </a:lnTo>
                  <a:lnTo>
                    <a:pt x="409194" y="38100"/>
                  </a:lnTo>
                  <a:lnTo>
                    <a:pt x="420624" y="36575"/>
                  </a:lnTo>
                  <a:lnTo>
                    <a:pt x="429768" y="34290"/>
                  </a:lnTo>
                  <a:lnTo>
                    <a:pt x="437388" y="32004"/>
                  </a:lnTo>
                  <a:lnTo>
                    <a:pt x="442722" y="29718"/>
                  </a:lnTo>
                  <a:lnTo>
                    <a:pt x="446531" y="26670"/>
                  </a:lnTo>
                  <a:lnTo>
                    <a:pt x="447294" y="24384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312151" y="4885944"/>
              <a:ext cx="149860" cy="299085"/>
            </a:xfrm>
            <a:custGeom>
              <a:avLst/>
              <a:gdLst/>
              <a:ahLst/>
              <a:cxnLst/>
              <a:rect l="l" t="t" r="r" b="b"/>
              <a:pathLst>
                <a:path w="149859" h="299085">
                  <a:moveTo>
                    <a:pt x="149351" y="298703"/>
                  </a:moveTo>
                  <a:lnTo>
                    <a:pt x="74675" y="0"/>
                  </a:lnTo>
                  <a:lnTo>
                    <a:pt x="0" y="298703"/>
                  </a:lnTo>
                  <a:lnTo>
                    <a:pt x="149351" y="298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81"/>
          <p:cNvGrpSpPr/>
          <p:nvPr/>
        </p:nvGrpSpPr>
        <p:grpSpPr>
          <a:xfrm>
            <a:off x="4419600" y="4038600"/>
            <a:ext cx="265430" cy="265430"/>
            <a:chOff x="4419600" y="4038600"/>
            <a:chExt cx="265430" cy="265430"/>
          </a:xfrm>
        </p:grpSpPr>
        <p:sp>
          <p:nvSpPr>
            <p:cNvPr id="82" name="object 82"/>
            <p:cNvSpPr/>
            <p:nvPr/>
          </p:nvSpPr>
          <p:spPr>
            <a:xfrm>
              <a:off x="4419600" y="4186428"/>
              <a:ext cx="265430" cy="117475"/>
            </a:xfrm>
            <a:custGeom>
              <a:avLst/>
              <a:gdLst/>
              <a:ahLst/>
              <a:cxnLst/>
              <a:rect l="l" t="t" r="r" b="b"/>
              <a:pathLst>
                <a:path w="265429" h="117475">
                  <a:moveTo>
                    <a:pt x="265175" y="102870"/>
                  </a:moveTo>
                  <a:lnTo>
                    <a:pt x="265175" y="14477"/>
                  </a:lnTo>
                  <a:lnTo>
                    <a:pt x="264413" y="12954"/>
                  </a:lnTo>
                  <a:lnTo>
                    <a:pt x="262127" y="11430"/>
                  </a:lnTo>
                  <a:lnTo>
                    <a:pt x="259079" y="9906"/>
                  </a:lnTo>
                  <a:lnTo>
                    <a:pt x="254508" y="8382"/>
                  </a:lnTo>
                  <a:lnTo>
                    <a:pt x="249174" y="7620"/>
                  </a:lnTo>
                  <a:lnTo>
                    <a:pt x="242315" y="6096"/>
                  </a:lnTo>
                  <a:lnTo>
                    <a:pt x="234696" y="5334"/>
                  </a:lnTo>
                  <a:lnTo>
                    <a:pt x="226313" y="3810"/>
                  </a:lnTo>
                  <a:lnTo>
                    <a:pt x="184403" y="762"/>
                  </a:lnTo>
                  <a:lnTo>
                    <a:pt x="159258" y="0"/>
                  </a:lnTo>
                  <a:lnTo>
                    <a:pt x="105917" y="0"/>
                  </a:lnTo>
                  <a:lnTo>
                    <a:pt x="80772" y="762"/>
                  </a:lnTo>
                  <a:lnTo>
                    <a:pt x="38862" y="3810"/>
                  </a:lnTo>
                  <a:lnTo>
                    <a:pt x="30479" y="5334"/>
                  </a:lnTo>
                  <a:lnTo>
                    <a:pt x="22860" y="6096"/>
                  </a:lnTo>
                  <a:lnTo>
                    <a:pt x="16001" y="7620"/>
                  </a:lnTo>
                  <a:lnTo>
                    <a:pt x="10667" y="8382"/>
                  </a:lnTo>
                  <a:lnTo>
                    <a:pt x="6096" y="9906"/>
                  </a:lnTo>
                  <a:lnTo>
                    <a:pt x="3048" y="11430"/>
                  </a:lnTo>
                  <a:lnTo>
                    <a:pt x="762" y="12954"/>
                  </a:lnTo>
                  <a:lnTo>
                    <a:pt x="0" y="14477"/>
                  </a:lnTo>
                  <a:lnTo>
                    <a:pt x="0" y="102870"/>
                  </a:lnTo>
                  <a:lnTo>
                    <a:pt x="762" y="104394"/>
                  </a:lnTo>
                  <a:lnTo>
                    <a:pt x="3048" y="105918"/>
                  </a:lnTo>
                  <a:lnTo>
                    <a:pt x="6096" y="106680"/>
                  </a:lnTo>
                  <a:lnTo>
                    <a:pt x="16001" y="109727"/>
                  </a:lnTo>
                  <a:lnTo>
                    <a:pt x="22860" y="110489"/>
                  </a:lnTo>
                  <a:lnTo>
                    <a:pt x="30479" y="112013"/>
                  </a:lnTo>
                  <a:lnTo>
                    <a:pt x="38862" y="112775"/>
                  </a:lnTo>
                  <a:lnTo>
                    <a:pt x="48005" y="114300"/>
                  </a:lnTo>
                  <a:lnTo>
                    <a:pt x="58674" y="115062"/>
                  </a:lnTo>
                  <a:lnTo>
                    <a:pt x="80772" y="115824"/>
                  </a:lnTo>
                  <a:lnTo>
                    <a:pt x="105917" y="117348"/>
                  </a:lnTo>
                  <a:lnTo>
                    <a:pt x="159258" y="117348"/>
                  </a:lnTo>
                  <a:lnTo>
                    <a:pt x="184403" y="115824"/>
                  </a:lnTo>
                  <a:lnTo>
                    <a:pt x="206501" y="115062"/>
                  </a:lnTo>
                  <a:lnTo>
                    <a:pt x="217170" y="114300"/>
                  </a:lnTo>
                  <a:lnTo>
                    <a:pt x="226313" y="112775"/>
                  </a:lnTo>
                  <a:lnTo>
                    <a:pt x="234696" y="112013"/>
                  </a:lnTo>
                  <a:lnTo>
                    <a:pt x="242315" y="110489"/>
                  </a:lnTo>
                  <a:lnTo>
                    <a:pt x="249174" y="109727"/>
                  </a:lnTo>
                  <a:lnTo>
                    <a:pt x="259079" y="106680"/>
                  </a:lnTo>
                  <a:lnTo>
                    <a:pt x="262127" y="105918"/>
                  </a:lnTo>
                  <a:lnTo>
                    <a:pt x="264413" y="104394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419600" y="4186428"/>
              <a:ext cx="265430" cy="29209"/>
            </a:xfrm>
            <a:custGeom>
              <a:avLst/>
              <a:gdLst/>
              <a:ahLst/>
              <a:cxnLst/>
              <a:rect l="l" t="t" r="r" b="b"/>
              <a:pathLst>
                <a:path w="265429" h="29210">
                  <a:moveTo>
                    <a:pt x="265175" y="14477"/>
                  </a:moveTo>
                  <a:lnTo>
                    <a:pt x="249174" y="7620"/>
                  </a:lnTo>
                  <a:lnTo>
                    <a:pt x="242315" y="6096"/>
                  </a:lnTo>
                  <a:lnTo>
                    <a:pt x="234696" y="5334"/>
                  </a:lnTo>
                  <a:lnTo>
                    <a:pt x="226313" y="3810"/>
                  </a:lnTo>
                  <a:lnTo>
                    <a:pt x="184403" y="762"/>
                  </a:lnTo>
                  <a:lnTo>
                    <a:pt x="159258" y="0"/>
                  </a:lnTo>
                  <a:lnTo>
                    <a:pt x="105917" y="0"/>
                  </a:lnTo>
                  <a:lnTo>
                    <a:pt x="80772" y="762"/>
                  </a:lnTo>
                  <a:lnTo>
                    <a:pt x="38862" y="3810"/>
                  </a:lnTo>
                  <a:lnTo>
                    <a:pt x="30479" y="5334"/>
                  </a:lnTo>
                  <a:lnTo>
                    <a:pt x="22860" y="6096"/>
                  </a:lnTo>
                  <a:lnTo>
                    <a:pt x="16001" y="7620"/>
                  </a:lnTo>
                  <a:lnTo>
                    <a:pt x="10667" y="8382"/>
                  </a:lnTo>
                  <a:lnTo>
                    <a:pt x="6096" y="9906"/>
                  </a:lnTo>
                  <a:lnTo>
                    <a:pt x="3048" y="11430"/>
                  </a:lnTo>
                  <a:lnTo>
                    <a:pt x="762" y="12954"/>
                  </a:lnTo>
                  <a:lnTo>
                    <a:pt x="0" y="14477"/>
                  </a:lnTo>
                  <a:lnTo>
                    <a:pt x="762" y="16001"/>
                  </a:lnTo>
                  <a:lnTo>
                    <a:pt x="3048" y="17525"/>
                  </a:lnTo>
                  <a:lnTo>
                    <a:pt x="6096" y="19050"/>
                  </a:lnTo>
                  <a:lnTo>
                    <a:pt x="10667" y="20574"/>
                  </a:lnTo>
                  <a:lnTo>
                    <a:pt x="16001" y="21336"/>
                  </a:lnTo>
                  <a:lnTo>
                    <a:pt x="22860" y="22860"/>
                  </a:lnTo>
                  <a:lnTo>
                    <a:pt x="30479" y="23622"/>
                  </a:lnTo>
                  <a:lnTo>
                    <a:pt x="38862" y="25146"/>
                  </a:lnTo>
                  <a:lnTo>
                    <a:pt x="80772" y="28194"/>
                  </a:lnTo>
                  <a:lnTo>
                    <a:pt x="105917" y="28956"/>
                  </a:lnTo>
                  <a:lnTo>
                    <a:pt x="159258" y="28956"/>
                  </a:lnTo>
                  <a:lnTo>
                    <a:pt x="184403" y="28194"/>
                  </a:lnTo>
                  <a:lnTo>
                    <a:pt x="226313" y="25146"/>
                  </a:lnTo>
                  <a:lnTo>
                    <a:pt x="234696" y="23622"/>
                  </a:lnTo>
                  <a:lnTo>
                    <a:pt x="242315" y="22860"/>
                  </a:lnTo>
                  <a:lnTo>
                    <a:pt x="249174" y="21336"/>
                  </a:lnTo>
                  <a:lnTo>
                    <a:pt x="254508" y="20574"/>
                  </a:lnTo>
                  <a:lnTo>
                    <a:pt x="259079" y="19050"/>
                  </a:lnTo>
                  <a:lnTo>
                    <a:pt x="262127" y="17525"/>
                  </a:lnTo>
                  <a:lnTo>
                    <a:pt x="264413" y="16001"/>
                  </a:lnTo>
                  <a:lnTo>
                    <a:pt x="265175" y="14477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508753" y="4038600"/>
              <a:ext cx="86995" cy="176530"/>
            </a:xfrm>
            <a:custGeom>
              <a:avLst/>
              <a:gdLst/>
              <a:ahLst/>
              <a:cxnLst/>
              <a:rect l="l" t="t" r="r" b="b"/>
              <a:pathLst>
                <a:path w="86995" h="176529">
                  <a:moveTo>
                    <a:pt x="86868" y="176022"/>
                  </a:moveTo>
                  <a:lnTo>
                    <a:pt x="43434" y="0"/>
                  </a:lnTo>
                  <a:lnTo>
                    <a:pt x="0" y="176022"/>
                  </a:lnTo>
                  <a:lnTo>
                    <a:pt x="86868" y="1760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3200400" y="3962400"/>
            <a:ext cx="265430" cy="265430"/>
            <a:chOff x="3200400" y="3962400"/>
            <a:chExt cx="265430" cy="265430"/>
          </a:xfrm>
        </p:grpSpPr>
        <p:sp>
          <p:nvSpPr>
            <p:cNvPr id="86" name="object 86"/>
            <p:cNvSpPr/>
            <p:nvPr/>
          </p:nvSpPr>
          <p:spPr>
            <a:xfrm>
              <a:off x="3200400" y="4110228"/>
              <a:ext cx="265430" cy="117475"/>
            </a:xfrm>
            <a:custGeom>
              <a:avLst/>
              <a:gdLst/>
              <a:ahLst/>
              <a:cxnLst/>
              <a:rect l="l" t="t" r="r" b="b"/>
              <a:pathLst>
                <a:path w="265429" h="117475">
                  <a:moveTo>
                    <a:pt x="265175" y="102870"/>
                  </a:moveTo>
                  <a:lnTo>
                    <a:pt x="265175" y="14477"/>
                  </a:lnTo>
                  <a:lnTo>
                    <a:pt x="264413" y="12954"/>
                  </a:lnTo>
                  <a:lnTo>
                    <a:pt x="262127" y="11430"/>
                  </a:lnTo>
                  <a:lnTo>
                    <a:pt x="259079" y="9906"/>
                  </a:lnTo>
                  <a:lnTo>
                    <a:pt x="254507" y="8382"/>
                  </a:lnTo>
                  <a:lnTo>
                    <a:pt x="249173" y="7620"/>
                  </a:lnTo>
                  <a:lnTo>
                    <a:pt x="242315" y="6096"/>
                  </a:lnTo>
                  <a:lnTo>
                    <a:pt x="234695" y="5334"/>
                  </a:lnTo>
                  <a:lnTo>
                    <a:pt x="226313" y="3810"/>
                  </a:lnTo>
                  <a:lnTo>
                    <a:pt x="184403" y="762"/>
                  </a:lnTo>
                  <a:lnTo>
                    <a:pt x="159257" y="0"/>
                  </a:lnTo>
                  <a:lnTo>
                    <a:pt x="105917" y="0"/>
                  </a:lnTo>
                  <a:lnTo>
                    <a:pt x="80771" y="762"/>
                  </a:lnTo>
                  <a:lnTo>
                    <a:pt x="38862" y="3810"/>
                  </a:lnTo>
                  <a:lnTo>
                    <a:pt x="30480" y="5334"/>
                  </a:lnTo>
                  <a:lnTo>
                    <a:pt x="22860" y="6096"/>
                  </a:lnTo>
                  <a:lnTo>
                    <a:pt x="16001" y="7620"/>
                  </a:lnTo>
                  <a:lnTo>
                    <a:pt x="10668" y="8382"/>
                  </a:lnTo>
                  <a:lnTo>
                    <a:pt x="6095" y="9906"/>
                  </a:lnTo>
                  <a:lnTo>
                    <a:pt x="3048" y="11430"/>
                  </a:lnTo>
                  <a:lnTo>
                    <a:pt x="762" y="12954"/>
                  </a:lnTo>
                  <a:lnTo>
                    <a:pt x="0" y="14477"/>
                  </a:lnTo>
                  <a:lnTo>
                    <a:pt x="0" y="102870"/>
                  </a:lnTo>
                  <a:lnTo>
                    <a:pt x="762" y="104394"/>
                  </a:lnTo>
                  <a:lnTo>
                    <a:pt x="3048" y="105918"/>
                  </a:lnTo>
                  <a:lnTo>
                    <a:pt x="6095" y="106680"/>
                  </a:lnTo>
                  <a:lnTo>
                    <a:pt x="16001" y="109727"/>
                  </a:lnTo>
                  <a:lnTo>
                    <a:pt x="22860" y="110489"/>
                  </a:lnTo>
                  <a:lnTo>
                    <a:pt x="30480" y="112013"/>
                  </a:lnTo>
                  <a:lnTo>
                    <a:pt x="38862" y="112775"/>
                  </a:lnTo>
                  <a:lnTo>
                    <a:pt x="48006" y="114300"/>
                  </a:lnTo>
                  <a:lnTo>
                    <a:pt x="58673" y="115062"/>
                  </a:lnTo>
                  <a:lnTo>
                    <a:pt x="80771" y="115824"/>
                  </a:lnTo>
                  <a:lnTo>
                    <a:pt x="105917" y="117348"/>
                  </a:lnTo>
                  <a:lnTo>
                    <a:pt x="159257" y="117348"/>
                  </a:lnTo>
                  <a:lnTo>
                    <a:pt x="184403" y="115824"/>
                  </a:lnTo>
                  <a:lnTo>
                    <a:pt x="206501" y="115062"/>
                  </a:lnTo>
                  <a:lnTo>
                    <a:pt x="217169" y="114300"/>
                  </a:lnTo>
                  <a:lnTo>
                    <a:pt x="226313" y="112775"/>
                  </a:lnTo>
                  <a:lnTo>
                    <a:pt x="234695" y="112013"/>
                  </a:lnTo>
                  <a:lnTo>
                    <a:pt x="242315" y="110489"/>
                  </a:lnTo>
                  <a:lnTo>
                    <a:pt x="249173" y="109727"/>
                  </a:lnTo>
                  <a:lnTo>
                    <a:pt x="259079" y="106680"/>
                  </a:lnTo>
                  <a:lnTo>
                    <a:pt x="262127" y="105918"/>
                  </a:lnTo>
                  <a:lnTo>
                    <a:pt x="264413" y="104394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200400" y="4110228"/>
              <a:ext cx="265430" cy="29209"/>
            </a:xfrm>
            <a:custGeom>
              <a:avLst/>
              <a:gdLst/>
              <a:ahLst/>
              <a:cxnLst/>
              <a:rect l="l" t="t" r="r" b="b"/>
              <a:pathLst>
                <a:path w="265429" h="29210">
                  <a:moveTo>
                    <a:pt x="265175" y="14477"/>
                  </a:moveTo>
                  <a:lnTo>
                    <a:pt x="249173" y="7620"/>
                  </a:lnTo>
                  <a:lnTo>
                    <a:pt x="242315" y="6096"/>
                  </a:lnTo>
                  <a:lnTo>
                    <a:pt x="234695" y="5334"/>
                  </a:lnTo>
                  <a:lnTo>
                    <a:pt x="226313" y="3810"/>
                  </a:lnTo>
                  <a:lnTo>
                    <a:pt x="184403" y="762"/>
                  </a:lnTo>
                  <a:lnTo>
                    <a:pt x="159257" y="0"/>
                  </a:lnTo>
                  <a:lnTo>
                    <a:pt x="105917" y="0"/>
                  </a:lnTo>
                  <a:lnTo>
                    <a:pt x="80771" y="762"/>
                  </a:lnTo>
                  <a:lnTo>
                    <a:pt x="38862" y="3810"/>
                  </a:lnTo>
                  <a:lnTo>
                    <a:pt x="30480" y="5334"/>
                  </a:lnTo>
                  <a:lnTo>
                    <a:pt x="22860" y="6096"/>
                  </a:lnTo>
                  <a:lnTo>
                    <a:pt x="16001" y="7620"/>
                  </a:lnTo>
                  <a:lnTo>
                    <a:pt x="10668" y="8382"/>
                  </a:lnTo>
                  <a:lnTo>
                    <a:pt x="6095" y="9906"/>
                  </a:lnTo>
                  <a:lnTo>
                    <a:pt x="3048" y="11430"/>
                  </a:lnTo>
                  <a:lnTo>
                    <a:pt x="762" y="12954"/>
                  </a:lnTo>
                  <a:lnTo>
                    <a:pt x="0" y="14477"/>
                  </a:lnTo>
                  <a:lnTo>
                    <a:pt x="762" y="16001"/>
                  </a:lnTo>
                  <a:lnTo>
                    <a:pt x="3048" y="17525"/>
                  </a:lnTo>
                  <a:lnTo>
                    <a:pt x="6095" y="19050"/>
                  </a:lnTo>
                  <a:lnTo>
                    <a:pt x="10668" y="20574"/>
                  </a:lnTo>
                  <a:lnTo>
                    <a:pt x="16001" y="21336"/>
                  </a:lnTo>
                  <a:lnTo>
                    <a:pt x="22860" y="22860"/>
                  </a:lnTo>
                  <a:lnTo>
                    <a:pt x="30480" y="23622"/>
                  </a:lnTo>
                  <a:lnTo>
                    <a:pt x="38862" y="25146"/>
                  </a:lnTo>
                  <a:lnTo>
                    <a:pt x="80771" y="28194"/>
                  </a:lnTo>
                  <a:lnTo>
                    <a:pt x="105917" y="28956"/>
                  </a:lnTo>
                  <a:lnTo>
                    <a:pt x="159257" y="28956"/>
                  </a:lnTo>
                  <a:lnTo>
                    <a:pt x="184403" y="28194"/>
                  </a:lnTo>
                  <a:lnTo>
                    <a:pt x="226313" y="25146"/>
                  </a:lnTo>
                  <a:lnTo>
                    <a:pt x="234695" y="23622"/>
                  </a:lnTo>
                  <a:lnTo>
                    <a:pt x="242315" y="22860"/>
                  </a:lnTo>
                  <a:lnTo>
                    <a:pt x="249173" y="21336"/>
                  </a:lnTo>
                  <a:lnTo>
                    <a:pt x="254507" y="20574"/>
                  </a:lnTo>
                  <a:lnTo>
                    <a:pt x="259079" y="19050"/>
                  </a:lnTo>
                  <a:lnTo>
                    <a:pt x="262127" y="17525"/>
                  </a:lnTo>
                  <a:lnTo>
                    <a:pt x="264413" y="16001"/>
                  </a:lnTo>
                  <a:lnTo>
                    <a:pt x="265175" y="14477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289553" y="3962400"/>
              <a:ext cx="86995" cy="176530"/>
            </a:xfrm>
            <a:custGeom>
              <a:avLst/>
              <a:gdLst/>
              <a:ahLst/>
              <a:cxnLst/>
              <a:rect l="l" t="t" r="r" b="b"/>
              <a:pathLst>
                <a:path w="86995" h="176529">
                  <a:moveTo>
                    <a:pt x="86868" y="176022"/>
                  </a:moveTo>
                  <a:lnTo>
                    <a:pt x="43434" y="0"/>
                  </a:lnTo>
                  <a:lnTo>
                    <a:pt x="0" y="176022"/>
                  </a:lnTo>
                  <a:lnTo>
                    <a:pt x="86868" y="1760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6175247" y="2733294"/>
            <a:ext cx="1610995" cy="1534160"/>
            <a:chOff x="6175247" y="2733294"/>
            <a:chExt cx="1610995" cy="1534160"/>
          </a:xfrm>
        </p:grpSpPr>
        <p:sp>
          <p:nvSpPr>
            <p:cNvPr id="90" name="object 90"/>
            <p:cNvSpPr/>
            <p:nvPr/>
          </p:nvSpPr>
          <p:spPr>
            <a:xfrm>
              <a:off x="6440423" y="4149852"/>
              <a:ext cx="265430" cy="117475"/>
            </a:xfrm>
            <a:custGeom>
              <a:avLst/>
              <a:gdLst/>
              <a:ahLst/>
              <a:cxnLst/>
              <a:rect l="l" t="t" r="r" b="b"/>
              <a:pathLst>
                <a:path w="265429" h="117475">
                  <a:moveTo>
                    <a:pt x="265175" y="102870"/>
                  </a:moveTo>
                  <a:lnTo>
                    <a:pt x="265175" y="14477"/>
                  </a:lnTo>
                  <a:lnTo>
                    <a:pt x="264414" y="12953"/>
                  </a:lnTo>
                  <a:lnTo>
                    <a:pt x="262127" y="11430"/>
                  </a:lnTo>
                  <a:lnTo>
                    <a:pt x="259079" y="9906"/>
                  </a:lnTo>
                  <a:lnTo>
                    <a:pt x="254507" y="8382"/>
                  </a:lnTo>
                  <a:lnTo>
                    <a:pt x="249174" y="7620"/>
                  </a:lnTo>
                  <a:lnTo>
                    <a:pt x="242316" y="6096"/>
                  </a:lnTo>
                  <a:lnTo>
                    <a:pt x="234696" y="5334"/>
                  </a:lnTo>
                  <a:lnTo>
                    <a:pt x="226314" y="3810"/>
                  </a:lnTo>
                  <a:lnTo>
                    <a:pt x="184403" y="762"/>
                  </a:lnTo>
                  <a:lnTo>
                    <a:pt x="159257" y="0"/>
                  </a:lnTo>
                  <a:lnTo>
                    <a:pt x="105918" y="0"/>
                  </a:lnTo>
                  <a:lnTo>
                    <a:pt x="80772" y="762"/>
                  </a:lnTo>
                  <a:lnTo>
                    <a:pt x="38862" y="3810"/>
                  </a:lnTo>
                  <a:lnTo>
                    <a:pt x="30479" y="5334"/>
                  </a:lnTo>
                  <a:lnTo>
                    <a:pt x="22860" y="6096"/>
                  </a:lnTo>
                  <a:lnTo>
                    <a:pt x="16001" y="7620"/>
                  </a:lnTo>
                  <a:lnTo>
                    <a:pt x="10667" y="8382"/>
                  </a:lnTo>
                  <a:lnTo>
                    <a:pt x="6096" y="9906"/>
                  </a:lnTo>
                  <a:lnTo>
                    <a:pt x="3048" y="11430"/>
                  </a:lnTo>
                  <a:lnTo>
                    <a:pt x="762" y="12953"/>
                  </a:lnTo>
                  <a:lnTo>
                    <a:pt x="0" y="14477"/>
                  </a:lnTo>
                  <a:lnTo>
                    <a:pt x="0" y="102870"/>
                  </a:lnTo>
                  <a:lnTo>
                    <a:pt x="762" y="104394"/>
                  </a:lnTo>
                  <a:lnTo>
                    <a:pt x="3048" y="105918"/>
                  </a:lnTo>
                  <a:lnTo>
                    <a:pt x="6096" y="106680"/>
                  </a:lnTo>
                  <a:lnTo>
                    <a:pt x="16001" y="109727"/>
                  </a:lnTo>
                  <a:lnTo>
                    <a:pt x="22860" y="110489"/>
                  </a:lnTo>
                  <a:lnTo>
                    <a:pt x="30479" y="112013"/>
                  </a:lnTo>
                  <a:lnTo>
                    <a:pt x="38862" y="112775"/>
                  </a:lnTo>
                  <a:lnTo>
                    <a:pt x="48005" y="114300"/>
                  </a:lnTo>
                  <a:lnTo>
                    <a:pt x="58674" y="115062"/>
                  </a:lnTo>
                  <a:lnTo>
                    <a:pt x="80772" y="115824"/>
                  </a:lnTo>
                  <a:lnTo>
                    <a:pt x="105918" y="117348"/>
                  </a:lnTo>
                  <a:lnTo>
                    <a:pt x="159257" y="117348"/>
                  </a:lnTo>
                  <a:lnTo>
                    <a:pt x="184403" y="115824"/>
                  </a:lnTo>
                  <a:lnTo>
                    <a:pt x="206501" y="115062"/>
                  </a:lnTo>
                  <a:lnTo>
                    <a:pt x="217170" y="114300"/>
                  </a:lnTo>
                  <a:lnTo>
                    <a:pt x="226314" y="112775"/>
                  </a:lnTo>
                  <a:lnTo>
                    <a:pt x="234696" y="112013"/>
                  </a:lnTo>
                  <a:lnTo>
                    <a:pt x="242316" y="110489"/>
                  </a:lnTo>
                  <a:lnTo>
                    <a:pt x="249174" y="109727"/>
                  </a:lnTo>
                  <a:lnTo>
                    <a:pt x="259079" y="106680"/>
                  </a:lnTo>
                  <a:lnTo>
                    <a:pt x="262127" y="105918"/>
                  </a:lnTo>
                  <a:lnTo>
                    <a:pt x="264414" y="104394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440423" y="4149852"/>
              <a:ext cx="265430" cy="29209"/>
            </a:xfrm>
            <a:custGeom>
              <a:avLst/>
              <a:gdLst/>
              <a:ahLst/>
              <a:cxnLst/>
              <a:rect l="l" t="t" r="r" b="b"/>
              <a:pathLst>
                <a:path w="265429" h="29210">
                  <a:moveTo>
                    <a:pt x="265175" y="14477"/>
                  </a:moveTo>
                  <a:lnTo>
                    <a:pt x="249174" y="7620"/>
                  </a:lnTo>
                  <a:lnTo>
                    <a:pt x="242316" y="6096"/>
                  </a:lnTo>
                  <a:lnTo>
                    <a:pt x="234696" y="5334"/>
                  </a:lnTo>
                  <a:lnTo>
                    <a:pt x="226314" y="3810"/>
                  </a:lnTo>
                  <a:lnTo>
                    <a:pt x="184403" y="762"/>
                  </a:lnTo>
                  <a:lnTo>
                    <a:pt x="159257" y="0"/>
                  </a:lnTo>
                  <a:lnTo>
                    <a:pt x="105918" y="0"/>
                  </a:lnTo>
                  <a:lnTo>
                    <a:pt x="80772" y="762"/>
                  </a:lnTo>
                  <a:lnTo>
                    <a:pt x="38862" y="3810"/>
                  </a:lnTo>
                  <a:lnTo>
                    <a:pt x="30479" y="5334"/>
                  </a:lnTo>
                  <a:lnTo>
                    <a:pt x="22860" y="6096"/>
                  </a:lnTo>
                  <a:lnTo>
                    <a:pt x="16001" y="7620"/>
                  </a:lnTo>
                  <a:lnTo>
                    <a:pt x="10667" y="8382"/>
                  </a:lnTo>
                  <a:lnTo>
                    <a:pt x="6096" y="9906"/>
                  </a:lnTo>
                  <a:lnTo>
                    <a:pt x="3048" y="11430"/>
                  </a:lnTo>
                  <a:lnTo>
                    <a:pt x="762" y="12953"/>
                  </a:lnTo>
                  <a:lnTo>
                    <a:pt x="0" y="14477"/>
                  </a:lnTo>
                  <a:lnTo>
                    <a:pt x="762" y="16001"/>
                  </a:lnTo>
                  <a:lnTo>
                    <a:pt x="3048" y="17525"/>
                  </a:lnTo>
                  <a:lnTo>
                    <a:pt x="6096" y="19050"/>
                  </a:lnTo>
                  <a:lnTo>
                    <a:pt x="10667" y="20574"/>
                  </a:lnTo>
                  <a:lnTo>
                    <a:pt x="16001" y="21336"/>
                  </a:lnTo>
                  <a:lnTo>
                    <a:pt x="22860" y="22860"/>
                  </a:lnTo>
                  <a:lnTo>
                    <a:pt x="30479" y="23622"/>
                  </a:lnTo>
                  <a:lnTo>
                    <a:pt x="38862" y="25146"/>
                  </a:lnTo>
                  <a:lnTo>
                    <a:pt x="80772" y="28194"/>
                  </a:lnTo>
                  <a:lnTo>
                    <a:pt x="105918" y="28956"/>
                  </a:lnTo>
                  <a:lnTo>
                    <a:pt x="159257" y="28956"/>
                  </a:lnTo>
                  <a:lnTo>
                    <a:pt x="184403" y="28194"/>
                  </a:lnTo>
                  <a:lnTo>
                    <a:pt x="226314" y="25146"/>
                  </a:lnTo>
                  <a:lnTo>
                    <a:pt x="234696" y="23622"/>
                  </a:lnTo>
                  <a:lnTo>
                    <a:pt x="242316" y="22860"/>
                  </a:lnTo>
                  <a:lnTo>
                    <a:pt x="249174" y="21336"/>
                  </a:lnTo>
                  <a:lnTo>
                    <a:pt x="254507" y="20574"/>
                  </a:lnTo>
                  <a:lnTo>
                    <a:pt x="259079" y="19050"/>
                  </a:lnTo>
                  <a:lnTo>
                    <a:pt x="262127" y="17525"/>
                  </a:lnTo>
                  <a:lnTo>
                    <a:pt x="264414" y="16001"/>
                  </a:lnTo>
                  <a:lnTo>
                    <a:pt x="265175" y="14477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529577" y="4002024"/>
              <a:ext cx="86995" cy="176530"/>
            </a:xfrm>
            <a:custGeom>
              <a:avLst/>
              <a:gdLst/>
              <a:ahLst/>
              <a:cxnLst/>
              <a:rect l="l" t="t" r="r" b="b"/>
              <a:pathLst>
                <a:path w="86995" h="176529">
                  <a:moveTo>
                    <a:pt x="86868" y="176022"/>
                  </a:moveTo>
                  <a:lnTo>
                    <a:pt x="43433" y="0"/>
                  </a:lnTo>
                  <a:lnTo>
                    <a:pt x="0" y="176022"/>
                  </a:lnTo>
                  <a:lnTo>
                    <a:pt x="86868" y="1760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179819" y="2737866"/>
              <a:ext cx="1602105" cy="1320165"/>
            </a:xfrm>
            <a:custGeom>
              <a:avLst/>
              <a:gdLst/>
              <a:ahLst/>
              <a:cxnLst/>
              <a:rect l="l" t="t" r="r" b="b"/>
              <a:pathLst>
                <a:path w="1602104" h="1320164">
                  <a:moveTo>
                    <a:pt x="1601724" y="902207"/>
                  </a:moveTo>
                  <a:lnTo>
                    <a:pt x="1155191" y="611123"/>
                  </a:lnTo>
                  <a:lnTo>
                    <a:pt x="1088135" y="701039"/>
                  </a:lnTo>
                  <a:lnTo>
                    <a:pt x="717041" y="357377"/>
                  </a:lnTo>
                  <a:lnTo>
                    <a:pt x="637031" y="446531"/>
                  </a:lnTo>
                  <a:lnTo>
                    <a:pt x="0" y="0"/>
                  </a:lnTo>
                  <a:lnTo>
                    <a:pt x="448055" y="681989"/>
                  </a:lnTo>
                  <a:lnTo>
                    <a:pt x="541781" y="573023"/>
                  </a:lnTo>
                  <a:lnTo>
                    <a:pt x="822959" y="996695"/>
                  </a:lnTo>
                  <a:lnTo>
                    <a:pt x="942594" y="870965"/>
                  </a:lnTo>
                  <a:lnTo>
                    <a:pt x="1244346" y="1319783"/>
                  </a:lnTo>
                  <a:lnTo>
                    <a:pt x="1601724" y="90220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179819" y="2737866"/>
              <a:ext cx="1602105" cy="1320165"/>
            </a:xfrm>
            <a:custGeom>
              <a:avLst/>
              <a:gdLst/>
              <a:ahLst/>
              <a:cxnLst/>
              <a:rect l="l" t="t" r="r" b="b"/>
              <a:pathLst>
                <a:path w="1602104" h="1320164">
                  <a:moveTo>
                    <a:pt x="1601724" y="902207"/>
                  </a:moveTo>
                  <a:lnTo>
                    <a:pt x="1244346" y="1319783"/>
                  </a:lnTo>
                  <a:lnTo>
                    <a:pt x="942594" y="870965"/>
                  </a:lnTo>
                  <a:lnTo>
                    <a:pt x="822959" y="996695"/>
                  </a:lnTo>
                  <a:lnTo>
                    <a:pt x="541781" y="573023"/>
                  </a:lnTo>
                  <a:lnTo>
                    <a:pt x="448055" y="681989"/>
                  </a:lnTo>
                  <a:lnTo>
                    <a:pt x="0" y="0"/>
                  </a:lnTo>
                  <a:lnTo>
                    <a:pt x="637031" y="446531"/>
                  </a:lnTo>
                  <a:lnTo>
                    <a:pt x="717041" y="357377"/>
                  </a:lnTo>
                  <a:lnTo>
                    <a:pt x="1088135" y="701039"/>
                  </a:lnTo>
                  <a:lnTo>
                    <a:pt x="1155191" y="611123"/>
                  </a:lnTo>
                  <a:lnTo>
                    <a:pt x="1601724" y="90220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7888223" y="4230623"/>
            <a:ext cx="265430" cy="265430"/>
            <a:chOff x="7888223" y="4230623"/>
            <a:chExt cx="265430" cy="265430"/>
          </a:xfrm>
        </p:grpSpPr>
        <p:sp>
          <p:nvSpPr>
            <p:cNvPr id="96" name="object 96"/>
            <p:cNvSpPr/>
            <p:nvPr/>
          </p:nvSpPr>
          <p:spPr>
            <a:xfrm>
              <a:off x="7888223" y="4378451"/>
              <a:ext cx="265430" cy="117475"/>
            </a:xfrm>
            <a:custGeom>
              <a:avLst/>
              <a:gdLst/>
              <a:ahLst/>
              <a:cxnLst/>
              <a:rect l="l" t="t" r="r" b="b"/>
              <a:pathLst>
                <a:path w="265429" h="117475">
                  <a:moveTo>
                    <a:pt x="265175" y="102870"/>
                  </a:moveTo>
                  <a:lnTo>
                    <a:pt x="265175" y="14477"/>
                  </a:lnTo>
                  <a:lnTo>
                    <a:pt x="264414" y="12953"/>
                  </a:lnTo>
                  <a:lnTo>
                    <a:pt x="262127" y="11430"/>
                  </a:lnTo>
                  <a:lnTo>
                    <a:pt x="259079" y="9906"/>
                  </a:lnTo>
                  <a:lnTo>
                    <a:pt x="254507" y="8382"/>
                  </a:lnTo>
                  <a:lnTo>
                    <a:pt x="249174" y="7620"/>
                  </a:lnTo>
                  <a:lnTo>
                    <a:pt x="242316" y="6096"/>
                  </a:lnTo>
                  <a:lnTo>
                    <a:pt x="234696" y="5334"/>
                  </a:lnTo>
                  <a:lnTo>
                    <a:pt x="226314" y="3810"/>
                  </a:lnTo>
                  <a:lnTo>
                    <a:pt x="184403" y="762"/>
                  </a:lnTo>
                  <a:lnTo>
                    <a:pt x="159257" y="0"/>
                  </a:lnTo>
                  <a:lnTo>
                    <a:pt x="105918" y="0"/>
                  </a:lnTo>
                  <a:lnTo>
                    <a:pt x="80772" y="762"/>
                  </a:lnTo>
                  <a:lnTo>
                    <a:pt x="38861" y="3810"/>
                  </a:lnTo>
                  <a:lnTo>
                    <a:pt x="30479" y="5334"/>
                  </a:lnTo>
                  <a:lnTo>
                    <a:pt x="22859" y="6096"/>
                  </a:lnTo>
                  <a:lnTo>
                    <a:pt x="16001" y="7620"/>
                  </a:lnTo>
                  <a:lnTo>
                    <a:pt x="10668" y="8382"/>
                  </a:lnTo>
                  <a:lnTo>
                    <a:pt x="6096" y="9906"/>
                  </a:lnTo>
                  <a:lnTo>
                    <a:pt x="3048" y="11430"/>
                  </a:lnTo>
                  <a:lnTo>
                    <a:pt x="761" y="12953"/>
                  </a:lnTo>
                  <a:lnTo>
                    <a:pt x="0" y="14477"/>
                  </a:lnTo>
                  <a:lnTo>
                    <a:pt x="0" y="102870"/>
                  </a:lnTo>
                  <a:lnTo>
                    <a:pt x="761" y="104394"/>
                  </a:lnTo>
                  <a:lnTo>
                    <a:pt x="3048" y="105918"/>
                  </a:lnTo>
                  <a:lnTo>
                    <a:pt x="6096" y="106680"/>
                  </a:lnTo>
                  <a:lnTo>
                    <a:pt x="16001" y="109727"/>
                  </a:lnTo>
                  <a:lnTo>
                    <a:pt x="22859" y="110489"/>
                  </a:lnTo>
                  <a:lnTo>
                    <a:pt x="30479" y="112013"/>
                  </a:lnTo>
                  <a:lnTo>
                    <a:pt x="38861" y="112775"/>
                  </a:lnTo>
                  <a:lnTo>
                    <a:pt x="48005" y="114300"/>
                  </a:lnTo>
                  <a:lnTo>
                    <a:pt x="58674" y="115062"/>
                  </a:lnTo>
                  <a:lnTo>
                    <a:pt x="80772" y="115824"/>
                  </a:lnTo>
                  <a:lnTo>
                    <a:pt x="105918" y="117348"/>
                  </a:lnTo>
                  <a:lnTo>
                    <a:pt x="159257" y="117348"/>
                  </a:lnTo>
                  <a:lnTo>
                    <a:pt x="184403" y="115824"/>
                  </a:lnTo>
                  <a:lnTo>
                    <a:pt x="206501" y="115062"/>
                  </a:lnTo>
                  <a:lnTo>
                    <a:pt x="217170" y="114300"/>
                  </a:lnTo>
                  <a:lnTo>
                    <a:pt x="226314" y="112775"/>
                  </a:lnTo>
                  <a:lnTo>
                    <a:pt x="234696" y="112013"/>
                  </a:lnTo>
                  <a:lnTo>
                    <a:pt x="242316" y="110489"/>
                  </a:lnTo>
                  <a:lnTo>
                    <a:pt x="249174" y="109727"/>
                  </a:lnTo>
                  <a:lnTo>
                    <a:pt x="259079" y="106680"/>
                  </a:lnTo>
                  <a:lnTo>
                    <a:pt x="262127" y="105918"/>
                  </a:lnTo>
                  <a:lnTo>
                    <a:pt x="264414" y="104394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888223" y="4378451"/>
              <a:ext cx="265430" cy="29209"/>
            </a:xfrm>
            <a:custGeom>
              <a:avLst/>
              <a:gdLst/>
              <a:ahLst/>
              <a:cxnLst/>
              <a:rect l="l" t="t" r="r" b="b"/>
              <a:pathLst>
                <a:path w="265429" h="29210">
                  <a:moveTo>
                    <a:pt x="265175" y="14477"/>
                  </a:moveTo>
                  <a:lnTo>
                    <a:pt x="249174" y="7620"/>
                  </a:lnTo>
                  <a:lnTo>
                    <a:pt x="242316" y="6096"/>
                  </a:lnTo>
                  <a:lnTo>
                    <a:pt x="234696" y="5334"/>
                  </a:lnTo>
                  <a:lnTo>
                    <a:pt x="226314" y="3810"/>
                  </a:lnTo>
                  <a:lnTo>
                    <a:pt x="184403" y="762"/>
                  </a:lnTo>
                  <a:lnTo>
                    <a:pt x="159257" y="0"/>
                  </a:lnTo>
                  <a:lnTo>
                    <a:pt x="105918" y="0"/>
                  </a:lnTo>
                  <a:lnTo>
                    <a:pt x="80772" y="762"/>
                  </a:lnTo>
                  <a:lnTo>
                    <a:pt x="38861" y="3810"/>
                  </a:lnTo>
                  <a:lnTo>
                    <a:pt x="30479" y="5334"/>
                  </a:lnTo>
                  <a:lnTo>
                    <a:pt x="22859" y="6096"/>
                  </a:lnTo>
                  <a:lnTo>
                    <a:pt x="16001" y="7620"/>
                  </a:lnTo>
                  <a:lnTo>
                    <a:pt x="10668" y="8382"/>
                  </a:lnTo>
                  <a:lnTo>
                    <a:pt x="6096" y="9906"/>
                  </a:lnTo>
                  <a:lnTo>
                    <a:pt x="3048" y="11430"/>
                  </a:lnTo>
                  <a:lnTo>
                    <a:pt x="761" y="12953"/>
                  </a:lnTo>
                  <a:lnTo>
                    <a:pt x="0" y="14477"/>
                  </a:lnTo>
                  <a:lnTo>
                    <a:pt x="761" y="16001"/>
                  </a:lnTo>
                  <a:lnTo>
                    <a:pt x="3048" y="17525"/>
                  </a:lnTo>
                  <a:lnTo>
                    <a:pt x="6096" y="19050"/>
                  </a:lnTo>
                  <a:lnTo>
                    <a:pt x="10668" y="20574"/>
                  </a:lnTo>
                  <a:lnTo>
                    <a:pt x="16001" y="21336"/>
                  </a:lnTo>
                  <a:lnTo>
                    <a:pt x="22859" y="22860"/>
                  </a:lnTo>
                  <a:lnTo>
                    <a:pt x="30479" y="23622"/>
                  </a:lnTo>
                  <a:lnTo>
                    <a:pt x="38861" y="25146"/>
                  </a:lnTo>
                  <a:lnTo>
                    <a:pt x="80772" y="28194"/>
                  </a:lnTo>
                  <a:lnTo>
                    <a:pt x="105918" y="28956"/>
                  </a:lnTo>
                  <a:lnTo>
                    <a:pt x="159257" y="28956"/>
                  </a:lnTo>
                  <a:lnTo>
                    <a:pt x="184403" y="28194"/>
                  </a:lnTo>
                  <a:lnTo>
                    <a:pt x="226314" y="25146"/>
                  </a:lnTo>
                  <a:lnTo>
                    <a:pt x="234696" y="23622"/>
                  </a:lnTo>
                  <a:lnTo>
                    <a:pt x="242316" y="22860"/>
                  </a:lnTo>
                  <a:lnTo>
                    <a:pt x="249174" y="21336"/>
                  </a:lnTo>
                  <a:lnTo>
                    <a:pt x="254507" y="20574"/>
                  </a:lnTo>
                  <a:lnTo>
                    <a:pt x="259079" y="19050"/>
                  </a:lnTo>
                  <a:lnTo>
                    <a:pt x="262127" y="17525"/>
                  </a:lnTo>
                  <a:lnTo>
                    <a:pt x="264414" y="16001"/>
                  </a:lnTo>
                  <a:lnTo>
                    <a:pt x="265175" y="14477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977377" y="4230623"/>
              <a:ext cx="86995" cy="176530"/>
            </a:xfrm>
            <a:custGeom>
              <a:avLst/>
              <a:gdLst/>
              <a:ahLst/>
              <a:cxnLst/>
              <a:rect l="l" t="t" r="r" b="b"/>
              <a:pathLst>
                <a:path w="86995" h="176529">
                  <a:moveTo>
                    <a:pt x="86868" y="176022"/>
                  </a:moveTo>
                  <a:lnTo>
                    <a:pt x="43433" y="0"/>
                  </a:lnTo>
                  <a:lnTo>
                    <a:pt x="0" y="176022"/>
                  </a:lnTo>
                  <a:lnTo>
                    <a:pt x="86868" y="1760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object 99"/>
          <p:cNvGrpSpPr/>
          <p:nvPr/>
        </p:nvGrpSpPr>
        <p:grpSpPr>
          <a:xfrm>
            <a:off x="7828026" y="5465826"/>
            <a:ext cx="630555" cy="630555"/>
            <a:chOff x="7828026" y="5465826"/>
            <a:chExt cx="630555" cy="630555"/>
          </a:xfrm>
        </p:grpSpPr>
        <p:sp>
          <p:nvSpPr>
            <p:cNvPr id="100" name="object 100"/>
            <p:cNvSpPr/>
            <p:nvPr/>
          </p:nvSpPr>
          <p:spPr>
            <a:xfrm>
              <a:off x="7828026" y="5816346"/>
              <a:ext cx="630555" cy="280035"/>
            </a:xfrm>
            <a:custGeom>
              <a:avLst/>
              <a:gdLst/>
              <a:ahLst/>
              <a:cxnLst/>
              <a:rect l="l" t="t" r="r" b="b"/>
              <a:pathLst>
                <a:path w="630554" h="280035">
                  <a:moveTo>
                    <a:pt x="630174" y="244601"/>
                  </a:moveTo>
                  <a:lnTo>
                    <a:pt x="630174" y="35051"/>
                  </a:lnTo>
                  <a:lnTo>
                    <a:pt x="629412" y="33527"/>
                  </a:lnTo>
                  <a:lnTo>
                    <a:pt x="628650" y="31241"/>
                  </a:lnTo>
                  <a:lnTo>
                    <a:pt x="592074" y="18287"/>
                  </a:lnTo>
                  <a:lnTo>
                    <a:pt x="515874" y="8381"/>
                  </a:lnTo>
                  <a:lnTo>
                    <a:pt x="408431" y="1524"/>
                  </a:lnTo>
                  <a:lnTo>
                    <a:pt x="346709" y="0"/>
                  </a:lnTo>
                  <a:lnTo>
                    <a:pt x="282701" y="0"/>
                  </a:lnTo>
                  <a:lnTo>
                    <a:pt x="220979" y="1524"/>
                  </a:lnTo>
                  <a:lnTo>
                    <a:pt x="138683" y="6095"/>
                  </a:lnTo>
                  <a:lnTo>
                    <a:pt x="92201" y="10667"/>
                  </a:lnTo>
                  <a:lnTo>
                    <a:pt x="54101" y="15239"/>
                  </a:lnTo>
                  <a:lnTo>
                    <a:pt x="6096" y="28193"/>
                  </a:lnTo>
                  <a:lnTo>
                    <a:pt x="762" y="33527"/>
                  </a:lnTo>
                  <a:lnTo>
                    <a:pt x="0" y="35051"/>
                  </a:lnTo>
                  <a:lnTo>
                    <a:pt x="0" y="244601"/>
                  </a:lnTo>
                  <a:lnTo>
                    <a:pt x="762" y="246125"/>
                  </a:lnTo>
                  <a:lnTo>
                    <a:pt x="1524" y="248412"/>
                  </a:lnTo>
                  <a:lnTo>
                    <a:pt x="38100" y="261365"/>
                  </a:lnTo>
                  <a:lnTo>
                    <a:pt x="114300" y="271271"/>
                  </a:lnTo>
                  <a:lnTo>
                    <a:pt x="220979" y="278129"/>
                  </a:lnTo>
                  <a:lnTo>
                    <a:pt x="282701" y="279653"/>
                  </a:lnTo>
                  <a:lnTo>
                    <a:pt x="346709" y="279653"/>
                  </a:lnTo>
                  <a:lnTo>
                    <a:pt x="408431" y="278129"/>
                  </a:lnTo>
                  <a:lnTo>
                    <a:pt x="491490" y="273557"/>
                  </a:lnTo>
                  <a:lnTo>
                    <a:pt x="537972" y="268986"/>
                  </a:lnTo>
                  <a:lnTo>
                    <a:pt x="576072" y="264413"/>
                  </a:lnTo>
                  <a:lnTo>
                    <a:pt x="615696" y="255269"/>
                  </a:lnTo>
                  <a:lnTo>
                    <a:pt x="628650" y="248412"/>
                  </a:lnTo>
                  <a:lnTo>
                    <a:pt x="629412" y="246125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828026" y="5816346"/>
              <a:ext cx="630555" cy="70485"/>
            </a:xfrm>
            <a:custGeom>
              <a:avLst/>
              <a:gdLst/>
              <a:ahLst/>
              <a:cxnLst/>
              <a:rect l="l" t="t" r="r" b="b"/>
              <a:pathLst>
                <a:path w="630554" h="70485">
                  <a:moveTo>
                    <a:pt x="630174" y="35051"/>
                  </a:moveTo>
                  <a:lnTo>
                    <a:pt x="629412" y="33527"/>
                  </a:lnTo>
                  <a:lnTo>
                    <a:pt x="628650" y="31241"/>
                  </a:lnTo>
                  <a:lnTo>
                    <a:pt x="624077" y="28193"/>
                  </a:lnTo>
                  <a:lnTo>
                    <a:pt x="576072" y="15239"/>
                  </a:lnTo>
                  <a:lnTo>
                    <a:pt x="515874" y="8381"/>
                  </a:lnTo>
                  <a:lnTo>
                    <a:pt x="408431" y="1524"/>
                  </a:lnTo>
                  <a:lnTo>
                    <a:pt x="346709" y="0"/>
                  </a:lnTo>
                  <a:lnTo>
                    <a:pt x="282701" y="0"/>
                  </a:lnTo>
                  <a:lnTo>
                    <a:pt x="220979" y="1524"/>
                  </a:lnTo>
                  <a:lnTo>
                    <a:pt x="138683" y="6095"/>
                  </a:lnTo>
                  <a:lnTo>
                    <a:pt x="92201" y="10667"/>
                  </a:lnTo>
                  <a:lnTo>
                    <a:pt x="54101" y="15239"/>
                  </a:lnTo>
                  <a:lnTo>
                    <a:pt x="6096" y="28193"/>
                  </a:lnTo>
                  <a:lnTo>
                    <a:pt x="762" y="33527"/>
                  </a:lnTo>
                  <a:lnTo>
                    <a:pt x="0" y="35051"/>
                  </a:lnTo>
                  <a:lnTo>
                    <a:pt x="762" y="36575"/>
                  </a:lnTo>
                  <a:lnTo>
                    <a:pt x="1524" y="38862"/>
                  </a:lnTo>
                  <a:lnTo>
                    <a:pt x="6096" y="41909"/>
                  </a:lnTo>
                  <a:lnTo>
                    <a:pt x="54101" y="54863"/>
                  </a:lnTo>
                  <a:lnTo>
                    <a:pt x="114300" y="61721"/>
                  </a:lnTo>
                  <a:lnTo>
                    <a:pt x="220979" y="68579"/>
                  </a:lnTo>
                  <a:lnTo>
                    <a:pt x="282701" y="70103"/>
                  </a:lnTo>
                  <a:lnTo>
                    <a:pt x="346709" y="70103"/>
                  </a:lnTo>
                  <a:lnTo>
                    <a:pt x="408431" y="68579"/>
                  </a:lnTo>
                  <a:lnTo>
                    <a:pt x="491490" y="64007"/>
                  </a:lnTo>
                  <a:lnTo>
                    <a:pt x="537972" y="59436"/>
                  </a:lnTo>
                  <a:lnTo>
                    <a:pt x="576072" y="54863"/>
                  </a:lnTo>
                  <a:lnTo>
                    <a:pt x="615696" y="45719"/>
                  </a:lnTo>
                  <a:lnTo>
                    <a:pt x="629412" y="36575"/>
                  </a:lnTo>
                  <a:lnTo>
                    <a:pt x="630174" y="35051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37576" y="5465826"/>
              <a:ext cx="211454" cy="421005"/>
            </a:xfrm>
            <a:custGeom>
              <a:avLst/>
              <a:gdLst/>
              <a:ahLst/>
              <a:cxnLst/>
              <a:rect l="l" t="t" r="r" b="b"/>
              <a:pathLst>
                <a:path w="211454" h="421004">
                  <a:moveTo>
                    <a:pt x="211074" y="420624"/>
                  </a:moveTo>
                  <a:lnTo>
                    <a:pt x="105155" y="0"/>
                  </a:lnTo>
                  <a:lnTo>
                    <a:pt x="0" y="420624"/>
                  </a:lnTo>
                  <a:lnTo>
                    <a:pt x="211074" y="420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3857497" y="5813552"/>
            <a:ext cx="819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Target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2973323" y="2449067"/>
            <a:ext cx="1695450" cy="1207135"/>
            <a:chOff x="2973323" y="2449067"/>
            <a:chExt cx="1695450" cy="1207135"/>
          </a:xfrm>
        </p:grpSpPr>
        <p:sp>
          <p:nvSpPr>
            <p:cNvPr id="105" name="object 105"/>
            <p:cNvSpPr/>
            <p:nvPr/>
          </p:nvSpPr>
          <p:spPr>
            <a:xfrm>
              <a:off x="2977895" y="2453639"/>
              <a:ext cx="1686560" cy="1198245"/>
            </a:xfrm>
            <a:custGeom>
              <a:avLst/>
              <a:gdLst/>
              <a:ahLst/>
              <a:cxnLst/>
              <a:rect l="l" t="t" r="r" b="b"/>
              <a:pathLst>
                <a:path w="1686560" h="1198245">
                  <a:moveTo>
                    <a:pt x="1686305" y="0"/>
                  </a:moveTo>
                  <a:lnTo>
                    <a:pt x="993648" y="351282"/>
                  </a:lnTo>
                  <a:lnTo>
                    <a:pt x="943355" y="230124"/>
                  </a:lnTo>
                  <a:lnTo>
                    <a:pt x="518921" y="531114"/>
                  </a:lnTo>
                  <a:lnTo>
                    <a:pt x="479298" y="411480"/>
                  </a:lnTo>
                  <a:lnTo>
                    <a:pt x="0" y="633222"/>
                  </a:lnTo>
                  <a:lnTo>
                    <a:pt x="222504" y="1197864"/>
                  </a:lnTo>
                  <a:lnTo>
                    <a:pt x="609600" y="760476"/>
                  </a:lnTo>
                  <a:lnTo>
                    <a:pt x="688086" y="934212"/>
                  </a:lnTo>
                  <a:lnTo>
                    <a:pt x="1050036" y="519684"/>
                  </a:lnTo>
                  <a:lnTo>
                    <a:pt x="1108709" y="666750"/>
                  </a:lnTo>
                  <a:lnTo>
                    <a:pt x="1686305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977895" y="2453639"/>
              <a:ext cx="1686560" cy="1198245"/>
            </a:xfrm>
            <a:custGeom>
              <a:avLst/>
              <a:gdLst/>
              <a:ahLst/>
              <a:cxnLst/>
              <a:rect l="l" t="t" r="r" b="b"/>
              <a:pathLst>
                <a:path w="1686560" h="1198245">
                  <a:moveTo>
                    <a:pt x="0" y="633222"/>
                  </a:moveTo>
                  <a:lnTo>
                    <a:pt x="222504" y="1197864"/>
                  </a:lnTo>
                  <a:lnTo>
                    <a:pt x="609600" y="760476"/>
                  </a:lnTo>
                  <a:lnTo>
                    <a:pt x="688086" y="934212"/>
                  </a:lnTo>
                  <a:lnTo>
                    <a:pt x="1050036" y="519684"/>
                  </a:lnTo>
                  <a:lnTo>
                    <a:pt x="1108709" y="666750"/>
                  </a:lnTo>
                  <a:lnTo>
                    <a:pt x="1686305" y="0"/>
                  </a:lnTo>
                  <a:lnTo>
                    <a:pt x="993648" y="351282"/>
                  </a:lnTo>
                  <a:lnTo>
                    <a:pt x="943355" y="230124"/>
                  </a:lnTo>
                  <a:lnTo>
                    <a:pt x="518921" y="531114"/>
                  </a:lnTo>
                  <a:lnTo>
                    <a:pt x="479298" y="411480"/>
                  </a:lnTo>
                  <a:lnTo>
                    <a:pt x="0" y="63322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108" name="object 10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2866898" y="825601"/>
            <a:ext cx="4686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333CC"/>
                </a:solidFill>
              </a:rPr>
              <a:t>Wireless LAN and</a:t>
            </a:r>
            <a:r>
              <a:rPr sz="3600" spc="-75" dirty="0">
                <a:solidFill>
                  <a:srgbClr val="3333CC"/>
                </a:solidFill>
              </a:rPr>
              <a:t> </a:t>
            </a:r>
            <a:r>
              <a:rPr sz="3600" dirty="0">
                <a:solidFill>
                  <a:srgbClr val="3333CC"/>
                </a:solidFill>
              </a:rPr>
              <a:t>PAN</a:t>
            </a:r>
            <a:endParaRPr sz="360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222502" y="2460739"/>
            <a:ext cx="7061834" cy="285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Wireless Local Area Network (LAN) using the 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IEEE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802.11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HiperLAN is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European</a:t>
            </a:r>
            <a:r>
              <a:rPr sz="28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Standard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Wireless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Personal Area Network</a:t>
            </a:r>
            <a:r>
              <a:rPr sz="2800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(PAN)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Bluetooth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HomeRF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History </a:t>
            </a:r>
            <a:r>
              <a:rPr spc="-5" dirty="0"/>
              <a:t>of </a:t>
            </a:r>
            <a:r>
              <a:rPr dirty="0"/>
              <a:t>Mobile </a:t>
            </a:r>
            <a:r>
              <a:rPr spc="-5" dirty="0"/>
              <a:t>Radio Communication</a:t>
            </a:r>
            <a:r>
              <a:rPr spc="-55" dirty="0"/>
              <a:t> </a:t>
            </a:r>
            <a:r>
              <a:rPr spc="-5" dirty="0"/>
              <a:t>(3/3)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222502" y="1831340"/>
            <a:ext cx="7777480" cy="47631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4965" marR="589280" indent="-354965">
              <a:lnSpc>
                <a:spcPts val="1950"/>
              </a:lnSpc>
              <a:spcBef>
                <a:spcPts val="340"/>
              </a:spcBef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1993: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CDMA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(Code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Division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Multiple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Access)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voted as another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digital 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cellular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standard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in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North</a:t>
            </a:r>
            <a:r>
              <a:rPr sz="1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America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95"/>
              </a:spcBef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1994: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American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TDMA operable in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Seattle,</a:t>
            </a:r>
            <a:r>
              <a:rPr sz="1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Washington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29"/>
              </a:spcBef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1994: PDC (Personal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Digital Cellular)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operable in Tokyo,</a:t>
            </a:r>
            <a:r>
              <a:rPr sz="1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Japan</a:t>
            </a:r>
            <a:endParaRPr sz="1800">
              <a:latin typeface="Times New Roman"/>
              <a:cs typeface="Times New Roman"/>
            </a:endParaRPr>
          </a:p>
          <a:p>
            <a:pPr marL="354965" marR="29845" indent="-354965">
              <a:lnSpc>
                <a:spcPts val="1950"/>
              </a:lnSpc>
              <a:spcBef>
                <a:spcPts val="465"/>
              </a:spcBef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1994: Two of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six broadband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PCS (Personal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Communication Service)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license 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bands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in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 auction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0"/>
              </a:spcBef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1995: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CDMA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operable in Hong</a:t>
            </a:r>
            <a:r>
              <a:rPr sz="1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Kong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29"/>
              </a:spcBef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1996: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US Congress passes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Telecommunication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Reform Act</a:t>
            </a:r>
            <a:r>
              <a:rPr sz="1800" b="1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Bill</a:t>
            </a:r>
            <a:endParaRPr sz="1800">
              <a:latin typeface="Times New Roman"/>
              <a:cs typeface="Times New Roman"/>
            </a:endParaRPr>
          </a:p>
          <a:p>
            <a:pPr marL="354965" marR="79375" indent="-354965">
              <a:lnSpc>
                <a:spcPts val="1950"/>
              </a:lnSpc>
              <a:spcBef>
                <a:spcPts val="465"/>
              </a:spcBef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1996: The auction money for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six broadband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PCS licensed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bands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(120 MHz) 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almost reaches 20 billion US dollars</a:t>
            </a:r>
            <a:endParaRPr sz="1800">
              <a:latin typeface="Times New Roman"/>
              <a:cs typeface="Times New Roman"/>
            </a:endParaRPr>
          </a:p>
          <a:p>
            <a:pPr marL="354965" marR="5080" indent="-354965">
              <a:lnSpc>
                <a:spcPts val="1950"/>
              </a:lnSpc>
              <a:spcBef>
                <a:spcPts val="440"/>
              </a:spcBef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1997: Broadband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CDMA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considered as one of the third generation mobile  communication technologies for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UMTS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(Universal Mobile  Telecommunication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Systems) during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UMTS workshop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conference 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held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in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 Korea</a:t>
            </a:r>
            <a:endParaRPr sz="1800">
              <a:latin typeface="Times New Roman"/>
              <a:cs typeface="Times New Roman"/>
            </a:endParaRPr>
          </a:p>
          <a:p>
            <a:pPr marL="354965" marR="665480" indent="-354965">
              <a:lnSpc>
                <a:spcPts val="1950"/>
              </a:lnSpc>
              <a:spcBef>
                <a:spcPts val="434"/>
              </a:spcBef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1999: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ITU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(International Telecommunication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Union) decides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next 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generation mobile communication</a:t>
            </a:r>
            <a:r>
              <a:rPr sz="1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systems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(e.g., W-CDMA, cdma2000,</a:t>
            </a:r>
            <a:r>
              <a:rPr sz="1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33CC"/>
                </a:solidFill>
                <a:latin typeface="Times New Roman"/>
                <a:cs typeface="Times New Roman"/>
              </a:rPr>
              <a:t>etc)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562603" y="700557"/>
            <a:ext cx="30378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3333CC"/>
                </a:solidFill>
              </a:rPr>
              <a:t>Applications</a:t>
            </a:r>
            <a:endParaRPr sz="4400"/>
          </a:p>
        </p:txBody>
      </p:sp>
      <p:sp>
        <p:nvSpPr>
          <p:cNvPr id="42" name="object 42"/>
          <p:cNvSpPr/>
          <p:nvPr/>
        </p:nvSpPr>
        <p:spPr>
          <a:xfrm>
            <a:off x="2697479" y="2058923"/>
            <a:ext cx="5095875" cy="3427729"/>
          </a:xfrm>
          <a:custGeom>
            <a:avLst/>
            <a:gdLst/>
            <a:ahLst/>
            <a:cxnLst/>
            <a:rect l="l" t="t" r="r" b="b"/>
            <a:pathLst>
              <a:path w="5095875" h="3427729">
                <a:moveTo>
                  <a:pt x="320039" y="571499"/>
                </a:moveTo>
                <a:lnTo>
                  <a:pt x="0" y="1143000"/>
                </a:lnTo>
                <a:lnTo>
                  <a:pt x="320039" y="1712976"/>
                </a:lnTo>
                <a:lnTo>
                  <a:pt x="963167" y="1712976"/>
                </a:lnTo>
                <a:lnTo>
                  <a:pt x="1285493" y="1142999"/>
                </a:lnTo>
                <a:lnTo>
                  <a:pt x="963167" y="571499"/>
                </a:lnTo>
                <a:lnTo>
                  <a:pt x="320039" y="571499"/>
                </a:lnTo>
                <a:close/>
              </a:path>
              <a:path w="5095875" h="3427729">
                <a:moveTo>
                  <a:pt x="320039" y="1712976"/>
                </a:moveTo>
                <a:lnTo>
                  <a:pt x="0" y="2284476"/>
                </a:lnTo>
                <a:lnTo>
                  <a:pt x="320039" y="2857500"/>
                </a:lnTo>
                <a:lnTo>
                  <a:pt x="963167" y="2857500"/>
                </a:lnTo>
                <a:lnTo>
                  <a:pt x="1285493" y="2284476"/>
                </a:lnTo>
                <a:lnTo>
                  <a:pt x="963167" y="1712976"/>
                </a:lnTo>
                <a:lnTo>
                  <a:pt x="320039" y="1712976"/>
                </a:lnTo>
                <a:close/>
              </a:path>
              <a:path w="5095875" h="3427729">
                <a:moveTo>
                  <a:pt x="1276349" y="0"/>
                </a:moveTo>
                <a:lnTo>
                  <a:pt x="955547" y="571499"/>
                </a:lnTo>
                <a:lnTo>
                  <a:pt x="1276349" y="1142999"/>
                </a:lnTo>
                <a:lnTo>
                  <a:pt x="1921764" y="1142999"/>
                </a:lnTo>
                <a:lnTo>
                  <a:pt x="2242566" y="571499"/>
                </a:lnTo>
                <a:lnTo>
                  <a:pt x="1921764" y="0"/>
                </a:lnTo>
                <a:lnTo>
                  <a:pt x="1276349" y="0"/>
                </a:lnTo>
                <a:close/>
              </a:path>
              <a:path w="5095875" h="3427729">
                <a:moveTo>
                  <a:pt x="1269491" y="1142999"/>
                </a:moveTo>
                <a:lnTo>
                  <a:pt x="948689" y="1712976"/>
                </a:lnTo>
                <a:lnTo>
                  <a:pt x="1269491" y="2286000"/>
                </a:lnTo>
                <a:lnTo>
                  <a:pt x="1915667" y="2286000"/>
                </a:lnTo>
                <a:lnTo>
                  <a:pt x="2236469" y="1712976"/>
                </a:lnTo>
                <a:lnTo>
                  <a:pt x="1915667" y="1142999"/>
                </a:lnTo>
                <a:lnTo>
                  <a:pt x="1269491" y="1142999"/>
                </a:lnTo>
                <a:close/>
              </a:path>
              <a:path w="5095875" h="3427729">
                <a:moveTo>
                  <a:pt x="1276349" y="2286000"/>
                </a:moveTo>
                <a:lnTo>
                  <a:pt x="955547" y="2857500"/>
                </a:lnTo>
                <a:lnTo>
                  <a:pt x="1276349" y="3427476"/>
                </a:lnTo>
                <a:lnTo>
                  <a:pt x="1921764" y="3427476"/>
                </a:lnTo>
                <a:lnTo>
                  <a:pt x="2242566" y="2857500"/>
                </a:lnTo>
                <a:lnTo>
                  <a:pt x="1921764" y="2286000"/>
                </a:lnTo>
                <a:lnTo>
                  <a:pt x="1276349" y="2286000"/>
                </a:lnTo>
                <a:close/>
              </a:path>
              <a:path w="5095875" h="3427729">
                <a:moveTo>
                  <a:pt x="3163823" y="0"/>
                </a:moveTo>
                <a:lnTo>
                  <a:pt x="2843021" y="571499"/>
                </a:lnTo>
                <a:lnTo>
                  <a:pt x="3163823" y="1142999"/>
                </a:lnTo>
                <a:lnTo>
                  <a:pt x="3806190" y="1142999"/>
                </a:lnTo>
                <a:lnTo>
                  <a:pt x="4128516" y="571499"/>
                </a:lnTo>
                <a:lnTo>
                  <a:pt x="3806190" y="0"/>
                </a:lnTo>
                <a:lnTo>
                  <a:pt x="3163823" y="0"/>
                </a:lnTo>
                <a:close/>
              </a:path>
              <a:path w="5095875" h="3427729">
                <a:moveTo>
                  <a:pt x="3163823" y="1142999"/>
                </a:moveTo>
                <a:lnTo>
                  <a:pt x="2843021" y="1712976"/>
                </a:lnTo>
                <a:lnTo>
                  <a:pt x="3163823" y="2286000"/>
                </a:lnTo>
                <a:lnTo>
                  <a:pt x="3806190" y="2285999"/>
                </a:lnTo>
                <a:lnTo>
                  <a:pt x="4128516" y="1712975"/>
                </a:lnTo>
                <a:lnTo>
                  <a:pt x="3806190" y="1142999"/>
                </a:lnTo>
                <a:lnTo>
                  <a:pt x="3163823" y="1142999"/>
                </a:lnTo>
                <a:close/>
              </a:path>
              <a:path w="5095875" h="3427729">
                <a:moveTo>
                  <a:pt x="4120895" y="571499"/>
                </a:moveTo>
                <a:lnTo>
                  <a:pt x="3800093" y="1142999"/>
                </a:lnTo>
                <a:lnTo>
                  <a:pt x="4120895" y="1712975"/>
                </a:lnTo>
                <a:lnTo>
                  <a:pt x="4764023" y="1712975"/>
                </a:lnTo>
                <a:lnTo>
                  <a:pt x="5086349" y="1142999"/>
                </a:lnTo>
                <a:lnTo>
                  <a:pt x="4764023" y="571499"/>
                </a:lnTo>
                <a:lnTo>
                  <a:pt x="4120895" y="571499"/>
                </a:lnTo>
                <a:close/>
              </a:path>
              <a:path w="5095875" h="3427729">
                <a:moveTo>
                  <a:pt x="4130040" y="1712975"/>
                </a:moveTo>
                <a:lnTo>
                  <a:pt x="3809999" y="2284475"/>
                </a:lnTo>
                <a:lnTo>
                  <a:pt x="4130040" y="2857499"/>
                </a:lnTo>
                <a:lnTo>
                  <a:pt x="4773168" y="2857499"/>
                </a:lnTo>
                <a:lnTo>
                  <a:pt x="5095494" y="2284475"/>
                </a:lnTo>
                <a:lnTo>
                  <a:pt x="4773168" y="1712975"/>
                </a:lnTo>
                <a:lnTo>
                  <a:pt x="4130040" y="1712975"/>
                </a:lnTo>
                <a:close/>
              </a:path>
              <a:path w="5095875" h="3427729">
                <a:moveTo>
                  <a:pt x="3163823" y="2286000"/>
                </a:moveTo>
                <a:lnTo>
                  <a:pt x="2843021" y="2857500"/>
                </a:lnTo>
                <a:lnTo>
                  <a:pt x="3163823" y="3427476"/>
                </a:lnTo>
                <a:lnTo>
                  <a:pt x="3806190" y="3427475"/>
                </a:lnTo>
                <a:lnTo>
                  <a:pt x="4128516" y="2857499"/>
                </a:lnTo>
                <a:lnTo>
                  <a:pt x="3806190" y="2285999"/>
                </a:lnTo>
                <a:lnTo>
                  <a:pt x="3163823" y="2286000"/>
                </a:lnTo>
                <a:close/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704321" y="1878573"/>
            <a:ext cx="173291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Washington,</a:t>
            </a:r>
            <a:r>
              <a:rPr sz="2000" spc="-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DC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41374" y="4837429"/>
            <a:ext cx="6725920" cy="1673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Cincinnati,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 OH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Times New Roman"/>
              <a:cs typeface="Times New Roman"/>
            </a:endParaRPr>
          </a:p>
          <a:p>
            <a:pPr marL="121920" marR="5080">
              <a:lnSpc>
                <a:spcPct val="100000"/>
              </a:lnSpc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Maintaining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the telephone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number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across geographical areas in a 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wireless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and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mobile</a:t>
            </a:r>
            <a:r>
              <a:rPr sz="20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986173" y="2208773"/>
            <a:ext cx="4359910" cy="2870835"/>
            <a:chOff x="2933700" y="2193798"/>
            <a:chExt cx="4359910" cy="2870835"/>
          </a:xfrm>
        </p:grpSpPr>
        <p:sp>
          <p:nvSpPr>
            <p:cNvPr id="46" name="object 46"/>
            <p:cNvSpPr/>
            <p:nvPr/>
          </p:nvSpPr>
          <p:spPr>
            <a:xfrm>
              <a:off x="4953000" y="2650998"/>
              <a:ext cx="609600" cy="2286000"/>
            </a:xfrm>
            <a:custGeom>
              <a:avLst/>
              <a:gdLst/>
              <a:ahLst/>
              <a:cxnLst/>
              <a:rect l="l" t="t" r="r" b="b"/>
              <a:pathLst>
                <a:path w="609600" h="2286000">
                  <a:moveTo>
                    <a:pt x="0" y="2286000"/>
                  </a:moveTo>
                  <a:lnTo>
                    <a:pt x="609600" y="2286000"/>
                  </a:lnTo>
                </a:path>
                <a:path w="609600" h="2286000">
                  <a:moveTo>
                    <a:pt x="0" y="1143000"/>
                  </a:moveTo>
                  <a:lnTo>
                    <a:pt x="609600" y="1143000"/>
                  </a:lnTo>
                </a:path>
                <a:path w="609600" h="22860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33700" y="3965448"/>
              <a:ext cx="192876" cy="55549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81750" y="2212848"/>
              <a:ext cx="192876" cy="55549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192780" y="2835401"/>
              <a:ext cx="283845" cy="542925"/>
            </a:xfrm>
            <a:custGeom>
              <a:avLst/>
              <a:gdLst/>
              <a:ahLst/>
              <a:cxnLst/>
              <a:rect l="l" t="t" r="r" b="b"/>
              <a:pathLst>
                <a:path w="283845" h="542925">
                  <a:moveTo>
                    <a:pt x="283464" y="542544"/>
                  </a:moveTo>
                  <a:lnTo>
                    <a:pt x="155448" y="0"/>
                  </a:lnTo>
                  <a:lnTo>
                    <a:pt x="144576" y="584"/>
                  </a:lnTo>
                  <a:lnTo>
                    <a:pt x="132575" y="0"/>
                  </a:lnTo>
                  <a:lnTo>
                    <a:pt x="0" y="542544"/>
                  </a:lnTo>
                  <a:lnTo>
                    <a:pt x="14478" y="542544"/>
                  </a:lnTo>
                  <a:lnTo>
                    <a:pt x="144691" y="16471"/>
                  </a:lnTo>
                  <a:lnTo>
                    <a:pt x="269748" y="542544"/>
                  </a:lnTo>
                  <a:lnTo>
                    <a:pt x="283464" y="5425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95827" y="3257550"/>
              <a:ext cx="245110" cy="116205"/>
            </a:xfrm>
            <a:custGeom>
              <a:avLst/>
              <a:gdLst/>
              <a:ahLst/>
              <a:cxnLst/>
              <a:rect l="l" t="t" r="r" b="b"/>
              <a:pathLst>
                <a:path w="245110" h="116204">
                  <a:moveTo>
                    <a:pt x="244601" y="6858"/>
                  </a:moveTo>
                  <a:lnTo>
                    <a:pt x="235457" y="0"/>
                  </a:lnTo>
                  <a:lnTo>
                    <a:pt x="0" y="108965"/>
                  </a:lnTo>
                  <a:lnTo>
                    <a:pt x="8382" y="115824"/>
                  </a:lnTo>
                  <a:lnTo>
                    <a:pt x="244601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195827" y="3257550"/>
              <a:ext cx="245110" cy="116205"/>
            </a:xfrm>
            <a:custGeom>
              <a:avLst/>
              <a:gdLst/>
              <a:ahLst/>
              <a:cxnLst/>
              <a:rect l="l" t="t" r="r" b="b"/>
              <a:pathLst>
                <a:path w="245110" h="116204">
                  <a:moveTo>
                    <a:pt x="0" y="108965"/>
                  </a:moveTo>
                  <a:lnTo>
                    <a:pt x="8382" y="115824"/>
                  </a:lnTo>
                  <a:lnTo>
                    <a:pt x="244601" y="6858"/>
                  </a:lnTo>
                  <a:lnTo>
                    <a:pt x="235457" y="0"/>
                  </a:lnTo>
                  <a:lnTo>
                    <a:pt x="0" y="108965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62122" y="3157728"/>
              <a:ext cx="186055" cy="116205"/>
            </a:xfrm>
            <a:custGeom>
              <a:avLst/>
              <a:gdLst/>
              <a:ahLst/>
              <a:cxnLst/>
              <a:rect l="l" t="t" r="r" b="b"/>
              <a:pathLst>
                <a:path w="186054" h="116204">
                  <a:moveTo>
                    <a:pt x="185927" y="108966"/>
                  </a:moveTo>
                  <a:lnTo>
                    <a:pt x="9905" y="0"/>
                  </a:lnTo>
                  <a:lnTo>
                    <a:pt x="0" y="7619"/>
                  </a:lnTo>
                  <a:lnTo>
                    <a:pt x="177545" y="115824"/>
                  </a:lnTo>
                  <a:lnTo>
                    <a:pt x="185927" y="10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62122" y="3157728"/>
              <a:ext cx="186055" cy="116205"/>
            </a:xfrm>
            <a:custGeom>
              <a:avLst/>
              <a:gdLst/>
              <a:ahLst/>
              <a:cxnLst/>
              <a:rect l="l" t="t" r="r" b="b"/>
              <a:pathLst>
                <a:path w="186054" h="116204">
                  <a:moveTo>
                    <a:pt x="177545" y="115824"/>
                  </a:moveTo>
                  <a:lnTo>
                    <a:pt x="185927" y="108966"/>
                  </a:lnTo>
                  <a:lnTo>
                    <a:pt x="9905" y="0"/>
                  </a:lnTo>
                  <a:lnTo>
                    <a:pt x="0" y="7619"/>
                  </a:lnTo>
                  <a:lnTo>
                    <a:pt x="177545" y="1158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272027" y="3049524"/>
              <a:ext cx="127000" cy="116205"/>
            </a:xfrm>
            <a:custGeom>
              <a:avLst/>
              <a:gdLst/>
              <a:ahLst/>
              <a:cxnLst/>
              <a:rect l="l" t="t" r="r" b="b"/>
              <a:pathLst>
                <a:path w="127000" h="116205">
                  <a:moveTo>
                    <a:pt x="126492" y="6095"/>
                  </a:moveTo>
                  <a:lnTo>
                    <a:pt x="117348" y="0"/>
                  </a:lnTo>
                  <a:lnTo>
                    <a:pt x="0" y="108203"/>
                  </a:lnTo>
                  <a:lnTo>
                    <a:pt x="9906" y="115823"/>
                  </a:lnTo>
                  <a:lnTo>
                    <a:pt x="126492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272027" y="3049524"/>
              <a:ext cx="127000" cy="116205"/>
            </a:xfrm>
            <a:custGeom>
              <a:avLst/>
              <a:gdLst/>
              <a:ahLst/>
              <a:cxnLst/>
              <a:rect l="l" t="t" r="r" b="b"/>
              <a:pathLst>
                <a:path w="127000" h="116205">
                  <a:moveTo>
                    <a:pt x="0" y="108203"/>
                  </a:moveTo>
                  <a:lnTo>
                    <a:pt x="9906" y="115823"/>
                  </a:lnTo>
                  <a:lnTo>
                    <a:pt x="126492" y="6095"/>
                  </a:lnTo>
                  <a:lnTo>
                    <a:pt x="117348" y="0"/>
                  </a:lnTo>
                  <a:lnTo>
                    <a:pt x="0" y="1082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233927" y="3268980"/>
              <a:ext cx="246379" cy="116205"/>
            </a:xfrm>
            <a:custGeom>
              <a:avLst/>
              <a:gdLst/>
              <a:ahLst/>
              <a:cxnLst/>
              <a:rect l="l" t="t" r="r" b="b"/>
              <a:pathLst>
                <a:path w="246379" h="116204">
                  <a:moveTo>
                    <a:pt x="246125" y="108966"/>
                  </a:moveTo>
                  <a:lnTo>
                    <a:pt x="8382" y="0"/>
                  </a:lnTo>
                  <a:lnTo>
                    <a:pt x="0" y="6858"/>
                  </a:lnTo>
                  <a:lnTo>
                    <a:pt x="236981" y="115824"/>
                  </a:lnTo>
                  <a:lnTo>
                    <a:pt x="246125" y="10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233927" y="3268980"/>
              <a:ext cx="246379" cy="116205"/>
            </a:xfrm>
            <a:custGeom>
              <a:avLst/>
              <a:gdLst/>
              <a:ahLst/>
              <a:cxnLst/>
              <a:rect l="l" t="t" r="r" b="b"/>
              <a:pathLst>
                <a:path w="246379" h="116204">
                  <a:moveTo>
                    <a:pt x="236981" y="115824"/>
                  </a:moveTo>
                  <a:lnTo>
                    <a:pt x="246125" y="108966"/>
                  </a:lnTo>
                  <a:lnTo>
                    <a:pt x="8382" y="0"/>
                  </a:lnTo>
                  <a:lnTo>
                    <a:pt x="0" y="6858"/>
                  </a:lnTo>
                  <a:lnTo>
                    <a:pt x="236981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230879" y="3160776"/>
              <a:ext cx="184150" cy="116205"/>
            </a:xfrm>
            <a:custGeom>
              <a:avLst/>
              <a:gdLst/>
              <a:ahLst/>
              <a:cxnLst/>
              <a:rect l="l" t="t" r="r" b="b"/>
              <a:pathLst>
                <a:path w="184150" h="116204">
                  <a:moveTo>
                    <a:pt x="183641" y="7619"/>
                  </a:moveTo>
                  <a:lnTo>
                    <a:pt x="174497" y="0"/>
                  </a:lnTo>
                  <a:lnTo>
                    <a:pt x="0" y="108965"/>
                  </a:lnTo>
                  <a:lnTo>
                    <a:pt x="8381" y="115824"/>
                  </a:lnTo>
                  <a:lnTo>
                    <a:pt x="183641" y="7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230879" y="3160776"/>
              <a:ext cx="184150" cy="116205"/>
            </a:xfrm>
            <a:custGeom>
              <a:avLst/>
              <a:gdLst/>
              <a:ahLst/>
              <a:cxnLst/>
              <a:rect l="l" t="t" r="r" b="b"/>
              <a:pathLst>
                <a:path w="184150" h="116204">
                  <a:moveTo>
                    <a:pt x="0" y="108965"/>
                  </a:moveTo>
                  <a:lnTo>
                    <a:pt x="8381" y="115824"/>
                  </a:lnTo>
                  <a:lnTo>
                    <a:pt x="183641" y="7619"/>
                  </a:lnTo>
                  <a:lnTo>
                    <a:pt x="174497" y="0"/>
                  </a:lnTo>
                  <a:lnTo>
                    <a:pt x="0" y="1089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268967" y="2727197"/>
              <a:ext cx="135255" cy="441325"/>
            </a:xfrm>
            <a:custGeom>
              <a:avLst/>
              <a:gdLst/>
              <a:ahLst/>
              <a:cxnLst/>
              <a:rect l="l" t="t" r="r" b="b"/>
              <a:pathLst>
                <a:path w="135254" h="441325">
                  <a:moveTo>
                    <a:pt x="133362" y="0"/>
                  </a:moveTo>
                  <a:lnTo>
                    <a:pt x="118884" y="0"/>
                  </a:lnTo>
                  <a:lnTo>
                    <a:pt x="118884" y="32004"/>
                  </a:lnTo>
                  <a:lnTo>
                    <a:pt x="72390" y="32004"/>
                  </a:lnTo>
                  <a:lnTo>
                    <a:pt x="72390" y="0"/>
                  </a:lnTo>
                  <a:lnTo>
                    <a:pt x="58674" y="0"/>
                  </a:lnTo>
                  <a:lnTo>
                    <a:pt x="58674" y="32004"/>
                  </a:lnTo>
                  <a:lnTo>
                    <a:pt x="13716" y="32004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73152"/>
                  </a:lnTo>
                  <a:lnTo>
                    <a:pt x="13716" y="73152"/>
                  </a:lnTo>
                  <a:lnTo>
                    <a:pt x="13716" y="39624"/>
                  </a:lnTo>
                  <a:lnTo>
                    <a:pt x="58674" y="39624"/>
                  </a:lnTo>
                  <a:lnTo>
                    <a:pt x="58674" y="108204"/>
                  </a:lnTo>
                  <a:lnTo>
                    <a:pt x="72390" y="108204"/>
                  </a:lnTo>
                  <a:lnTo>
                    <a:pt x="72390" y="39624"/>
                  </a:lnTo>
                  <a:lnTo>
                    <a:pt x="118884" y="39624"/>
                  </a:lnTo>
                  <a:lnTo>
                    <a:pt x="118884" y="73152"/>
                  </a:lnTo>
                  <a:lnTo>
                    <a:pt x="133362" y="73152"/>
                  </a:lnTo>
                  <a:lnTo>
                    <a:pt x="133362" y="0"/>
                  </a:lnTo>
                  <a:close/>
                </a:path>
                <a:path w="135254" h="441325">
                  <a:moveTo>
                    <a:pt x="134886" y="433578"/>
                  </a:moveTo>
                  <a:lnTo>
                    <a:pt x="19062" y="325374"/>
                  </a:lnTo>
                  <a:lnTo>
                    <a:pt x="17449" y="326491"/>
                  </a:lnTo>
                  <a:lnTo>
                    <a:pt x="12966" y="322326"/>
                  </a:lnTo>
                  <a:lnTo>
                    <a:pt x="3060" y="328422"/>
                  </a:lnTo>
                  <a:lnTo>
                    <a:pt x="120408" y="438150"/>
                  </a:lnTo>
                  <a:lnTo>
                    <a:pt x="121107" y="437565"/>
                  </a:lnTo>
                  <a:lnTo>
                    <a:pt x="124980" y="441198"/>
                  </a:lnTo>
                  <a:lnTo>
                    <a:pt x="134886" y="4335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278124" y="3052572"/>
              <a:ext cx="125730" cy="116205"/>
            </a:xfrm>
            <a:custGeom>
              <a:avLst/>
              <a:gdLst/>
              <a:ahLst/>
              <a:cxnLst/>
              <a:rect l="l" t="t" r="r" b="b"/>
              <a:pathLst>
                <a:path w="125729" h="116205">
                  <a:moveTo>
                    <a:pt x="115824" y="115823"/>
                  </a:moveTo>
                  <a:lnTo>
                    <a:pt x="125729" y="108203"/>
                  </a:lnTo>
                  <a:lnTo>
                    <a:pt x="9905" y="0"/>
                  </a:lnTo>
                  <a:lnTo>
                    <a:pt x="0" y="6857"/>
                  </a:lnTo>
                  <a:lnTo>
                    <a:pt x="115824" y="1158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82874" y="2727197"/>
              <a:ext cx="284480" cy="1793875"/>
            </a:xfrm>
            <a:custGeom>
              <a:avLst/>
              <a:gdLst/>
              <a:ahLst/>
              <a:cxnLst/>
              <a:rect l="l" t="t" r="r" b="b"/>
              <a:pathLst>
                <a:path w="284479" h="1793875">
                  <a:moveTo>
                    <a:pt x="158483" y="0"/>
                  </a:moveTo>
                  <a:lnTo>
                    <a:pt x="144767" y="0"/>
                  </a:lnTo>
                  <a:lnTo>
                    <a:pt x="144767" y="112776"/>
                  </a:lnTo>
                  <a:lnTo>
                    <a:pt x="158483" y="112776"/>
                  </a:lnTo>
                  <a:lnTo>
                    <a:pt x="158483" y="0"/>
                  </a:lnTo>
                  <a:close/>
                </a:path>
                <a:path w="284479" h="1793875">
                  <a:moveTo>
                    <a:pt x="284226" y="1793748"/>
                  </a:moveTo>
                  <a:lnTo>
                    <a:pt x="155448" y="1251204"/>
                  </a:lnTo>
                  <a:lnTo>
                    <a:pt x="144945" y="1251762"/>
                  </a:lnTo>
                  <a:lnTo>
                    <a:pt x="133350" y="1251204"/>
                  </a:lnTo>
                  <a:lnTo>
                    <a:pt x="0" y="1793748"/>
                  </a:lnTo>
                  <a:lnTo>
                    <a:pt x="15240" y="1793748"/>
                  </a:lnTo>
                  <a:lnTo>
                    <a:pt x="145072" y="1269250"/>
                  </a:lnTo>
                  <a:lnTo>
                    <a:pt x="269748" y="1793748"/>
                  </a:lnTo>
                  <a:lnTo>
                    <a:pt x="284226" y="17937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185922" y="4400550"/>
              <a:ext cx="245110" cy="116205"/>
            </a:xfrm>
            <a:custGeom>
              <a:avLst/>
              <a:gdLst/>
              <a:ahLst/>
              <a:cxnLst/>
              <a:rect l="l" t="t" r="r" b="b"/>
              <a:pathLst>
                <a:path w="245110" h="116204">
                  <a:moveTo>
                    <a:pt x="244601" y="6858"/>
                  </a:moveTo>
                  <a:lnTo>
                    <a:pt x="236219" y="0"/>
                  </a:lnTo>
                  <a:lnTo>
                    <a:pt x="0" y="108965"/>
                  </a:lnTo>
                  <a:lnTo>
                    <a:pt x="8381" y="115824"/>
                  </a:lnTo>
                  <a:lnTo>
                    <a:pt x="244601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185922" y="4400550"/>
              <a:ext cx="245110" cy="116205"/>
            </a:xfrm>
            <a:custGeom>
              <a:avLst/>
              <a:gdLst/>
              <a:ahLst/>
              <a:cxnLst/>
              <a:rect l="l" t="t" r="r" b="b"/>
              <a:pathLst>
                <a:path w="245110" h="116204">
                  <a:moveTo>
                    <a:pt x="0" y="108965"/>
                  </a:moveTo>
                  <a:lnTo>
                    <a:pt x="8381" y="115824"/>
                  </a:lnTo>
                  <a:lnTo>
                    <a:pt x="244601" y="6858"/>
                  </a:lnTo>
                  <a:lnTo>
                    <a:pt x="236219" y="0"/>
                  </a:lnTo>
                  <a:lnTo>
                    <a:pt x="0" y="108965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52977" y="4300727"/>
              <a:ext cx="185420" cy="116205"/>
            </a:xfrm>
            <a:custGeom>
              <a:avLst/>
              <a:gdLst/>
              <a:ahLst/>
              <a:cxnLst/>
              <a:rect l="l" t="t" r="r" b="b"/>
              <a:pathLst>
                <a:path w="185420" h="116204">
                  <a:moveTo>
                    <a:pt x="185166" y="108966"/>
                  </a:moveTo>
                  <a:lnTo>
                    <a:pt x="9144" y="0"/>
                  </a:lnTo>
                  <a:lnTo>
                    <a:pt x="0" y="7620"/>
                  </a:lnTo>
                  <a:lnTo>
                    <a:pt x="176784" y="115824"/>
                  </a:lnTo>
                  <a:lnTo>
                    <a:pt x="185166" y="10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252977" y="4300727"/>
              <a:ext cx="185420" cy="116205"/>
            </a:xfrm>
            <a:custGeom>
              <a:avLst/>
              <a:gdLst/>
              <a:ahLst/>
              <a:cxnLst/>
              <a:rect l="l" t="t" r="r" b="b"/>
              <a:pathLst>
                <a:path w="185420" h="116204">
                  <a:moveTo>
                    <a:pt x="176784" y="115824"/>
                  </a:moveTo>
                  <a:lnTo>
                    <a:pt x="185166" y="108966"/>
                  </a:lnTo>
                  <a:lnTo>
                    <a:pt x="9144" y="0"/>
                  </a:lnTo>
                  <a:lnTo>
                    <a:pt x="0" y="7620"/>
                  </a:lnTo>
                  <a:lnTo>
                    <a:pt x="176784" y="1158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262122" y="4192524"/>
              <a:ext cx="127635" cy="116205"/>
            </a:xfrm>
            <a:custGeom>
              <a:avLst/>
              <a:gdLst/>
              <a:ahLst/>
              <a:cxnLst/>
              <a:rect l="l" t="t" r="r" b="b"/>
              <a:pathLst>
                <a:path w="127635" h="116204">
                  <a:moveTo>
                    <a:pt x="127253" y="6096"/>
                  </a:moveTo>
                  <a:lnTo>
                    <a:pt x="118110" y="0"/>
                  </a:lnTo>
                  <a:lnTo>
                    <a:pt x="0" y="108203"/>
                  </a:lnTo>
                  <a:lnTo>
                    <a:pt x="10667" y="115824"/>
                  </a:lnTo>
                  <a:lnTo>
                    <a:pt x="127253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262122" y="4192524"/>
              <a:ext cx="127635" cy="116205"/>
            </a:xfrm>
            <a:custGeom>
              <a:avLst/>
              <a:gdLst/>
              <a:ahLst/>
              <a:cxnLst/>
              <a:rect l="l" t="t" r="r" b="b"/>
              <a:pathLst>
                <a:path w="127635" h="116204">
                  <a:moveTo>
                    <a:pt x="0" y="108203"/>
                  </a:moveTo>
                  <a:lnTo>
                    <a:pt x="10667" y="115824"/>
                  </a:lnTo>
                  <a:lnTo>
                    <a:pt x="127253" y="6096"/>
                  </a:lnTo>
                  <a:lnTo>
                    <a:pt x="118110" y="0"/>
                  </a:lnTo>
                  <a:lnTo>
                    <a:pt x="0" y="1082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224022" y="4411980"/>
              <a:ext cx="246379" cy="116205"/>
            </a:xfrm>
            <a:custGeom>
              <a:avLst/>
              <a:gdLst/>
              <a:ahLst/>
              <a:cxnLst/>
              <a:rect l="l" t="t" r="r" b="b"/>
              <a:pathLst>
                <a:path w="246379" h="116204">
                  <a:moveTo>
                    <a:pt x="246125" y="108966"/>
                  </a:moveTo>
                  <a:lnTo>
                    <a:pt x="8381" y="0"/>
                  </a:lnTo>
                  <a:lnTo>
                    <a:pt x="0" y="6858"/>
                  </a:lnTo>
                  <a:lnTo>
                    <a:pt x="237743" y="115824"/>
                  </a:lnTo>
                  <a:lnTo>
                    <a:pt x="246125" y="10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224022" y="4411980"/>
              <a:ext cx="246379" cy="116205"/>
            </a:xfrm>
            <a:custGeom>
              <a:avLst/>
              <a:gdLst/>
              <a:ahLst/>
              <a:cxnLst/>
              <a:rect l="l" t="t" r="r" b="b"/>
              <a:pathLst>
                <a:path w="246379" h="116204">
                  <a:moveTo>
                    <a:pt x="237743" y="115824"/>
                  </a:moveTo>
                  <a:lnTo>
                    <a:pt x="246125" y="108966"/>
                  </a:lnTo>
                  <a:lnTo>
                    <a:pt x="8381" y="0"/>
                  </a:lnTo>
                  <a:lnTo>
                    <a:pt x="0" y="6858"/>
                  </a:lnTo>
                  <a:lnTo>
                    <a:pt x="237743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220974" y="4303776"/>
              <a:ext cx="184785" cy="116205"/>
            </a:xfrm>
            <a:custGeom>
              <a:avLst/>
              <a:gdLst/>
              <a:ahLst/>
              <a:cxnLst/>
              <a:rect l="l" t="t" r="r" b="b"/>
              <a:pathLst>
                <a:path w="184785" h="116204">
                  <a:moveTo>
                    <a:pt x="184403" y="7620"/>
                  </a:moveTo>
                  <a:lnTo>
                    <a:pt x="174497" y="0"/>
                  </a:lnTo>
                  <a:lnTo>
                    <a:pt x="0" y="108965"/>
                  </a:lnTo>
                  <a:lnTo>
                    <a:pt x="8381" y="115824"/>
                  </a:lnTo>
                  <a:lnTo>
                    <a:pt x="184403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220974" y="4303776"/>
              <a:ext cx="184785" cy="116205"/>
            </a:xfrm>
            <a:custGeom>
              <a:avLst/>
              <a:gdLst/>
              <a:ahLst/>
              <a:cxnLst/>
              <a:rect l="l" t="t" r="r" b="b"/>
              <a:pathLst>
                <a:path w="184785" h="116204">
                  <a:moveTo>
                    <a:pt x="0" y="108965"/>
                  </a:moveTo>
                  <a:lnTo>
                    <a:pt x="8381" y="115824"/>
                  </a:lnTo>
                  <a:lnTo>
                    <a:pt x="184403" y="7620"/>
                  </a:lnTo>
                  <a:lnTo>
                    <a:pt x="174497" y="0"/>
                  </a:lnTo>
                  <a:lnTo>
                    <a:pt x="0" y="1089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259074" y="3870197"/>
              <a:ext cx="135255" cy="441325"/>
            </a:xfrm>
            <a:custGeom>
              <a:avLst/>
              <a:gdLst/>
              <a:ahLst/>
              <a:cxnLst/>
              <a:rect l="l" t="t" r="r" b="b"/>
              <a:pathLst>
                <a:path w="135254" h="441325">
                  <a:moveTo>
                    <a:pt x="133350" y="0"/>
                  </a:moveTo>
                  <a:lnTo>
                    <a:pt x="118872" y="0"/>
                  </a:lnTo>
                  <a:lnTo>
                    <a:pt x="118872" y="32004"/>
                  </a:lnTo>
                  <a:lnTo>
                    <a:pt x="73152" y="32004"/>
                  </a:lnTo>
                  <a:lnTo>
                    <a:pt x="73152" y="0"/>
                  </a:lnTo>
                  <a:lnTo>
                    <a:pt x="58674" y="0"/>
                  </a:lnTo>
                  <a:lnTo>
                    <a:pt x="58674" y="32004"/>
                  </a:lnTo>
                  <a:lnTo>
                    <a:pt x="14478" y="32004"/>
                  </a:lnTo>
                  <a:lnTo>
                    <a:pt x="14478" y="0"/>
                  </a:lnTo>
                  <a:lnTo>
                    <a:pt x="0" y="0"/>
                  </a:lnTo>
                  <a:lnTo>
                    <a:pt x="0" y="73152"/>
                  </a:lnTo>
                  <a:lnTo>
                    <a:pt x="14478" y="73152"/>
                  </a:lnTo>
                  <a:lnTo>
                    <a:pt x="14478" y="39624"/>
                  </a:lnTo>
                  <a:lnTo>
                    <a:pt x="58674" y="39624"/>
                  </a:lnTo>
                  <a:lnTo>
                    <a:pt x="58674" y="108204"/>
                  </a:lnTo>
                  <a:lnTo>
                    <a:pt x="73152" y="108204"/>
                  </a:lnTo>
                  <a:lnTo>
                    <a:pt x="73152" y="39624"/>
                  </a:lnTo>
                  <a:lnTo>
                    <a:pt x="118872" y="39624"/>
                  </a:lnTo>
                  <a:lnTo>
                    <a:pt x="118872" y="73152"/>
                  </a:lnTo>
                  <a:lnTo>
                    <a:pt x="133350" y="73152"/>
                  </a:lnTo>
                  <a:lnTo>
                    <a:pt x="133350" y="0"/>
                  </a:lnTo>
                  <a:close/>
                </a:path>
                <a:path w="135254" h="441325">
                  <a:moveTo>
                    <a:pt x="134874" y="433578"/>
                  </a:moveTo>
                  <a:lnTo>
                    <a:pt x="19812" y="325374"/>
                  </a:lnTo>
                  <a:lnTo>
                    <a:pt x="18199" y="326491"/>
                  </a:lnTo>
                  <a:lnTo>
                    <a:pt x="13716" y="322326"/>
                  </a:lnTo>
                  <a:lnTo>
                    <a:pt x="3048" y="328422"/>
                  </a:lnTo>
                  <a:lnTo>
                    <a:pt x="121158" y="438150"/>
                  </a:lnTo>
                  <a:lnTo>
                    <a:pt x="121856" y="437565"/>
                  </a:lnTo>
                  <a:lnTo>
                    <a:pt x="125730" y="441198"/>
                  </a:lnTo>
                  <a:lnTo>
                    <a:pt x="134874" y="4335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268979" y="4195572"/>
              <a:ext cx="125095" cy="116205"/>
            </a:xfrm>
            <a:custGeom>
              <a:avLst/>
              <a:gdLst/>
              <a:ahLst/>
              <a:cxnLst/>
              <a:rect l="l" t="t" r="r" b="b"/>
              <a:pathLst>
                <a:path w="125095" h="116204">
                  <a:moveTo>
                    <a:pt x="115824" y="115824"/>
                  </a:moveTo>
                  <a:lnTo>
                    <a:pt x="124968" y="108203"/>
                  </a:lnTo>
                  <a:lnTo>
                    <a:pt x="9906" y="0"/>
                  </a:lnTo>
                  <a:lnTo>
                    <a:pt x="0" y="6857"/>
                  </a:lnTo>
                  <a:lnTo>
                    <a:pt x="115824" y="1158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317748" y="3870197"/>
              <a:ext cx="2054860" cy="650875"/>
            </a:xfrm>
            <a:custGeom>
              <a:avLst/>
              <a:gdLst/>
              <a:ahLst/>
              <a:cxnLst/>
              <a:rect l="l" t="t" r="r" b="b"/>
              <a:pathLst>
                <a:path w="2054860" h="650875">
                  <a:moveTo>
                    <a:pt x="14478" y="0"/>
                  </a:moveTo>
                  <a:lnTo>
                    <a:pt x="0" y="0"/>
                  </a:lnTo>
                  <a:lnTo>
                    <a:pt x="0" y="112776"/>
                  </a:lnTo>
                  <a:lnTo>
                    <a:pt x="14478" y="112776"/>
                  </a:lnTo>
                  <a:lnTo>
                    <a:pt x="14478" y="0"/>
                  </a:lnTo>
                  <a:close/>
                </a:path>
                <a:path w="2054860" h="650875">
                  <a:moveTo>
                    <a:pt x="2054352" y="650748"/>
                  </a:moveTo>
                  <a:lnTo>
                    <a:pt x="1925574" y="108204"/>
                  </a:lnTo>
                  <a:lnTo>
                    <a:pt x="1915071" y="108762"/>
                  </a:lnTo>
                  <a:lnTo>
                    <a:pt x="1903476" y="108204"/>
                  </a:lnTo>
                  <a:lnTo>
                    <a:pt x="1770126" y="650748"/>
                  </a:lnTo>
                  <a:lnTo>
                    <a:pt x="1785366" y="650748"/>
                  </a:lnTo>
                  <a:lnTo>
                    <a:pt x="1915198" y="126250"/>
                  </a:lnTo>
                  <a:lnTo>
                    <a:pt x="2039874" y="650748"/>
                  </a:lnTo>
                  <a:lnTo>
                    <a:pt x="2054352" y="6507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090922" y="4400550"/>
              <a:ext cx="245110" cy="116205"/>
            </a:xfrm>
            <a:custGeom>
              <a:avLst/>
              <a:gdLst/>
              <a:ahLst/>
              <a:cxnLst/>
              <a:rect l="l" t="t" r="r" b="b"/>
              <a:pathLst>
                <a:path w="245110" h="116204">
                  <a:moveTo>
                    <a:pt x="244601" y="6858"/>
                  </a:moveTo>
                  <a:lnTo>
                    <a:pt x="236219" y="0"/>
                  </a:lnTo>
                  <a:lnTo>
                    <a:pt x="0" y="108965"/>
                  </a:lnTo>
                  <a:lnTo>
                    <a:pt x="8381" y="115824"/>
                  </a:lnTo>
                  <a:lnTo>
                    <a:pt x="244601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90922" y="4400550"/>
              <a:ext cx="245110" cy="116205"/>
            </a:xfrm>
            <a:custGeom>
              <a:avLst/>
              <a:gdLst/>
              <a:ahLst/>
              <a:cxnLst/>
              <a:rect l="l" t="t" r="r" b="b"/>
              <a:pathLst>
                <a:path w="245110" h="116204">
                  <a:moveTo>
                    <a:pt x="0" y="108965"/>
                  </a:moveTo>
                  <a:lnTo>
                    <a:pt x="8381" y="115824"/>
                  </a:lnTo>
                  <a:lnTo>
                    <a:pt x="244601" y="6858"/>
                  </a:lnTo>
                  <a:lnTo>
                    <a:pt x="236219" y="0"/>
                  </a:lnTo>
                  <a:lnTo>
                    <a:pt x="0" y="108965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157977" y="4300727"/>
              <a:ext cx="185420" cy="116205"/>
            </a:xfrm>
            <a:custGeom>
              <a:avLst/>
              <a:gdLst/>
              <a:ahLst/>
              <a:cxnLst/>
              <a:rect l="l" t="t" r="r" b="b"/>
              <a:pathLst>
                <a:path w="185420" h="116204">
                  <a:moveTo>
                    <a:pt x="185166" y="108966"/>
                  </a:moveTo>
                  <a:lnTo>
                    <a:pt x="9144" y="0"/>
                  </a:lnTo>
                  <a:lnTo>
                    <a:pt x="0" y="7620"/>
                  </a:lnTo>
                  <a:lnTo>
                    <a:pt x="176784" y="115824"/>
                  </a:lnTo>
                  <a:lnTo>
                    <a:pt x="185166" y="10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157977" y="4300727"/>
              <a:ext cx="185420" cy="116205"/>
            </a:xfrm>
            <a:custGeom>
              <a:avLst/>
              <a:gdLst/>
              <a:ahLst/>
              <a:cxnLst/>
              <a:rect l="l" t="t" r="r" b="b"/>
              <a:pathLst>
                <a:path w="185420" h="116204">
                  <a:moveTo>
                    <a:pt x="176784" y="115824"/>
                  </a:moveTo>
                  <a:lnTo>
                    <a:pt x="185166" y="108966"/>
                  </a:lnTo>
                  <a:lnTo>
                    <a:pt x="9144" y="0"/>
                  </a:lnTo>
                  <a:lnTo>
                    <a:pt x="0" y="7620"/>
                  </a:lnTo>
                  <a:lnTo>
                    <a:pt x="176784" y="1158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167122" y="4192524"/>
              <a:ext cx="127635" cy="116205"/>
            </a:xfrm>
            <a:custGeom>
              <a:avLst/>
              <a:gdLst/>
              <a:ahLst/>
              <a:cxnLst/>
              <a:rect l="l" t="t" r="r" b="b"/>
              <a:pathLst>
                <a:path w="127635" h="116204">
                  <a:moveTo>
                    <a:pt x="127253" y="6096"/>
                  </a:moveTo>
                  <a:lnTo>
                    <a:pt x="118110" y="0"/>
                  </a:lnTo>
                  <a:lnTo>
                    <a:pt x="0" y="108203"/>
                  </a:lnTo>
                  <a:lnTo>
                    <a:pt x="10667" y="115824"/>
                  </a:lnTo>
                  <a:lnTo>
                    <a:pt x="127253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167122" y="4192524"/>
              <a:ext cx="127635" cy="116205"/>
            </a:xfrm>
            <a:custGeom>
              <a:avLst/>
              <a:gdLst/>
              <a:ahLst/>
              <a:cxnLst/>
              <a:rect l="l" t="t" r="r" b="b"/>
              <a:pathLst>
                <a:path w="127635" h="116204">
                  <a:moveTo>
                    <a:pt x="0" y="108203"/>
                  </a:moveTo>
                  <a:lnTo>
                    <a:pt x="10667" y="115824"/>
                  </a:lnTo>
                  <a:lnTo>
                    <a:pt x="127253" y="6096"/>
                  </a:lnTo>
                  <a:lnTo>
                    <a:pt x="118110" y="0"/>
                  </a:lnTo>
                  <a:lnTo>
                    <a:pt x="0" y="1082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129022" y="4411980"/>
              <a:ext cx="246379" cy="116205"/>
            </a:xfrm>
            <a:custGeom>
              <a:avLst/>
              <a:gdLst/>
              <a:ahLst/>
              <a:cxnLst/>
              <a:rect l="l" t="t" r="r" b="b"/>
              <a:pathLst>
                <a:path w="246379" h="116204">
                  <a:moveTo>
                    <a:pt x="246125" y="108966"/>
                  </a:moveTo>
                  <a:lnTo>
                    <a:pt x="8381" y="0"/>
                  </a:lnTo>
                  <a:lnTo>
                    <a:pt x="0" y="6858"/>
                  </a:lnTo>
                  <a:lnTo>
                    <a:pt x="237743" y="115824"/>
                  </a:lnTo>
                  <a:lnTo>
                    <a:pt x="246125" y="10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129022" y="4411980"/>
              <a:ext cx="246379" cy="116205"/>
            </a:xfrm>
            <a:custGeom>
              <a:avLst/>
              <a:gdLst/>
              <a:ahLst/>
              <a:cxnLst/>
              <a:rect l="l" t="t" r="r" b="b"/>
              <a:pathLst>
                <a:path w="246379" h="116204">
                  <a:moveTo>
                    <a:pt x="237743" y="115824"/>
                  </a:moveTo>
                  <a:lnTo>
                    <a:pt x="246125" y="108966"/>
                  </a:lnTo>
                  <a:lnTo>
                    <a:pt x="8381" y="0"/>
                  </a:lnTo>
                  <a:lnTo>
                    <a:pt x="0" y="6858"/>
                  </a:lnTo>
                  <a:lnTo>
                    <a:pt x="237743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125973" y="4303776"/>
              <a:ext cx="184785" cy="116205"/>
            </a:xfrm>
            <a:custGeom>
              <a:avLst/>
              <a:gdLst/>
              <a:ahLst/>
              <a:cxnLst/>
              <a:rect l="l" t="t" r="r" b="b"/>
              <a:pathLst>
                <a:path w="184785" h="116204">
                  <a:moveTo>
                    <a:pt x="184403" y="7620"/>
                  </a:moveTo>
                  <a:lnTo>
                    <a:pt x="174498" y="0"/>
                  </a:lnTo>
                  <a:lnTo>
                    <a:pt x="0" y="108965"/>
                  </a:lnTo>
                  <a:lnTo>
                    <a:pt x="8381" y="115824"/>
                  </a:lnTo>
                  <a:lnTo>
                    <a:pt x="184403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125973" y="4303776"/>
              <a:ext cx="184785" cy="116205"/>
            </a:xfrm>
            <a:custGeom>
              <a:avLst/>
              <a:gdLst/>
              <a:ahLst/>
              <a:cxnLst/>
              <a:rect l="l" t="t" r="r" b="b"/>
              <a:pathLst>
                <a:path w="184785" h="116204">
                  <a:moveTo>
                    <a:pt x="0" y="108965"/>
                  </a:moveTo>
                  <a:lnTo>
                    <a:pt x="8381" y="115824"/>
                  </a:lnTo>
                  <a:lnTo>
                    <a:pt x="184403" y="7620"/>
                  </a:lnTo>
                  <a:lnTo>
                    <a:pt x="174498" y="0"/>
                  </a:lnTo>
                  <a:lnTo>
                    <a:pt x="0" y="1089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164074" y="3870197"/>
              <a:ext cx="135255" cy="441325"/>
            </a:xfrm>
            <a:custGeom>
              <a:avLst/>
              <a:gdLst/>
              <a:ahLst/>
              <a:cxnLst/>
              <a:rect l="l" t="t" r="r" b="b"/>
              <a:pathLst>
                <a:path w="135254" h="441325">
                  <a:moveTo>
                    <a:pt x="133350" y="0"/>
                  </a:moveTo>
                  <a:lnTo>
                    <a:pt x="118872" y="0"/>
                  </a:lnTo>
                  <a:lnTo>
                    <a:pt x="118872" y="32004"/>
                  </a:lnTo>
                  <a:lnTo>
                    <a:pt x="73152" y="32004"/>
                  </a:lnTo>
                  <a:lnTo>
                    <a:pt x="73152" y="0"/>
                  </a:lnTo>
                  <a:lnTo>
                    <a:pt x="58674" y="0"/>
                  </a:lnTo>
                  <a:lnTo>
                    <a:pt x="58674" y="32004"/>
                  </a:lnTo>
                  <a:lnTo>
                    <a:pt x="14478" y="32004"/>
                  </a:lnTo>
                  <a:lnTo>
                    <a:pt x="14478" y="0"/>
                  </a:lnTo>
                  <a:lnTo>
                    <a:pt x="0" y="0"/>
                  </a:lnTo>
                  <a:lnTo>
                    <a:pt x="0" y="73152"/>
                  </a:lnTo>
                  <a:lnTo>
                    <a:pt x="14478" y="73152"/>
                  </a:lnTo>
                  <a:lnTo>
                    <a:pt x="14478" y="39624"/>
                  </a:lnTo>
                  <a:lnTo>
                    <a:pt x="58674" y="39624"/>
                  </a:lnTo>
                  <a:lnTo>
                    <a:pt x="58674" y="108204"/>
                  </a:lnTo>
                  <a:lnTo>
                    <a:pt x="73152" y="108204"/>
                  </a:lnTo>
                  <a:lnTo>
                    <a:pt x="73152" y="39624"/>
                  </a:lnTo>
                  <a:lnTo>
                    <a:pt x="118872" y="39624"/>
                  </a:lnTo>
                  <a:lnTo>
                    <a:pt x="118872" y="73152"/>
                  </a:lnTo>
                  <a:lnTo>
                    <a:pt x="133350" y="73152"/>
                  </a:lnTo>
                  <a:lnTo>
                    <a:pt x="133350" y="0"/>
                  </a:lnTo>
                  <a:close/>
                </a:path>
                <a:path w="135254" h="441325">
                  <a:moveTo>
                    <a:pt x="134874" y="433578"/>
                  </a:moveTo>
                  <a:lnTo>
                    <a:pt x="19812" y="325374"/>
                  </a:lnTo>
                  <a:lnTo>
                    <a:pt x="18199" y="326491"/>
                  </a:lnTo>
                  <a:lnTo>
                    <a:pt x="13716" y="322326"/>
                  </a:lnTo>
                  <a:lnTo>
                    <a:pt x="3048" y="328422"/>
                  </a:lnTo>
                  <a:lnTo>
                    <a:pt x="121158" y="438150"/>
                  </a:lnTo>
                  <a:lnTo>
                    <a:pt x="121856" y="437565"/>
                  </a:lnTo>
                  <a:lnTo>
                    <a:pt x="125730" y="441198"/>
                  </a:lnTo>
                  <a:lnTo>
                    <a:pt x="134874" y="4335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173979" y="4195572"/>
              <a:ext cx="125095" cy="116205"/>
            </a:xfrm>
            <a:custGeom>
              <a:avLst/>
              <a:gdLst/>
              <a:ahLst/>
              <a:cxnLst/>
              <a:rect l="l" t="t" r="r" b="b"/>
              <a:pathLst>
                <a:path w="125095" h="116204">
                  <a:moveTo>
                    <a:pt x="115824" y="115824"/>
                  </a:moveTo>
                  <a:lnTo>
                    <a:pt x="124968" y="108203"/>
                  </a:lnTo>
                  <a:lnTo>
                    <a:pt x="9906" y="0"/>
                  </a:lnTo>
                  <a:lnTo>
                    <a:pt x="0" y="6857"/>
                  </a:lnTo>
                  <a:lnTo>
                    <a:pt x="115824" y="1158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116324" y="3870197"/>
              <a:ext cx="1121410" cy="1184275"/>
            </a:xfrm>
            <a:custGeom>
              <a:avLst/>
              <a:gdLst/>
              <a:ahLst/>
              <a:cxnLst/>
              <a:rect l="l" t="t" r="r" b="b"/>
              <a:pathLst>
                <a:path w="1121410" h="1184275">
                  <a:moveTo>
                    <a:pt x="284226" y="1184148"/>
                  </a:moveTo>
                  <a:lnTo>
                    <a:pt x="155448" y="641604"/>
                  </a:lnTo>
                  <a:lnTo>
                    <a:pt x="144945" y="642162"/>
                  </a:lnTo>
                  <a:lnTo>
                    <a:pt x="133350" y="641604"/>
                  </a:lnTo>
                  <a:lnTo>
                    <a:pt x="0" y="1184148"/>
                  </a:lnTo>
                  <a:lnTo>
                    <a:pt x="15240" y="1184148"/>
                  </a:lnTo>
                  <a:lnTo>
                    <a:pt x="145072" y="659650"/>
                  </a:lnTo>
                  <a:lnTo>
                    <a:pt x="269748" y="1184148"/>
                  </a:lnTo>
                  <a:lnTo>
                    <a:pt x="284226" y="1184148"/>
                  </a:lnTo>
                  <a:close/>
                </a:path>
                <a:path w="1121410" h="1184275">
                  <a:moveTo>
                    <a:pt x="1120902" y="0"/>
                  </a:moveTo>
                  <a:lnTo>
                    <a:pt x="1106424" y="0"/>
                  </a:lnTo>
                  <a:lnTo>
                    <a:pt x="1106424" y="112776"/>
                  </a:lnTo>
                  <a:lnTo>
                    <a:pt x="1120902" y="112776"/>
                  </a:lnTo>
                  <a:lnTo>
                    <a:pt x="11209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119372" y="4933950"/>
              <a:ext cx="245110" cy="116205"/>
            </a:xfrm>
            <a:custGeom>
              <a:avLst/>
              <a:gdLst/>
              <a:ahLst/>
              <a:cxnLst/>
              <a:rect l="l" t="t" r="r" b="b"/>
              <a:pathLst>
                <a:path w="245110" h="116204">
                  <a:moveTo>
                    <a:pt x="244601" y="6858"/>
                  </a:moveTo>
                  <a:lnTo>
                    <a:pt x="236219" y="0"/>
                  </a:lnTo>
                  <a:lnTo>
                    <a:pt x="0" y="108965"/>
                  </a:lnTo>
                  <a:lnTo>
                    <a:pt x="8381" y="115824"/>
                  </a:lnTo>
                  <a:lnTo>
                    <a:pt x="244601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119372" y="4933950"/>
              <a:ext cx="245110" cy="116205"/>
            </a:xfrm>
            <a:custGeom>
              <a:avLst/>
              <a:gdLst/>
              <a:ahLst/>
              <a:cxnLst/>
              <a:rect l="l" t="t" r="r" b="b"/>
              <a:pathLst>
                <a:path w="245110" h="116204">
                  <a:moveTo>
                    <a:pt x="0" y="108965"/>
                  </a:moveTo>
                  <a:lnTo>
                    <a:pt x="8381" y="115824"/>
                  </a:lnTo>
                  <a:lnTo>
                    <a:pt x="244601" y="6858"/>
                  </a:lnTo>
                  <a:lnTo>
                    <a:pt x="236219" y="0"/>
                  </a:lnTo>
                  <a:lnTo>
                    <a:pt x="0" y="108965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186427" y="4834127"/>
              <a:ext cx="185420" cy="116205"/>
            </a:xfrm>
            <a:custGeom>
              <a:avLst/>
              <a:gdLst/>
              <a:ahLst/>
              <a:cxnLst/>
              <a:rect l="l" t="t" r="r" b="b"/>
              <a:pathLst>
                <a:path w="185420" h="116204">
                  <a:moveTo>
                    <a:pt x="185166" y="108966"/>
                  </a:moveTo>
                  <a:lnTo>
                    <a:pt x="9144" y="0"/>
                  </a:lnTo>
                  <a:lnTo>
                    <a:pt x="0" y="7620"/>
                  </a:lnTo>
                  <a:lnTo>
                    <a:pt x="176784" y="115824"/>
                  </a:lnTo>
                  <a:lnTo>
                    <a:pt x="185166" y="10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186427" y="4834127"/>
              <a:ext cx="185420" cy="116205"/>
            </a:xfrm>
            <a:custGeom>
              <a:avLst/>
              <a:gdLst/>
              <a:ahLst/>
              <a:cxnLst/>
              <a:rect l="l" t="t" r="r" b="b"/>
              <a:pathLst>
                <a:path w="185420" h="116204">
                  <a:moveTo>
                    <a:pt x="176784" y="115824"/>
                  </a:moveTo>
                  <a:lnTo>
                    <a:pt x="185166" y="108966"/>
                  </a:lnTo>
                  <a:lnTo>
                    <a:pt x="9144" y="0"/>
                  </a:lnTo>
                  <a:lnTo>
                    <a:pt x="0" y="7620"/>
                  </a:lnTo>
                  <a:lnTo>
                    <a:pt x="176784" y="1158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195572" y="4725924"/>
              <a:ext cx="127635" cy="116205"/>
            </a:xfrm>
            <a:custGeom>
              <a:avLst/>
              <a:gdLst/>
              <a:ahLst/>
              <a:cxnLst/>
              <a:rect l="l" t="t" r="r" b="b"/>
              <a:pathLst>
                <a:path w="127635" h="116204">
                  <a:moveTo>
                    <a:pt x="127253" y="6096"/>
                  </a:moveTo>
                  <a:lnTo>
                    <a:pt x="118110" y="0"/>
                  </a:lnTo>
                  <a:lnTo>
                    <a:pt x="0" y="108203"/>
                  </a:lnTo>
                  <a:lnTo>
                    <a:pt x="10667" y="115824"/>
                  </a:lnTo>
                  <a:lnTo>
                    <a:pt x="127253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195572" y="4725924"/>
              <a:ext cx="127635" cy="116205"/>
            </a:xfrm>
            <a:custGeom>
              <a:avLst/>
              <a:gdLst/>
              <a:ahLst/>
              <a:cxnLst/>
              <a:rect l="l" t="t" r="r" b="b"/>
              <a:pathLst>
                <a:path w="127635" h="116204">
                  <a:moveTo>
                    <a:pt x="0" y="108203"/>
                  </a:moveTo>
                  <a:lnTo>
                    <a:pt x="10667" y="115824"/>
                  </a:lnTo>
                  <a:lnTo>
                    <a:pt x="127253" y="6096"/>
                  </a:lnTo>
                  <a:lnTo>
                    <a:pt x="118110" y="0"/>
                  </a:lnTo>
                  <a:lnTo>
                    <a:pt x="0" y="1082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157472" y="4945380"/>
              <a:ext cx="246379" cy="116205"/>
            </a:xfrm>
            <a:custGeom>
              <a:avLst/>
              <a:gdLst/>
              <a:ahLst/>
              <a:cxnLst/>
              <a:rect l="l" t="t" r="r" b="b"/>
              <a:pathLst>
                <a:path w="246379" h="116204">
                  <a:moveTo>
                    <a:pt x="246125" y="108966"/>
                  </a:moveTo>
                  <a:lnTo>
                    <a:pt x="8381" y="0"/>
                  </a:lnTo>
                  <a:lnTo>
                    <a:pt x="0" y="6858"/>
                  </a:lnTo>
                  <a:lnTo>
                    <a:pt x="237743" y="115824"/>
                  </a:lnTo>
                  <a:lnTo>
                    <a:pt x="246125" y="10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157472" y="4945380"/>
              <a:ext cx="246379" cy="116205"/>
            </a:xfrm>
            <a:custGeom>
              <a:avLst/>
              <a:gdLst/>
              <a:ahLst/>
              <a:cxnLst/>
              <a:rect l="l" t="t" r="r" b="b"/>
              <a:pathLst>
                <a:path w="246379" h="116204">
                  <a:moveTo>
                    <a:pt x="237743" y="115824"/>
                  </a:moveTo>
                  <a:lnTo>
                    <a:pt x="246125" y="108966"/>
                  </a:lnTo>
                  <a:lnTo>
                    <a:pt x="8381" y="0"/>
                  </a:lnTo>
                  <a:lnTo>
                    <a:pt x="0" y="6858"/>
                  </a:lnTo>
                  <a:lnTo>
                    <a:pt x="237743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154424" y="4837176"/>
              <a:ext cx="184785" cy="116205"/>
            </a:xfrm>
            <a:custGeom>
              <a:avLst/>
              <a:gdLst/>
              <a:ahLst/>
              <a:cxnLst/>
              <a:rect l="l" t="t" r="r" b="b"/>
              <a:pathLst>
                <a:path w="184785" h="116204">
                  <a:moveTo>
                    <a:pt x="184403" y="7620"/>
                  </a:moveTo>
                  <a:lnTo>
                    <a:pt x="174498" y="0"/>
                  </a:lnTo>
                  <a:lnTo>
                    <a:pt x="0" y="108965"/>
                  </a:lnTo>
                  <a:lnTo>
                    <a:pt x="8381" y="115824"/>
                  </a:lnTo>
                  <a:lnTo>
                    <a:pt x="184403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154424" y="4837176"/>
              <a:ext cx="184785" cy="116205"/>
            </a:xfrm>
            <a:custGeom>
              <a:avLst/>
              <a:gdLst/>
              <a:ahLst/>
              <a:cxnLst/>
              <a:rect l="l" t="t" r="r" b="b"/>
              <a:pathLst>
                <a:path w="184785" h="116204">
                  <a:moveTo>
                    <a:pt x="0" y="108965"/>
                  </a:moveTo>
                  <a:lnTo>
                    <a:pt x="8381" y="115824"/>
                  </a:lnTo>
                  <a:lnTo>
                    <a:pt x="184403" y="7620"/>
                  </a:lnTo>
                  <a:lnTo>
                    <a:pt x="174498" y="0"/>
                  </a:lnTo>
                  <a:lnTo>
                    <a:pt x="0" y="1089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192524" y="4403597"/>
              <a:ext cx="135255" cy="441325"/>
            </a:xfrm>
            <a:custGeom>
              <a:avLst/>
              <a:gdLst/>
              <a:ahLst/>
              <a:cxnLst/>
              <a:rect l="l" t="t" r="r" b="b"/>
              <a:pathLst>
                <a:path w="135254" h="441325">
                  <a:moveTo>
                    <a:pt x="133350" y="0"/>
                  </a:moveTo>
                  <a:lnTo>
                    <a:pt x="118872" y="0"/>
                  </a:lnTo>
                  <a:lnTo>
                    <a:pt x="118872" y="32004"/>
                  </a:lnTo>
                  <a:lnTo>
                    <a:pt x="73152" y="32004"/>
                  </a:lnTo>
                  <a:lnTo>
                    <a:pt x="73152" y="0"/>
                  </a:lnTo>
                  <a:lnTo>
                    <a:pt x="58674" y="0"/>
                  </a:lnTo>
                  <a:lnTo>
                    <a:pt x="58674" y="32004"/>
                  </a:lnTo>
                  <a:lnTo>
                    <a:pt x="14478" y="32004"/>
                  </a:lnTo>
                  <a:lnTo>
                    <a:pt x="14478" y="0"/>
                  </a:lnTo>
                  <a:lnTo>
                    <a:pt x="0" y="0"/>
                  </a:lnTo>
                  <a:lnTo>
                    <a:pt x="0" y="73152"/>
                  </a:lnTo>
                  <a:lnTo>
                    <a:pt x="14478" y="73152"/>
                  </a:lnTo>
                  <a:lnTo>
                    <a:pt x="14478" y="39624"/>
                  </a:lnTo>
                  <a:lnTo>
                    <a:pt x="58674" y="39624"/>
                  </a:lnTo>
                  <a:lnTo>
                    <a:pt x="58674" y="108204"/>
                  </a:lnTo>
                  <a:lnTo>
                    <a:pt x="73152" y="108204"/>
                  </a:lnTo>
                  <a:lnTo>
                    <a:pt x="73152" y="39624"/>
                  </a:lnTo>
                  <a:lnTo>
                    <a:pt x="118872" y="39624"/>
                  </a:lnTo>
                  <a:lnTo>
                    <a:pt x="118872" y="73152"/>
                  </a:lnTo>
                  <a:lnTo>
                    <a:pt x="133350" y="73152"/>
                  </a:lnTo>
                  <a:lnTo>
                    <a:pt x="133350" y="0"/>
                  </a:lnTo>
                  <a:close/>
                </a:path>
                <a:path w="135254" h="441325">
                  <a:moveTo>
                    <a:pt x="134874" y="433578"/>
                  </a:moveTo>
                  <a:lnTo>
                    <a:pt x="19812" y="325374"/>
                  </a:lnTo>
                  <a:lnTo>
                    <a:pt x="18199" y="326491"/>
                  </a:lnTo>
                  <a:lnTo>
                    <a:pt x="13716" y="322326"/>
                  </a:lnTo>
                  <a:lnTo>
                    <a:pt x="3048" y="328422"/>
                  </a:lnTo>
                  <a:lnTo>
                    <a:pt x="121158" y="438150"/>
                  </a:lnTo>
                  <a:lnTo>
                    <a:pt x="121856" y="437565"/>
                  </a:lnTo>
                  <a:lnTo>
                    <a:pt x="125730" y="441198"/>
                  </a:lnTo>
                  <a:lnTo>
                    <a:pt x="134874" y="4335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202430" y="4728972"/>
              <a:ext cx="125095" cy="116205"/>
            </a:xfrm>
            <a:custGeom>
              <a:avLst/>
              <a:gdLst/>
              <a:ahLst/>
              <a:cxnLst/>
              <a:rect l="l" t="t" r="r" b="b"/>
              <a:pathLst>
                <a:path w="125095" h="116204">
                  <a:moveTo>
                    <a:pt x="115824" y="115824"/>
                  </a:moveTo>
                  <a:lnTo>
                    <a:pt x="124968" y="108203"/>
                  </a:lnTo>
                  <a:lnTo>
                    <a:pt x="9906" y="0"/>
                  </a:lnTo>
                  <a:lnTo>
                    <a:pt x="0" y="6857"/>
                  </a:lnTo>
                  <a:lnTo>
                    <a:pt x="115824" y="1158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251198" y="2835401"/>
              <a:ext cx="3016250" cy="1681480"/>
            </a:xfrm>
            <a:custGeom>
              <a:avLst/>
              <a:gdLst/>
              <a:ahLst/>
              <a:cxnLst/>
              <a:rect l="l" t="t" r="r" b="b"/>
              <a:pathLst>
                <a:path w="3016250" h="1681479">
                  <a:moveTo>
                    <a:pt x="14478" y="1568196"/>
                  </a:moveTo>
                  <a:lnTo>
                    <a:pt x="0" y="1568196"/>
                  </a:lnTo>
                  <a:lnTo>
                    <a:pt x="0" y="1680972"/>
                  </a:lnTo>
                  <a:lnTo>
                    <a:pt x="14478" y="1680972"/>
                  </a:lnTo>
                  <a:lnTo>
                    <a:pt x="14478" y="1568196"/>
                  </a:lnTo>
                  <a:close/>
                </a:path>
                <a:path w="3016250" h="1681479">
                  <a:moveTo>
                    <a:pt x="3015996" y="542544"/>
                  </a:moveTo>
                  <a:lnTo>
                    <a:pt x="2887980" y="0"/>
                  </a:lnTo>
                  <a:lnTo>
                    <a:pt x="2877121" y="571"/>
                  </a:lnTo>
                  <a:lnTo>
                    <a:pt x="2865120" y="0"/>
                  </a:lnTo>
                  <a:lnTo>
                    <a:pt x="2732532" y="542544"/>
                  </a:lnTo>
                  <a:lnTo>
                    <a:pt x="2747010" y="542544"/>
                  </a:lnTo>
                  <a:lnTo>
                    <a:pt x="2877223" y="16471"/>
                  </a:lnTo>
                  <a:lnTo>
                    <a:pt x="3002280" y="542544"/>
                  </a:lnTo>
                  <a:lnTo>
                    <a:pt x="3015996" y="5425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986778" y="3257550"/>
              <a:ext cx="245110" cy="116205"/>
            </a:xfrm>
            <a:custGeom>
              <a:avLst/>
              <a:gdLst/>
              <a:ahLst/>
              <a:cxnLst/>
              <a:rect l="l" t="t" r="r" b="b"/>
              <a:pathLst>
                <a:path w="245109" h="116204">
                  <a:moveTo>
                    <a:pt x="244601" y="6858"/>
                  </a:moveTo>
                  <a:lnTo>
                    <a:pt x="235457" y="0"/>
                  </a:lnTo>
                  <a:lnTo>
                    <a:pt x="0" y="108965"/>
                  </a:lnTo>
                  <a:lnTo>
                    <a:pt x="8381" y="115824"/>
                  </a:lnTo>
                  <a:lnTo>
                    <a:pt x="244601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986778" y="3257550"/>
              <a:ext cx="245110" cy="116205"/>
            </a:xfrm>
            <a:custGeom>
              <a:avLst/>
              <a:gdLst/>
              <a:ahLst/>
              <a:cxnLst/>
              <a:rect l="l" t="t" r="r" b="b"/>
              <a:pathLst>
                <a:path w="245109" h="116204">
                  <a:moveTo>
                    <a:pt x="0" y="108965"/>
                  </a:moveTo>
                  <a:lnTo>
                    <a:pt x="8381" y="115824"/>
                  </a:lnTo>
                  <a:lnTo>
                    <a:pt x="244601" y="6858"/>
                  </a:lnTo>
                  <a:lnTo>
                    <a:pt x="235457" y="0"/>
                  </a:lnTo>
                  <a:lnTo>
                    <a:pt x="0" y="108965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053071" y="3157728"/>
              <a:ext cx="186055" cy="116205"/>
            </a:xfrm>
            <a:custGeom>
              <a:avLst/>
              <a:gdLst/>
              <a:ahLst/>
              <a:cxnLst/>
              <a:rect l="l" t="t" r="r" b="b"/>
              <a:pathLst>
                <a:path w="186054" h="116204">
                  <a:moveTo>
                    <a:pt x="185927" y="108965"/>
                  </a:moveTo>
                  <a:lnTo>
                    <a:pt x="9905" y="0"/>
                  </a:lnTo>
                  <a:lnTo>
                    <a:pt x="0" y="7619"/>
                  </a:lnTo>
                  <a:lnTo>
                    <a:pt x="177546" y="115823"/>
                  </a:lnTo>
                  <a:lnTo>
                    <a:pt x="185927" y="1089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053071" y="3157728"/>
              <a:ext cx="186055" cy="116205"/>
            </a:xfrm>
            <a:custGeom>
              <a:avLst/>
              <a:gdLst/>
              <a:ahLst/>
              <a:cxnLst/>
              <a:rect l="l" t="t" r="r" b="b"/>
              <a:pathLst>
                <a:path w="186054" h="116204">
                  <a:moveTo>
                    <a:pt x="177546" y="115823"/>
                  </a:moveTo>
                  <a:lnTo>
                    <a:pt x="185927" y="108965"/>
                  </a:lnTo>
                  <a:lnTo>
                    <a:pt x="9905" y="0"/>
                  </a:lnTo>
                  <a:lnTo>
                    <a:pt x="0" y="7619"/>
                  </a:lnTo>
                  <a:lnTo>
                    <a:pt x="177546" y="1158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062978" y="3049524"/>
              <a:ext cx="127000" cy="116205"/>
            </a:xfrm>
            <a:custGeom>
              <a:avLst/>
              <a:gdLst/>
              <a:ahLst/>
              <a:cxnLst/>
              <a:rect l="l" t="t" r="r" b="b"/>
              <a:pathLst>
                <a:path w="127000" h="116205">
                  <a:moveTo>
                    <a:pt x="126492" y="6095"/>
                  </a:moveTo>
                  <a:lnTo>
                    <a:pt x="117348" y="0"/>
                  </a:lnTo>
                  <a:lnTo>
                    <a:pt x="0" y="108203"/>
                  </a:lnTo>
                  <a:lnTo>
                    <a:pt x="9905" y="115823"/>
                  </a:lnTo>
                  <a:lnTo>
                    <a:pt x="126492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062978" y="3049524"/>
              <a:ext cx="127000" cy="116205"/>
            </a:xfrm>
            <a:custGeom>
              <a:avLst/>
              <a:gdLst/>
              <a:ahLst/>
              <a:cxnLst/>
              <a:rect l="l" t="t" r="r" b="b"/>
              <a:pathLst>
                <a:path w="127000" h="116205">
                  <a:moveTo>
                    <a:pt x="0" y="108203"/>
                  </a:moveTo>
                  <a:lnTo>
                    <a:pt x="9905" y="115823"/>
                  </a:lnTo>
                  <a:lnTo>
                    <a:pt x="126492" y="6095"/>
                  </a:lnTo>
                  <a:lnTo>
                    <a:pt x="117348" y="0"/>
                  </a:lnTo>
                  <a:lnTo>
                    <a:pt x="0" y="1082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024878" y="3268980"/>
              <a:ext cx="246379" cy="116205"/>
            </a:xfrm>
            <a:custGeom>
              <a:avLst/>
              <a:gdLst/>
              <a:ahLst/>
              <a:cxnLst/>
              <a:rect l="l" t="t" r="r" b="b"/>
              <a:pathLst>
                <a:path w="246379" h="116204">
                  <a:moveTo>
                    <a:pt x="246125" y="108966"/>
                  </a:moveTo>
                  <a:lnTo>
                    <a:pt x="8381" y="0"/>
                  </a:lnTo>
                  <a:lnTo>
                    <a:pt x="0" y="6858"/>
                  </a:lnTo>
                  <a:lnTo>
                    <a:pt x="236981" y="115824"/>
                  </a:lnTo>
                  <a:lnTo>
                    <a:pt x="246125" y="10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024878" y="3268980"/>
              <a:ext cx="246379" cy="116205"/>
            </a:xfrm>
            <a:custGeom>
              <a:avLst/>
              <a:gdLst/>
              <a:ahLst/>
              <a:cxnLst/>
              <a:rect l="l" t="t" r="r" b="b"/>
              <a:pathLst>
                <a:path w="246379" h="116204">
                  <a:moveTo>
                    <a:pt x="236981" y="115824"/>
                  </a:moveTo>
                  <a:lnTo>
                    <a:pt x="246125" y="108966"/>
                  </a:lnTo>
                  <a:lnTo>
                    <a:pt x="8381" y="0"/>
                  </a:lnTo>
                  <a:lnTo>
                    <a:pt x="0" y="6858"/>
                  </a:lnTo>
                  <a:lnTo>
                    <a:pt x="236981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021829" y="3160776"/>
              <a:ext cx="184150" cy="116205"/>
            </a:xfrm>
            <a:custGeom>
              <a:avLst/>
              <a:gdLst/>
              <a:ahLst/>
              <a:cxnLst/>
              <a:rect l="l" t="t" r="r" b="b"/>
              <a:pathLst>
                <a:path w="184150" h="116204">
                  <a:moveTo>
                    <a:pt x="183642" y="7619"/>
                  </a:moveTo>
                  <a:lnTo>
                    <a:pt x="174498" y="0"/>
                  </a:lnTo>
                  <a:lnTo>
                    <a:pt x="0" y="108965"/>
                  </a:lnTo>
                  <a:lnTo>
                    <a:pt x="8381" y="115823"/>
                  </a:lnTo>
                  <a:lnTo>
                    <a:pt x="183642" y="7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21829" y="3160776"/>
              <a:ext cx="184150" cy="116205"/>
            </a:xfrm>
            <a:custGeom>
              <a:avLst/>
              <a:gdLst/>
              <a:ahLst/>
              <a:cxnLst/>
              <a:rect l="l" t="t" r="r" b="b"/>
              <a:pathLst>
                <a:path w="184150" h="116204">
                  <a:moveTo>
                    <a:pt x="0" y="108965"/>
                  </a:moveTo>
                  <a:lnTo>
                    <a:pt x="8381" y="115823"/>
                  </a:lnTo>
                  <a:lnTo>
                    <a:pt x="183642" y="7619"/>
                  </a:lnTo>
                  <a:lnTo>
                    <a:pt x="174498" y="0"/>
                  </a:lnTo>
                  <a:lnTo>
                    <a:pt x="0" y="1089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059930" y="2727197"/>
              <a:ext cx="135255" cy="441325"/>
            </a:xfrm>
            <a:custGeom>
              <a:avLst/>
              <a:gdLst/>
              <a:ahLst/>
              <a:cxnLst/>
              <a:rect l="l" t="t" r="r" b="b"/>
              <a:pathLst>
                <a:path w="135254" h="441325">
                  <a:moveTo>
                    <a:pt x="133350" y="0"/>
                  </a:moveTo>
                  <a:lnTo>
                    <a:pt x="118872" y="0"/>
                  </a:lnTo>
                  <a:lnTo>
                    <a:pt x="118872" y="32004"/>
                  </a:lnTo>
                  <a:lnTo>
                    <a:pt x="72390" y="32004"/>
                  </a:lnTo>
                  <a:lnTo>
                    <a:pt x="72390" y="0"/>
                  </a:lnTo>
                  <a:lnTo>
                    <a:pt x="58674" y="0"/>
                  </a:lnTo>
                  <a:lnTo>
                    <a:pt x="58674" y="32004"/>
                  </a:lnTo>
                  <a:lnTo>
                    <a:pt x="13716" y="32004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73152"/>
                  </a:lnTo>
                  <a:lnTo>
                    <a:pt x="13716" y="73152"/>
                  </a:lnTo>
                  <a:lnTo>
                    <a:pt x="13716" y="39624"/>
                  </a:lnTo>
                  <a:lnTo>
                    <a:pt x="58674" y="39624"/>
                  </a:lnTo>
                  <a:lnTo>
                    <a:pt x="58674" y="108204"/>
                  </a:lnTo>
                  <a:lnTo>
                    <a:pt x="72390" y="108204"/>
                  </a:lnTo>
                  <a:lnTo>
                    <a:pt x="72390" y="39624"/>
                  </a:lnTo>
                  <a:lnTo>
                    <a:pt x="118872" y="39624"/>
                  </a:lnTo>
                  <a:lnTo>
                    <a:pt x="118872" y="73152"/>
                  </a:lnTo>
                  <a:lnTo>
                    <a:pt x="133350" y="73152"/>
                  </a:lnTo>
                  <a:lnTo>
                    <a:pt x="133350" y="0"/>
                  </a:lnTo>
                  <a:close/>
                </a:path>
                <a:path w="135254" h="441325">
                  <a:moveTo>
                    <a:pt x="134874" y="433578"/>
                  </a:moveTo>
                  <a:lnTo>
                    <a:pt x="19050" y="325374"/>
                  </a:lnTo>
                  <a:lnTo>
                    <a:pt x="17437" y="326491"/>
                  </a:lnTo>
                  <a:lnTo>
                    <a:pt x="12954" y="322326"/>
                  </a:lnTo>
                  <a:lnTo>
                    <a:pt x="3048" y="328422"/>
                  </a:lnTo>
                  <a:lnTo>
                    <a:pt x="120396" y="438150"/>
                  </a:lnTo>
                  <a:lnTo>
                    <a:pt x="121094" y="437565"/>
                  </a:lnTo>
                  <a:lnTo>
                    <a:pt x="124968" y="441198"/>
                  </a:lnTo>
                  <a:lnTo>
                    <a:pt x="134874" y="4335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069073" y="3052572"/>
              <a:ext cx="125730" cy="116205"/>
            </a:xfrm>
            <a:custGeom>
              <a:avLst/>
              <a:gdLst/>
              <a:ahLst/>
              <a:cxnLst/>
              <a:rect l="l" t="t" r="r" b="b"/>
              <a:pathLst>
                <a:path w="125729" h="116205">
                  <a:moveTo>
                    <a:pt x="115824" y="115823"/>
                  </a:moveTo>
                  <a:lnTo>
                    <a:pt x="125729" y="108203"/>
                  </a:lnTo>
                  <a:lnTo>
                    <a:pt x="9905" y="0"/>
                  </a:lnTo>
                  <a:lnTo>
                    <a:pt x="0" y="6857"/>
                  </a:lnTo>
                  <a:lnTo>
                    <a:pt x="115824" y="1158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021324" y="2727197"/>
              <a:ext cx="1111250" cy="1260475"/>
            </a:xfrm>
            <a:custGeom>
              <a:avLst/>
              <a:gdLst/>
              <a:ahLst/>
              <a:cxnLst/>
              <a:rect l="l" t="t" r="r" b="b"/>
              <a:pathLst>
                <a:path w="1111250" h="1260475">
                  <a:moveTo>
                    <a:pt x="284226" y="1260348"/>
                  </a:moveTo>
                  <a:lnTo>
                    <a:pt x="155448" y="717804"/>
                  </a:lnTo>
                  <a:lnTo>
                    <a:pt x="144945" y="718362"/>
                  </a:lnTo>
                  <a:lnTo>
                    <a:pt x="133350" y="717804"/>
                  </a:lnTo>
                  <a:lnTo>
                    <a:pt x="0" y="1260348"/>
                  </a:lnTo>
                  <a:lnTo>
                    <a:pt x="15240" y="1260348"/>
                  </a:lnTo>
                  <a:lnTo>
                    <a:pt x="145072" y="735850"/>
                  </a:lnTo>
                  <a:lnTo>
                    <a:pt x="269748" y="1260348"/>
                  </a:lnTo>
                  <a:lnTo>
                    <a:pt x="284226" y="1260348"/>
                  </a:lnTo>
                  <a:close/>
                </a:path>
                <a:path w="1111250" h="1260475">
                  <a:moveTo>
                    <a:pt x="1110996" y="0"/>
                  </a:moveTo>
                  <a:lnTo>
                    <a:pt x="1097280" y="0"/>
                  </a:lnTo>
                  <a:lnTo>
                    <a:pt x="1097280" y="112776"/>
                  </a:lnTo>
                  <a:lnTo>
                    <a:pt x="1110996" y="112776"/>
                  </a:lnTo>
                  <a:lnTo>
                    <a:pt x="1110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024372" y="3867150"/>
              <a:ext cx="245110" cy="116205"/>
            </a:xfrm>
            <a:custGeom>
              <a:avLst/>
              <a:gdLst/>
              <a:ahLst/>
              <a:cxnLst/>
              <a:rect l="l" t="t" r="r" b="b"/>
              <a:pathLst>
                <a:path w="245110" h="116204">
                  <a:moveTo>
                    <a:pt x="244601" y="6858"/>
                  </a:moveTo>
                  <a:lnTo>
                    <a:pt x="236219" y="0"/>
                  </a:lnTo>
                  <a:lnTo>
                    <a:pt x="0" y="108965"/>
                  </a:lnTo>
                  <a:lnTo>
                    <a:pt x="8381" y="115824"/>
                  </a:lnTo>
                  <a:lnTo>
                    <a:pt x="244601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024372" y="3867150"/>
              <a:ext cx="245110" cy="116205"/>
            </a:xfrm>
            <a:custGeom>
              <a:avLst/>
              <a:gdLst/>
              <a:ahLst/>
              <a:cxnLst/>
              <a:rect l="l" t="t" r="r" b="b"/>
              <a:pathLst>
                <a:path w="245110" h="116204">
                  <a:moveTo>
                    <a:pt x="0" y="108965"/>
                  </a:moveTo>
                  <a:lnTo>
                    <a:pt x="8381" y="115824"/>
                  </a:lnTo>
                  <a:lnTo>
                    <a:pt x="244601" y="6858"/>
                  </a:lnTo>
                  <a:lnTo>
                    <a:pt x="236219" y="0"/>
                  </a:lnTo>
                  <a:lnTo>
                    <a:pt x="0" y="108965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091427" y="3767328"/>
              <a:ext cx="185420" cy="116205"/>
            </a:xfrm>
            <a:custGeom>
              <a:avLst/>
              <a:gdLst/>
              <a:ahLst/>
              <a:cxnLst/>
              <a:rect l="l" t="t" r="r" b="b"/>
              <a:pathLst>
                <a:path w="185420" h="116204">
                  <a:moveTo>
                    <a:pt x="185166" y="108966"/>
                  </a:moveTo>
                  <a:lnTo>
                    <a:pt x="9144" y="0"/>
                  </a:lnTo>
                  <a:lnTo>
                    <a:pt x="0" y="7620"/>
                  </a:lnTo>
                  <a:lnTo>
                    <a:pt x="176784" y="115824"/>
                  </a:lnTo>
                  <a:lnTo>
                    <a:pt x="185166" y="10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091427" y="3767328"/>
              <a:ext cx="185420" cy="116205"/>
            </a:xfrm>
            <a:custGeom>
              <a:avLst/>
              <a:gdLst/>
              <a:ahLst/>
              <a:cxnLst/>
              <a:rect l="l" t="t" r="r" b="b"/>
              <a:pathLst>
                <a:path w="185420" h="116204">
                  <a:moveTo>
                    <a:pt x="176784" y="115824"/>
                  </a:moveTo>
                  <a:lnTo>
                    <a:pt x="185166" y="108966"/>
                  </a:lnTo>
                  <a:lnTo>
                    <a:pt x="9144" y="0"/>
                  </a:lnTo>
                  <a:lnTo>
                    <a:pt x="0" y="7620"/>
                  </a:lnTo>
                  <a:lnTo>
                    <a:pt x="176784" y="1158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100572" y="3659124"/>
              <a:ext cx="127635" cy="116205"/>
            </a:xfrm>
            <a:custGeom>
              <a:avLst/>
              <a:gdLst/>
              <a:ahLst/>
              <a:cxnLst/>
              <a:rect l="l" t="t" r="r" b="b"/>
              <a:pathLst>
                <a:path w="127635" h="116204">
                  <a:moveTo>
                    <a:pt x="127253" y="6096"/>
                  </a:moveTo>
                  <a:lnTo>
                    <a:pt x="118110" y="0"/>
                  </a:lnTo>
                  <a:lnTo>
                    <a:pt x="0" y="108203"/>
                  </a:lnTo>
                  <a:lnTo>
                    <a:pt x="10667" y="115824"/>
                  </a:lnTo>
                  <a:lnTo>
                    <a:pt x="127253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00572" y="3659124"/>
              <a:ext cx="127635" cy="116205"/>
            </a:xfrm>
            <a:custGeom>
              <a:avLst/>
              <a:gdLst/>
              <a:ahLst/>
              <a:cxnLst/>
              <a:rect l="l" t="t" r="r" b="b"/>
              <a:pathLst>
                <a:path w="127635" h="116204">
                  <a:moveTo>
                    <a:pt x="0" y="108203"/>
                  </a:moveTo>
                  <a:lnTo>
                    <a:pt x="10667" y="115824"/>
                  </a:lnTo>
                  <a:lnTo>
                    <a:pt x="127253" y="6096"/>
                  </a:lnTo>
                  <a:lnTo>
                    <a:pt x="118110" y="0"/>
                  </a:lnTo>
                  <a:lnTo>
                    <a:pt x="0" y="1082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062472" y="3878580"/>
              <a:ext cx="246379" cy="116205"/>
            </a:xfrm>
            <a:custGeom>
              <a:avLst/>
              <a:gdLst/>
              <a:ahLst/>
              <a:cxnLst/>
              <a:rect l="l" t="t" r="r" b="b"/>
              <a:pathLst>
                <a:path w="246379" h="116204">
                  <a:moveTo>
                    <a:pt x="246125" y="108966"/>
                  </a:moveTo>
                  <a:lnTo>
                    <a:pt x="8381" y="0"/>
                  </a:lnTo>
                  <a:lnTo>
                    <a:pt x="0" y="6858"/>
                  </a:lnTo>
                  <a:lnTo>
                    <a:pt x="237743" y="115824"/>
                  </a:lnTo>
                  <a:lnTo>
                    <a:pt x="246125" y="10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062472" y="3878580"/>
              <a:ext cx="246379" cy="116205"/>
            </a:xfrm>
            <a:custGeom>
              <a:avLst/>
              <a:gdLst/>
              <a:ahLst/>
              <a:cxnLst/>
              <a:rect l="l" t="t" r="r" b="b"/>
              <a:pathLst>
                <a:path w="246379" h="116204">
                  <a:moveTo>
                    <a:pt x="237743" y="115824"/>
                  </a:moveTo>
                  <a:lnTo>
                    <a:pt x="246125" y="108966"/>
                  </a:lnTo>
                  <a:lnTo>
                    <a:pt x="8381" y="0"/>
                  </a:lnTo>
                  <a:lnTo>
                    <a:pt x="0" y="6858"/>
                  </a:lnTo>
                  <a:lnTo>
                    <a:pt x="237743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059423" y="3770376"/>
              <a:ext cx="184785" cy="116205"/>
            </a:xfrm>
            <a:custGeom>
              <a:avLst/>
              <a:gdLst/>
              <a:ahLst/>
              <a:cxnLst/>
              <a:rect l="l" t="t" r="r" b="b"/>
              <a:pathLst>
                <a:path w="184785" h="116204">
                  <a:moveTo>
                    <a:pt x="184403" y="7620"/>
                  </a:moveTo>
                  <a:lnTo>
                    <a:pt x="174498" y="0"/>
                  </a:lnTo>
                  <a:lnTo>
                    <a:pt x="0" y="108965"/>
                  </a:lnTo>
                  <a:lnTo>
                    <a:pt x="8381" y="115824"/>
                  </a:lnTo>
                  <a:lnTo>
                    <a:pt x="184403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059423" y="3770376"/>
              <a:ext cx="184785" cy="116205"/>
            </a:xfrm>
            <a:custGeom>
              <a:avLst/>
              <a:gdLst/>
              <a:ahLst/>
              <a:cxnLst/>
              <a:rect l="l" t="t" r="r" b="b"/>
              <a:pathLst>
                <a:path w="184785" h="116204">
                  <a:moveTo>
                    <a:pt x="0" y="108965"/>
                  </a:moveTo>
                  <a:lnTo>
                    <a:pt x="8381" y="115824"/>
                  </a:lnTo>
                  <a:lnTo>
                    <a:pt x="184403" y="7620"/>
                  </a:lnTo>
                  <a:lnTo>
                    <a:pt x="174498" y="0"/>
                  </a:lnTo>
                  <a:lnTo>
                    <a:pt x="0" y="1089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097524" y="3336797"/>
              <a:ext cx="135255" cy="441325"/>
            </a:xfrm>
            <a:custGeom>
              <a:avLst/>
              <a:gdLst/>
              <a:ahLst/>
              <a:cxnLst/>
              <a:rect l="l" t="t" r="r" b="b"/>
              <a:pathLst>
                <a:path w="135254" h="441325">
                  <a:moveTo>
                    <a:pt x="133350" y="0"/>
                  </a:moveTo>
                  <a:lnTo>
                    <a:pt x="118872" y="0"/>
                  </a:lnTo>
                  <a:lnTo>
                    <a:pt x="118872" y="32004"/>
                  </a:lnTo>
                  <a:lnTo>
                    <a:pt x="73152" y="32004"/>
                  </a:lnTo>
                  <a:lnTo>
                    <a:pt x="73152" y="0"/>
                  </a:lnTo>
                  <a:lnTo>
                    <a:pt x="58674" y="0"/>
                  </a:lnTo>
                  <a:lnTo>
                    <a:pt x="58674" y="32004"/>
                  </a:lnTo>
                  <a:lnTo>
                    <a:pt x="14478" y="32004"/>
                  </a:lnTo>
                  <a:lnTo>
                    <a:pt x="14478" y="0"/>
                  </a:lnTo>
                  <a:lnTo>
                    <a:pt x="0" y="0"/>
                  </a:lnTo>
                  <a:lnTo>
                    <a:pt x="0" y="73152"/>
                  </a:lnTo>
                  <a:lnTo>
                    <a:pt x="14478" y="73152"/>
                  </a:lnTo>
                  <a:lnTo>
                    <a:pt x="14478" y="39624"/>
                  </a:lnTo>
                  <a:lnTo>
                    <a:pt x="58674" y="39624"/>
                  </a:lnTo>
                  <a:lnTo>
                    <a:pt x="58674" y="108204"/>
                  </a:lnTo>
                  <a:lnTo>
                    <a:pt x="73152" y="108204"/>
                  </a:lnTo>
                  <a:lnTo>
                    <a:pt x="73152" y="39624"/>
                  </a:lnTo>
                  <a:lnTo>
                    <a:pt x="118872" y="39624"/>
                  </a:lnTo>
                  <a:lnTo>
                    <a:pt x="118872" y="73152"/>
                  </a:lnTo>
                  <a:lnTo>
                    <a:pt x="133350" y="73152"/>
                  </a:lnTo>
                  <a:lnTo>
                    <a:pt x="133350" y="0"/>
                  </a:lnTo>
                  <a:close/>
                </a:path>
                <a:path w="135254" h="441325">
                  <a:moveTo>
                    <a:pt x="134874" y="433578"/>
                  </a:moveTo>
                  <a:lnTo>
                    <a:pt x="19812" y="325374"/>
                  </a:lnTo>
                  <a:lnTo>
                    <a:pt x="18199" y="326491"/>
                  </a:lnTo>
                  <a:lnTo>
                    <a:pt x="13716" y="322326"/>
                  </a:lnTo>
                  <a:lnTo>
                    <a:pt x="3048" y="328422"/>
                  </a:lnTo>
                  <a:lnTo>
                    <a:pt x="121158" y="438150"/>
                  </a:lnTo>
                  <a:lnTo>
                    <a:pt x="121856" y="437565"/>
                  </a:lnTo>
                  <a:lnTo>
                    <a:pt x="125730" y="441198"/>
                  </a:lnTo>
                  <a:lnTo>
                    <a:pt x="134874" y="4335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107429" y="3662172"/>
              <a:ext cx="125095" cy="116205"/>
            </a:xfrm>
            <a:custGeom>
              <a:avLst/>
              <a:gdLst/>
              <a:ahLst/>
              <a:cxnLst/>
              <a:rect l="l" t="t" r="r" b="b"/>
              <a:pathLst>
                <a:path w="125095" h="116204">
                  <a:moveTo>
                    <a:pt x="115824" y="115824"/>
                  </a:moveTo>
                  <a:lnTo>
                    <a:pt x="124968" y="108203"/>
                  </a:lnTo>
                  <a:lnTo>
                    <a:pt x="9906" y="0"/>
                  </a:lnTo>
                  <a:lnTo>
                    <a:pt x="0" y="6857"/>
                  </a:lnTo>
                  <a:lnTo>
                    <a:pt x="115824" y="1158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156198" y="3336797"/>
              <a:ext cx="1130300" cy="1137285"/>
            </a:xfrm>
            <a:custGeom>
              <a:avLst/>
              <a:gdLst/>
              <a:ahLst/>
              <a:cxnLst/>
              <a:rect l="l" t="t" r="r" b="b"/>
              <a:pathLst>
                <a:path w="1130300" h="1137285">
                  <a:moveTo>
                    <a:pt x="14478" y="0"/>
                  </a:moveTo>
                  <a:lnTo>
                    <a:pt x="0" y="0"/>
                  </a:lnTo>
                  <a:lnTo>
                    <a:pt x="0" y="112776"/>
                  </a:lnTo>
                  <a:lnTo>
                    <a:pt x="14478" y="112776"/>
                  </a:lnTo>
                  <a:lnTo>
                    <a:pt x="14478" y="0"/>
                  </a:lnTo>
                  <a:close/>
                </a:path>
                <a:path w="1130300" h="1137285">
                  <a:moveTo>
                    <a:pt x="1130046" y="1136142"/>
                  </a:moveTo>
                  <a:lnTo>
                    <a:pt x="1002030" y="593598"/>
                  </a:lnTo>
                  <a:lnTo>
                    <a:pt x="991171" y="594741"/>
                  </a:lnTo>
                  <a:lnTo>
                    <a:pt x="979170" y="593598"/>
                  </a:lnTo>
                  <a:lnTo>
                    <a:pt x="846582" y="1136142"/>
                  </a:lnTo>
                  <a:lnTo>
                    <a:pt x="861060" y="1136904"/>
                  </a:lnTo>
                  <a:lnTo>
                    <a:pt x="991273" y="610831"/>
                  </a:lnTo>
                  <a:lnTo>
                    <a:pt x="1116330" y="1136904"/>
                  </a:lnTo>
                  <a:lnTo>
                    <a:pt x="1130046" y="11361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05828" y="4352544"/>
              <a:ext cx="245110" cy="116839"/>
            </a:xfrm>
            <a:custGeom>
              <a:avLst/>
              <a:gdLst/>
              <a:ahLst/>
              <a:cxnLst/>
              <a:rect l="l" t="t" r="r" b="b"/>
              <a:pathLst>
                <a:path w="245109" h="116839">
                  <a:moveTo>
                    <a:pt x="244601" y="7619"/>
                  </a:moveTo>
                  <a:lnTo>
                    <a:pt x="235457" y="0"/>
                  </a:lnTo>
                  <a:lnTo>
                    <a:pt x="0" y="108965"/>
                  </a:lnTo>
                  <a:lnTo>
                    <a:pt x="8381" y="116585"/>
                  </a:lnTo>
                  <a:lnTo>
                    <a:pt x="244601" y="7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005828" y="4352544"/>
              <a:ext cx="245110" cy="116839"/>
            </a:xfrm>
            <a:custGeom>
              <a:avLst/>
              <a:gdLst/>
              <a:ahLst/>
              <a:cxnLst/>
              <a:rect l="l" t="t" r="r" b="b"/>
              <a:pathLst>
                <a:path w="245109" h="116839">
                  <a:moveTo>
                    <a:pt x="0" y="108965"/>
                  </a:moveTo>
                  <a:lnTo>
                    <a:pt x="8381" y="116585"/>
                  </a:lnTo>
                  <a:lnTo>
                    <a:pt x="244601" y="7619"/>
                  </a:lnTo>
                  <a:lnTo>
                    <a:pt x="235457" y="0"/>
                  </a:lnTo>
                  <a:lnTo>
                    <a:pt x="0" y="108965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072121" y="4252722"/>
              <a:ext cx="186055" cy="116205"/>
            </a:xfrm>
            <a:custGeom>
              <a:avLst/>
              <a:gdLst/>
              <a:ahLst/>
              <a:cxnLst/>
              <a:rect l="l" t="t" r="r" b="b"/>
              <a:pathLst>
                <a:path w="186054" h="116204">
                  <a:moveTo>
                    <a:pt x="185927" y="108965"/>
                  </a:moveTo>
                  <a:lnTo>
                    <a:pt x="9905" y="0"/>
                  </a:lnTo>
                  <a:lnTo>
                    <a:pt x="0" y="7619"/>
                  </a:lnTo>
                  <a:lnTo>
                    <a:pt x="177546" y="115824"/>
                  </a:lnTo>
                  <a:lnTo>
                    <a:pt x="185927" y="1089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072121" y="4252722"/>
              <a:ext cx="186055" cy="116205"/>
            </a:xfrm>
            <a:custGeom>
              <a:avLst/>
              <a:gdLst/>
              <a:ahLst/>
              <a:cxnLst/>
              <a:rect l="l" t="t" r="r" b="b"/>
              <a:pathLst>
                <a:path w="186054" h="116204">
                  <a:moveTo>
                    <a:pt x="177546" y="115824"/>
                  </a:moveTo>
                  <a:lnTo>
                    <a:pt x="185927" y="108965"/>
                  </a:lnTo>
                  <a:lnTo>
                    <a:pt x="9905" y="0"/>
                  </a:lnTo>
                  <a:lnTo>
                    <a:pt x="0" y="7619"/>
                  </a:lnTo>
                  <a:lnTo>
                    <a:pt x="177546" y="1158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082028" y="4145280"/>
              <a:ext cx="127000" cy="116205"/>
            </a:xfrm>
            <a:custGeom>
              <a:avLst/>
              <a:gdLst/>
              <a:ahLst/>
              <a:cxnLst/>
              <a:rect l="l" t="t" r="r" b="b"/>
              <a:pathLst>
                <a:path w="127000" h="116204">
                  <a:moveTo>
                    <a:pt x="126492" y="6096"/>
                  </a:moveTo>
                  <a:lnTo>
                    <a:pt x="117348" y="0"/>
                  </a:lnTo>
                  <a:lnTo>
                    <a:pt x="0" y="108204"/>
                  </a:lnTo>
                  <a:lnTo>
                    <a:pt x="9905" y="115824"/>
                  </a:lnTo>
                  <a:lnTo>
                    <a:pt x="126492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082028" y="4145280"/>
              <a:ext cx="127000" cy="116205"/>
            </a:xfrm>
            <a:custGeom>
              <a:avLst/>
              <a:gdLst/>
              <a:ahLst/>
              <a:cxnLst/>
              <a:rect l="l" t="t" r="r" b="b"/>
              <a:pathLst>
                <a:path w="127000" h="116204">
                  <a:moveTo>
                    <a:pt x="0" y="108204"/>
                  </a:moveTo>
                  <a:lnTo>
                    <a:pt x="9905" y="115824"/>
                  </a:lnTo>
                  <a:lnTo>
                    <a:pt x="126492" y="6096"/>
                  </a:lnTo>
                  <a:lnTo>
                    <a:pt x="117348" y="0"/>
                  </a:lnTo>
                  <a:lnTo>
                    <a:pt x="0" y="1082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043928" y="4363974"/>
              <a:ext cx="246379" cy="116205"/>
            </a:xfrm>
            <a:custGeom>
              <a:avLst/>
              <a:gdLst/>
              <a:ahLst/>
              <a:cxnLst/>
              <a:rect l="l" t="t" r="r" b="b"/>
              <a:pathLst>
                <a:path w="246379" h="116204">
                  <a:moveTo>
                    <a:pt x="246125" y="108965"/>
                  </a:moveTo>
                  <a:lnTo>
                    <a:pt x="8381" y="0"/>
                  </a:lnTo>
                  <a:lnTo>
                    <a:pt x="0" y="6858"/>
                  </a:lnTo>
                  <a:lnTo>
                    <a:pt x="236981" y="115824"/>
                  </a:lnTo>
                  <a:lnTo>
                    <a:pt x="246125" y="1089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043928" y="4363974"/>
              <a:ext cx="246379" cy="116205"/>
            </a:xfrm>
            <a:custGeom>
              <a:avLst/>
              <a:gdLst/>
              <a:ahLst/>
              <a:cxnLst/>
              <a:rect l="l" t="t" r="r" b="b"/>
              <a:pathLst>
                <a:path w="246379" h="116204">
                  <a:moveTo>
                    <a:pt x="236981" y="115824"/>
                  </a:moveTo>
                  <a:lnTo>
                    <a:pt x="246125" y="108965"/>
                  </a:lnTo>
                  <a:lnTo>
                    <a:pt x="8381" y="0"/>
                  </a:lnTo>
                  <a:lnTo>
                    <a:pt x="0" y="6858"/>
                  </a:lnTo>
                  <a:lnTo>
                    <a:pt x="236981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040879" y="4255770"/>
              <a:ext cx="184150" cy="116205"/>
            </a:xfrm>
            <a:custGeom>
              <a:avLst/>
              <a:gdLst/>
              <a:ahLst/>
              <a:cxnLst/>
              <a:rect l="l" t="t" r="r" b="b"/>
              <a:pathLst>
                <a:path w="184150" h="116204">
                  <a:moveTo>
                    <a:pt x="183642" y="7619"/>
                  </a:moveTo>
                  <a:lnTo>
                    <a:pt x="174498" y="0"/>
                  </a:lnTo>
                  <a:lnTo>
                    <a:pt x="0" y="108965"/>
                  </a:lnTo>
                  <a:lnTo>
                    <a:pt x="8381" y="115824"/>
                  </a:lnTo>
                  <a:lnTo>
                    <a:pt x="183642" y="7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040879" y="4255770"/>
              <a:ext cx="184150" cy="116205"/>
            </a:xfrm>
            <a:custGeom>
              <a:avLst/>
              <a:gdLst/>
              <a:ahLst/>
              <a:cxnLst/>
              <a:rect l="l" t="t" r="r" b="b"/>
              <a:pathLst>
                <a:path w="184150" h="116204">
                  <a:moveTo>
                    <a:pt x="0" y="108965"/>
                  </a:moveTo>
                  <a:lnTo>
                    <a:pt x="8381" y="115824"/>
                  </a:lnTo>
                  <a:lnTo>
                    <a:pt x="183642" y="7619"/>
                  </a:lnTo>
                  <a:lnTo>
                    <a:pt x="174498" y="0"/>
                  </a:lnTo>
                  <a:lnTo>
                    <a:pt x="0" y="1089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078980" y="3822953"/>
              <a:ext cx="135255" cy="441325"/>
            </a:xfrm>
            <a:custGeom>
              <a:avLst/>
              <a:gdLst/>
              <a:ahLst/>
              <a:cxnLst/>
              <a:rect l="l" t="t" r="r" b="b"/>
              <a:pathLst>
                <a:path w="135254" h="441325">
                  <a:moveTo>
                    <a:pt x="133350" y="0"/>
                  </a:moveTo>
                  <a:lnTo>
                    <a:pt x="118872" y="0"/>
                  </a:lnTo>
                  <a:lnTo>
                    <a:pt x="118872" y="31242"/>
                  </a:lnTo>
                  <a:lnTo>
                    <a:pt x="72390" y="31242"/>
                  </a:lnTo>
                  <a:lnTo>
                    <a:pt x="72390" y="0"/>
                  </a:lnTo>
                  <a:lnTo>
                    <a:pt x="58674" y="0"/>
                  </a:lnTo>
                  <a:lnTo>
                    <a:pt x="58674" y="31242"/>
                  </a:lnTo>
                  <a:lnTo>
                    <a:pt x="13716" y="31242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73152"/>
                  </a:lnTo>
                  <a:lnTo>
                    <a:pt x="13716" y="73152"/>
                  </a:lnTo>
                  <a:lnTo>
                    <a:pt x="13716" y="39624"/>
                  </a:lnTo>
                  <a:lnTo>
                    <a:pt x="58674" y="39624"/>
                  </a:lnTo>
                  <a:lnTo>
                    <a:pt x="58674" y="107442"/>
                  </a:lnTo>
                  <a:lnTo>
                    <a:pt x="72390" y="107442"/>
                  </a:lnTo>
                  <a:lnTo>
                    <a:pt x="72390" y="39624"/>
                  </a:lnTo>
                  <a:lnTo>
                    <a:pt x="118872" y="39624"/>
                  </a:lnTo>
                  <a:lnTo>
                    <a:pt x="118872" y="73152"/>
                  </a:lnTo>
                  <a:lnTo>
                    <a:pt x="133350" y="73152"/>
                  </a:lnTo>
                  <a:lnTo>
                    <a:pt x="133350" y="0"/>
                  </a:lnTo>
                  <a:close/>
                </a:path>
                <a:path w="135254" h="441325">
                  <a:moveTo>
                    <a:pt x="134874" y="433578"/>
                  </a:moveTo>
                  <a:lnTo>
                    <a:pt x="19050" y="325374"/>
                  </a:lnTo>
                  <a:lnTo>
                    <a:pt x="17348" y="326415"/>
                  </a:lnTo>
                  <a:lnTo>
                    <a:pt x="12954" y="322326"/>
                  </a:lnTo>
                  <a:lnTo>
                    <a:pt x="3048" y="328422"/>
                  </a:lnTo>
                  <a:lnTo>
                    <a:pt x="120396" y="438150"/>
                  </a:lnTo>
                  <a:lnTo>
                    <a:pt x="121107" y="437553"/>
                  </a:lnTo>
                  <a:lnTo>
                    <a:pt x="124968" y="441198"/>
                  </a:lnTo>
                  <a:lnTo>
                    <a:pt x="134874" y="4335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088123" y="4148327"/>
              <a:ext cx="125730" cy="116205"/>
            </a:xfrm>
            <a:custGeom>
              <a:avLst/>
              <a:gdLst/>
              <a:ahLst/>
              <a:cxnLst/>
              <a:rect l="l" t="t" r="r" b="b"/>
              <a:pathLst>
                <a:path w="125729" h="116204">
                  <a:moveTo>
                    <a:pt x="115824" y="115824"/>
                  </a:moveTo>
                  <a:lnTo>
                    <a:pt x="125729" y="108204"/>
                  </a:lnTo>
                  <a:lnTo>
                    <a:pt x="9905" y="0"/>
                  </a:lnTo>
                  <a:lnTo>
                    <a:pt x="0" y="6096"/>
                  </a:lnTo>
                  <a:lnTo>
                    <a:pt x="115824" y="1158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040374" y="3822953"/>
              <a:ext cx="1111250" cy="1231900"/>
            </a:xfrm>
            <a:custGeom>
              <a:avLst/>
              <a:gdLst/>
              <a:ahLst/>
              <a:cxnLst/>
              <a:rect l="l" t="t" r="r" b="b"/>
              <a:pathLst>
                <a:path w="1111250" h="1231900">
                  <a:moveTo>
                    <a:pt x="284226" y="1231392"/>
                  </a:moveTo>
                  <a:lnTo>
                    <a:pt x="155448" y="688848"/>
                  </a:lnTo>
                  <a:lnTo>
                    <a:pt x="144945" y="689406"/>
                  </a:lnTo>
                  <a:lnTo>
                    <a:pt x="133350" y="688848"/>
                  </a:lnTo>
                  <a:lnTo>
                    <a:pt x="0" y="1231392"/>
                  </a:lnTo>
                  <a:lnTo>
                    <a:pt x="15240" y="1231392"/>
                  </a:lnTo>
                  <a:lnTo>
                    <a:pt x="145072" y="706894"/>
                  </a:lnTo>
                  <a:lnTo>
                    <a:pt x="269748" y="1231392"/>
                  </a:lnTo>
                  <a:lnTo>
                    <a:pt x="284226" y="1231392"/>
                  </a:lnTo>
                  <a:close/>
                </a:path>
                <a:path w="1111250" h="1231900">
                  <a:moveTo>
                    <a:pt x="1110996" y="0"/>
                  </a:moveTo>
                  <a:lnTo>
                    <a:pt x="1097280" y="0"/>
                  </a:lnTo>
                  <a:lnTo>
                    <a:pt x="1097280" y="112776"/>
                  </a:lnTo>
                  <a:lnTo>
                    <a:pt x="1110996" y="112776"/>
                  </a:lnTo>
                  <a:lnTo>
                    <a:pt x="1110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043422" y="4933950"/>
              <a:ext cx="245110" cy="116205"/>
            </a:xfrm>
            <a:custGeom>
              <a:avLst/>
              <a:gdLst/>
              <a:ahLst/>
              <a:cxnLst/>
              <a:rect l="l" t="t" r="r" b="b"/>
              <a:pathLst>
                <a:path w="245110" h="116204">
                  <a:moveTo>
                    <a:pt x="244601" y="6858"/>
                  </a:moveTo>
                  <a:lnTo>
                    <a:pt x="236219" y="0"/>
                  </a:lnTo>
                  <a:lnTo>
                    <a:pt x="0" y="108965"/>
                  </a:lnTo>
                  <a:lnTo>
                    <a:pt x="8381" y="115824"/>
                  </a:lnTo>
                  <a:lnTo>
                    <a:pt x="244601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043422" y="4933950"/>
              <a:ext cx="245110" cy="116205"/>
            </a:xfrm>
            <a:custGeom>
              <a:avLst/>
              <a:gdLst/>
              <a:ahLst/>
              <a:cxnLst/>
              <a:rect l="l" t="t" r="r" b="b"/>
              <a:pathLst>
                <a:path w="245110" h="116204">
                  <a:moveTo>
                    <a:pt x="0" y="108965"/>
                  </a:moveTo>
                  <a:lnTo>
                    <a:pt x="8381" y="115824"/>
                  </a:lnTo>
                  <a:lnTo>
                    <a:pt x="244601" y="6858"/>
                  </a:lnTo>
                  <a:lnTo>
                    <a:pt x="236219" y="0"/>
                  </a:lnTo>
                  <a:lnTo>
                    <a:pt x="0" y="108965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110477" y="4834127"/>
              <a:ext cx="185420" cy="116205"/>
            </a:xfrm>
            <a:custGeom>
              <a:avLst/>
              <a:gdLst/>
              <a:ahLst/>
              <a:cxnLst/>
              <a:rect l="l" t="t" r="r" b="b"/>
              <a:pathLst>
                <a:path w="185420" h="116204">
                  <a:moveTo>
                    <a:pt x="185166" y="108966"/>
                  </a:moveTo>
                  <a:lnTo>
                    <a:pt x="9144" y="0"/>
                  </a:lnTo>
                  <a:lnTo>
                    <a:pt x="0" y="7620"/>
                  </a:lnTo>
                  <a:lnTo>
                    <a:pt x="176784" y="115824"/>
                  </a:lnTo>
                  <a:lnTo>
                    <a:pt x="185166" y="10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110477" y="4834127"/>
              <a:ext cx="185420" cy="116205"/>
            </a:xfrm>
            <a:custGeom>
              <a:avLst/>
              <a:gdLst/>
              <a:ahLst/>
              <a:cxnLst/>
              <a:rect l="l" t="t" r="r" b="b"/>
              <a:pathLst>
                <a:path w="185420" h="116204">
                  <a:moveTo>
                    <a:pt x="176784" y="115824"/>
                  </a:moveTo>
                  <a:lnTo>
                    <a:pt x="185166" y="108966"/>
                  </a:lnTo>
                  <a:lnTo>
                    <a:pt x="9144" y="0"/>
                  </a:lnTo>
                  <a:lnTo>
                    <a:pt x="0" y="7620"/>
                  </a:lnTo>
                  <a:lnTo>
                    <a:pt x="176784" y="1158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119622" y="4725924"/>
              <a:ext cx="127635" cy="116205"/>
            </a:xfrm>
            <a:custGeom>
              <a:avLst/>
              <a:gdLst/>
              <a:ahLst/>
              <a:cxnLst/>
              <a:rect l="l" t="t" r="r" b="b"/>
              <a:pathLst>
                <a:path w="127635" h="116204">
                  <a:moveTo>
                    <a:pt x="127253" y="6096"/>
                  </a:moveTo>
                  <a:lnTo>
                    <a:pt x="118110" y="0"/>
                  </a:lnTo>
                  <a:lnTo>
                    <a:pt x="0" y="108203"/>
                  </a:lnTo>
                  <a:lnTo>
                    <a:pt x="10667" y="115824"/>
                  </a:lnTo>
                  <a:lnTo>
                    <a:pt x="127253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119622" y="4725924"/>
              <a:ext cx="127635" cy="116205"/>
            </a:xfrm>
            <a:custGeom>
              <a:avLst/>
              <a:gdLst/>
              <a:ahLst/>
              <a:cxnLst/>
              <a:rect l="l" t="t" r="r" b="b"/>
              <a:pathLst>
                <a:path w="127635" h="116204">
                  <a:moveTo>
                    <a:pt x="0" y="108203"/>
                  </a:moveTo>
                  <a:lnTo>
                    <a:pt x="10667" y="115824"/>
                  </a:lnTo>
                  <a:lnTo>
                    <a:pt x="127253" y="6096"/>
                  </a:lnTo>
                  <a:lnTo>
                    <a:pt x="118110" y="0"/>
                  </a:lnTo>
                  <a:lnTo>
                    <a:pt x="0" y="1082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081522" y="4945380"/>
              <a:ext cx="246379" cy="116205"/>
            </a:xfrm>
            <a:custGeom>
              <a:avLst/>
              <a:gdLst/>
              <a:ahLst/>
              <a:cxnLst/>
              <a:rect l="l" t="t" r="r" b="b"/>
              <a:pathLst>
                <a:path w="246379" h="116204">
                  <a:moveTo>
                    <a:pt x="246125" y="108966"/>
                  </a:moveTo>
                  <a:lnTo>
                    <a:pt x="8381" y="0"/>
                  </a:lnTo>
                  <a:lnTo>
                    <a:pt x="0" y="6858"/>
                  </a:lnTo>
                  <a:lnTo>
                    <a:pt x="237743" y="115824"/>
                  </a:lnTo>
                  <a:lnTo>
                    <a:pt x="246125" y="10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081522" y="4945380"/>
              <a:ext cx="246379" cy="116205"/>
            </a:xfrm>
            <a:custGeom>
              <a:avLst/>
              <a:gdLst/>
              <a:ahLst/>
              <a:cxnLst/>
              <a:rect l="l" t="t" r="r" b="b"/>
              <a:pathLst>
                <a:path w="246379" h="116204">
                  <a:moveTo>
                    <a:pt x="237743" y="115824"/>
                  </a:moveTo>
                  <a:lnTo>
                    <a:pt x="246125" y="108966"/>
                  </a:lnTo>
                  <a:lnTo>
                    <a:pt x="8381" y="0"/>
                  </a:lnTo>
                  <a:lnTo>
                    <a:pt x="0" y="6858"/>
                  </a:lnTo>
                  <a:lnTo>
                    <a:pt x="237743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078473" y="4837176"/>
              <a:ext cx="184785" cy="116205"/>
            </a:xfrm>
            <a:custGeom>
              <a:avLst/>
              <a:gdLst/>
              <a:ahLst/>
              <a:cxnLst/>
              <a:rect l="l" t="t" r="r" b="b"/>
              <a:pathLst>
                <a:path w="184785" h="116204">
                  <a:moveTo>
                    <a:pt x="184403" y="7620"/>
                  </a:moveTo>
                  <a:lnTo>
                    <a:pt x="174498" y="0"/>
                  </a:lnTo>
                  <a:lnTo>
                    <a:pt x="0" y="108965"/>
                  </a:lnTo>
                  <a:lnTo>
                    <a:pt x="8381" y="115824"/>
                  </a:lnTo>
                  <a:lnTo>
                    <a:pt x="184403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078473" y="4837176"/>
              <a:ext cx="184785" cy="116205"/>
            </a:xfrm>
            <a:custGeom>
              <a:avLst/>
              <a:gdLst/>
              <a:ahLst/>
              <a:cxnLst/>
              <a:rect l="l" t="t" r="r" b="b"/>
              <a:pathLst>
                <a:path w="184785" h="116204">
                  <a:moveTo>
                    <a:pt x="0" y="108965"/>
                  </a:moveTo>
                  <a:lnTo>
                    <a:pt x="8381" y="115824"/>
                  </a:lnTo>
                  <a:lnTo>
                    <a:pt x="184403" y="7620"/>
                  </a:lnTo>
                  <a:lnTo>
                    <a:pt x="174498" y="0"/>
                  </a:lnTo>
                  <a:lnTo>
                    <a:pt x="0" y="1089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116574" y="4403597"/>
              <a:ext cx="135255" cy="441325"/>
            </a:xfrm>
            <a:custGeom>
              <a:avLst/>
              <a:gdLst/>
              <a:ahLst/>
              <a:cxnLst/>
              <a:rect l="l" t="t" r="r" b="b"/>
              <a:pathLst>
                <a:path w="135254" h="441325">
                  <a:moveTo>
                    <a:pt x="133350" y="0"/>
                  </a:moveTo>
                  <a:lnTo>
                    <a:pt x="118872" y="0"/>
                  </a:lnTo>
                  <a:lnTo>
                    <a:pt x="118872" y="32004"/>
                  </a:lnTo>
                  <a:lnTo>
                    <a:pt x="73152" y="32004"/>
                  </a:lnTo>
                  <a:lnTo>
                    <a:pt x="73152" y="0"/>
                  </a:lnTo>
                  <a:lnTo>
                    <a:pt x="58674" y="0"/>
                  </a:lnTo>
                  <a:lnTo>
                    <a:pt x="58674" y="32004"/>
                  </a:lnTo>
                  <a:lnTo>
                    <a:pt x="14478" y="32004"/>
                  </a:lnTo>
                  <a:lnTo>
                    <a:pt x="14478" y="0"/>
                  </a:lnTo>
                  <a:lnTo>
                    <a:pt x="0" y="0"/>
                  </a:lnTo>
                  <a:lnTo>
                    <a:pt x="0" y="73152"/>
                  </a:lnTo>
                  <a:lnTo>
                    <a:pt x="14478" y="73152"/>
                  </a:lnTo>
                  <a:lnTo>
                    <a:pt x="14478" y="39624"/>
                  </a:lnTo>
                  <a:lnTo>
                    <a:pt x="58674" y="39624"/>
                  </a:lnTo>
                  <a:lnTo>
                    <a:pt x="58674" y="108204"/>
                  </a:lnTo>
                  <a:lnTo>
                    <a:pt x="73152" y="108204"/>
                  </a:lnTo>
                  <a:lnTo>
                    <a:pt x="73152" y="39624"/>
                  </a:lnTo>
                  <a:lnTo>
                    <a:pt x="118872" y="39624"/>
                  </a:lnTo>
                  <a:lnTo>
                    <a:pt x="118872" y="73152"/>
                  </a:lnTo>
                  <a:lnTo>
                    <a:pt x="133350" y="73152"/>
                  </a:lnTo>
                  <a:lnTo>
                    <a:pt x="133350" y="0"/>
                  </a:lnTo>
                  <a:close/>
                </a:path>
                <a:path w="135254" h="441325">
                  <a:moveTo>
                    <a:pt x="134874" y="433578"/>
                  </a:moveTo>
                  <a:lnTo>
                    <a:pt x="19812" y="325374"/>
                  </a:lnTo>
                  <a:lnTo>
                    <a:pt x="18199" y="326491"/>
                  </a:lnTo>
                  <a:lnTo>
                    <a:pt x="13716" y="322326"/>
                  </a:lnTo>
                  <a:lnTo>
                    <a:pt x="3048" y="328422"/>
                  </a:lnTo>
                  <a:lnTo>
                    <a:pt x="121158" y="438150"/>
                  </a:lnTo>
                  <a:lnTo>
                    <a:pt x="121856" y="437565"/>
                  </a:lnTo>
                  <a:lnTo>
                    <a:pt x="125730" y="441198"/>
                  </a:lnTo>
                  <a:lnTo>
                    <a:pt x="134874" y="4335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126479" y="4728972"/>
              <a:ext cx="125095" cy="116205"/>
            </a:xfrm>
            <a:custGeom>
              <a:avLst/>
              <a:gdLst/>
              <a:ahLst/>
              <a:cxnLst/>
              <a:rect l="l" t="t" r="r" b="b"/>
              <a:pathLst>
                <a:path w="125095" h="116204">
                  <a:moveTo>
                    <a:pt x="115824" y="115824"/>
                  </a:moveTo>
                  <a:lnTo>
                    <a:pt x="124968" y="108203"/>
                  </a:lnTo>
                  <a:lnTo>
                    <a:pt x="9906" y="0"/>
                  </a:lnTo>
                  <a:lnTo>
                    <a:pt x="0" y="6857"/>
                  </a:lnTo>
                  <a:lnTo>
                    <a:pt x="115824" y="1158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002274" y="2302001"/>
              <a:ext cx="284480" cy="2214880"/>
            </a:xfrm>
            <a:custGeom>
              <a:avLst/>
              <a:gdLst/>
              <a:ahLst/>
              <a:cxnLst/>
              <a:rect l="l" t="t" r="r" b="b"/>
              <a:pathLst>
                <a:path w="284479" h="2214879">
                  <a:moveTo>
                    <a:pt x="187452" y="2101596"/>
                  </a:moveTo>
                  <a:lnTo>
                    <a:pt x="172974" y="2101596"/>
                  </a:lnTo>
                  <a:lnTo>
                    <a:pt x="172974" y="2214372"/>
                  </a:lnTo>
                  <a:lnTo>
                    <a:pt x="187452" y="2214372"/>
                  </a:lnTo>
                  <a:lnTo>
                    <a:pt x="187452" y="2101596"/>
                  </a:lnTo>
                  <a:close/>
                </a:path>
                <a:path w="284479" h="2214879">
                  <a:moveTo>
                    <a:pt x="284226" y="542544"/>
                  </a:moveTo>
                  <a:lnTo>
                    <a:pt x="155448" y="0"/>
                  </a:lnTo>
                  <a:lnTo>
                    <a:pt x="144945" y="558"/>
                  </a:lnTo>
                  <a:lnTo>
                    <a:pt x="133350" y="0"/>
                  </a:lnTo>
                  <a:lnTo>
                    <a:pt x="0" y="542544"/>
                  </a:lnTo>
                  <a:lnTo>
                    <a:pt x="15240" y="542544"/>
                  </a:lnTo>
                  <a:lnTo>
                    <a:pt x="145072" y="18046"/>
                  </a:lnTo>
                  <a:lnTo>
                    <a:pt x="269748" y="542544"/>
                  </a:lnTo>
                  <a:lnTo>
                    <a:pt x="284226" y="5425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005322" y="2724150"/>
              <a:ext cx="245110" cy="116205"/>
            </a:xfrm>
            <a:custGeom>
              <a:avLst/>
              <a:gdLst/>
              <a:ahLst/>
              <a:cxnLst/>
              <a:rect l="l" t="t" r="r" b="b"/>
              <a:pathLst>
                <a:path w="245110" h="116205">
                  <a:moveTo>
                    <a:pt x="244601" y="6857"/>
                  </a:moveTo>
                  <a:lnTo>
                    <a:pt x="236219" y="0"/>
                  </a:lnTo>
                  <a:lnTo>
                    <a:pt x="0" y="108965"/>
                  </a:lnTo>
                  <a:lnTo>
                    <a:pt x="8381" y="115823"/>
                  </a:lnTo>
                  <a:lnTo>
                    <a:pt x="244601" y="6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005322" y="2724150"/>
              <a:ext cx="245110" cy="116205"/>
            </a:xfrm>
            <a:custGeom>
              <a:avLst/>
              <a:gdLst/>
              <a:ahLst/>
              <a:cxnLst/>
              <a:rect l="l" t="t" r="r" b="b"/>
              <a:pathLst>
                <a:path w="245110" h="116205">
                  <a:moveTo>
                    <a:pt x="0" y="108965"/>
                  </a:moveTo>
                  <a:lnTo>
                    <a:pt x="8381" y="115823"/>
                  </a:lnTo>
                  <a:lnTo>
                    <a:pt x="244601" y="6857"/>
                  </a:lnTo>
                  <a:lnTo>
                    <a:pt x="236219" y="0"/>
                  </a:lnTo>
                  <a:lnTo>
                    <a:pt x="0" y="108965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072377" y="2624328"/>
              <a:ext cx="185420" cy="116205"/>
            </a:xfrm>
            <a:custGeom>
              <a:avLst/>
              <a:gdLst/>
              <a:ahLst/>
              <a:cxnLst/>
              <a:rect l="l" t="t" r="r" b="b"/>
              <a:pathLst>
                <a:path w="185420" h="116205">
                  <a:moveTo>
                    <a:pt x="185166" y="108965"/>
                  </a:moveTo>
                  <a:lnTo>
                    <a:pt x="9144" y="0"/>
                  </a:lnTo>
                  <a:lnTo>
                    <a:pt x="0" y="7619"/>
                  </a:lnTo>
                  <a:lnTo>
                    <a:pt x="176784" y="115823"/>
                  </a:lnTo>
                  <a:lnTo>
                    <a:pt x="185166" y="1089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072377" y="2624328"/>
              <a:ext cx="185420" cy="116205"/>
            </a:xfrm>
            <a:custGeom>
              <a:avLst/>
              <a:gdLst/>
              <a:ahLst/>
              <a:cxnLst/>
              <a:rect l="l" t="t" r="r" b="b"/>
              <a:pathLst>
                <a:path w="185420" h="116205">
                  <a:moveTo>
                    <a:pt x="176784" y="115823"/>
                  </a:moveTo>
                  <a:lnTo>
                    <a:pt x="185166" y="108965"/>
                  </a:lnTo>
                  <a:lnTo>
                    <a:pt x="9144" y="0"/>
                  </a:lnTo>
                  <a:lnTo>
                    <a:pt x="0" y="7619"/>
                  </a:lnTo>
                  <a:lnTo>
                    <a:pt x="176784" y="1158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081522" y="2516124"/>
              <a:ext cx="127635" cy="116205"/>
            </a:xfrm>
            <a:custGeom>
              <a:avLst/>
              <a:gdLst/>
              <a:ahLst/>
              <a:cxnLst/>
              <a:rect l="l" t="t" r="r" b="b"/>
              <a:pathLst>
                <a:path w="127635" h="116205">
                  <a:moveTo>
                    <a:pt x="127253" y="6095"/>
                  </a:moveTo>
                  <a:lnTo>
                    <a:pt x="118110" y="0"/>
                  </a:lnTo>
                  <a:lnTo>
                    <a:pt x="0" y="108203"/>
                  </a:lnTo>
                  <a:lnTo>
                    <a:pt x="10667" y="115823"/>
                  </a:lnTo>
                  <a:lnTo>
                    <a:pt x="127253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081522" y="2516124"/>
              <a:ext cx="127635" cy="116205"/>
            </a:xfrm>
            <a:custGeom>
              <a:avLst/>
              <a:gdLst/>
              <a:ahLst/>
              <a:cxnLst/>
              <a:rect l="l" t="t" r="r" b="b"/>
              <a:pathLst>
                <a:path w="127635" h="116205">
                  <a:moveTo>
                    <a:pt x="0" y="108203"/>
                  </a:moveTo>
                  <a:lnTo>
                    <a:pt x="10667" y="115823"/>
                  </a:lnTo>
                  <a:lnTo>
                    <a:pt x="127253" y="6095"/>
                  </a:lnTo>
                  <a:lnTo>
                    <a:pt x="118110" y="0"/>
                  </a:lnTo>
                  <a:lnTo>
                    <a:pt x="0" y="1082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043422" y="2735580"/>
              <a:ext cx="246379" cy="116205"/>
            </a:xfrm>
            <a:custGeom>
              <a:avLst/>
              <a:gdLst/>
              <a:ahLst/>
              <a:cxnLst/>
              <a:rect l="l" t="t" r="r" b="b"/>
              <a:pathLst>
                <a:path w="246379" h="116205">
                  <a:moveTo>
                    <a:pt x="246125" y="108965"/>
                  </a:moveTo>
                  <a:lnTo>
                    <a:pt x="8381" y="0"/>
                  </a:lnTo>
                  <a:lnTo>
                    <a:pt x="0" y="6857"/>
                  </a:lnTo>
                  <a:lnTo>
                    <a:pt x="237743" y="115824"/>
                  </a:lnTo>
                  <a:lnTo>
                    <a:pt x="246125" y="1089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043422" y="2735580"/>
              <a:ext cx="246379" cy="116205"/>
            </a:xfrm>
            <a:custGeom>
              <a:avLst/>
              <a:gdLst/>
              <a:ahLst/>
              <a:cxnLst/>
              <a:rect l="l" t="t" r="r" b="b"/>
              <a:pathLst>
                <a:path w="246379" h="116205">
                  <a:moveTo>
                    <a:pt x="237743" y="115824"/>
                  </a:moveTo>
                  <a:lnTo>
                    <a:pt x="246125" y="108965"/>
                  </a:lnTo>
                  <a:lnTo>
                    <a:pt x="8381" y="0"/>
                  </a:lnTo>
                  <a:lnTo>
                    <a:pt x="0" y="6857"/>
                  </a:lnTo>
                  <a:lnTo>
                    <a:pt x="237743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040373" y="2627376"/>
              <a:ext cx="184785" cy="116205"/>
            </a:xfrm>
            <a:custGeom>
              <a:avLst/>
              <a:gdLst/>
              <a:ahLst/>
              <a:cxnLst/>
              <a:rect l="l" t="t" r="r" b="b"/>
              <a:pathLst>
                <a:path w="184785" h="116205">
                  <a:moveTo>
                    <a:pt x="184403" y="7619"/>
                  </a:moveTo>
                  <a:lnTo>
                    <a:pt x="174498" y="0"/>
                  </a:lnTo>
                  <a:lnTo>
                    <a:pt x="0" y="108965"/>
                  </a:lnTo>
                  <a:lnTo>
                    <a:pt x="8381" y="115823"/>
                  </a:lnTo>
                  <a:lnTo>
                    <a:pt x="184403" y="7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040373" y="2627376"/>
              <a:ext cx="184785" cy="116205"/>
            </a:xfrm>
            <a:custGeom>
              <a:avLst/>
              <a:gdLst/>
              <a:ahLst/>
              <a:cxnLst/>
              <a:rect l="l" t="t" r="r" b="b"/>
              <a:pathLst>
                <a:path w="184785" h="116205">
                  <a:moveTo>
                    <a:pt x="0" y="108965"/>
                  </a:moveTo>
                  <a:lnTo>
                    <a:pt x="8381" y="115823"/>
                  </a:lnTo>
                  <a:lnTo>
                    <a:pt x="184403" y="7619"/>
                  </a:lnTo>
                  <a:lnTo>
                    <a:pt x="174498" y="0"/>
                  </a:lnTo>
                  <a:lnTo>
                    <a:pt x="0" y="1089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078474" y="2193797"/>
              <a:ext cx="135255" cy="441325"/>
            </a:xfrm>
            <a:custGeom>
              <a:avLst/>
              <a:gdLst/>
              <a:ahLst/>
              <a:cxnLst/>
              <a:rect l="l" t="t" r="r" b="b"/>
              <a:pathLst>
                <a:path w="135254" h="441325">
                  <a:moveTo>
                    <a:pt x="133350" y="0"/>
                  </a:moveTo>
                  <a:lnTo>
                    <a:pt x="118872" y="0"/>
                  </a:lnTo>
                  <a:lnTo>
                    <a:pt x="118872" y="32004"/>
                  </a:lnTo>
                  <a:lnTo>
                    <a:pt x="73152" y="32004"/>
                  </a:lnTo>
                  <a:lnTo>
                    <a:pt x="73152" y="0"/>
                  </a:lnTo>
                  <a:lnTo>
                    <a:pt x="58674" y="0"/>
                  </a:lnTo>
                  <a:lnTo>
                    <a:pt x="58674" y="32004"/>
                  </a:lnTo>
                  <a:lnTo>
                    <a:pt x="14478" y="32004"/>
                  </a:lnTo>
                  <a:lnTo>
                    <a:pt x="14478" y="0"/>
                  </a:lnTo>
                  <a:lnTo>
                    <a:pt x="0" y="0"/>
                  </a:lnTo>
                  <a:lnTo>
                    <a:pt x="0" y="73152"/>
                  </a:lnTo>
                  <a:lnTo>
                    <a:pt x="14478" y="73152"/>
                  </a:lnTo>
                  <a:lnTo>
                    <a:pt x="14478" y="39624"/>
                  </a:lnTo>
                  <a:lnTo>
                    <a:pt x="58674" y="39624"/>
                  </a:lnTo>
                  <a:lnTo>
                    <a:pt x="58674" y="108204"/>
                  </a:lnTo>
                  <a:lnTo>
                    <a:pt x="73152" y="108204"/>
                  </a:lnTo>
                  <a:lnTo>
                    <a:pt x="73152" y="39624"/>
                  </a:lnTo>
                  <a:lnTo>
                    <a:pt x="118872" y="39624"/>
                  </a:lnTo>
                  <a:lnTo>
                    <a:pt x="118872" y="73152"/>
                  </a:lnTo>
                  <a:lnTo>
                    <a:pt x="133350" y="73152"/>
                  </a:lnTo>
                  <a:lnTo>
                    <a:pt x="133350" y="0"/>
                  </a:lnTo>
                  <a:close/>
                </a:path>
                <a:path w="135254" h="441325">
                  <a:moveTo>
                    <a:pt x="134874" y="433578"/>
                  </a:moveTo>
                  <a:lnTo>
                    <a:pt x="19812" y="325374"/>
                  </a:lnTo>
                  <a:lnTo>
                    <a:pt x="18199" y="326491"/>
                  </a:lnTo>
                  <a:lnTo>
                    <a:pt x="13716" y="322326"/>
                  </a:lnTo>
                  <a:lnTo>
                    <a:pt x="3048" y="328422"/>
                  </a:lnTo>
                  <a:lnTo>
                    <a:pt x="121158" y="438150"/>
                  </a:lnTo>
                  <a:lnTo>
                    <a:pt x="121856" y="437565"/>
                  </a:lnTo>
                  <a:lnTo>
                    <a:pt x="125730" y="441198"/>
                  </a:lnTo>
                  <a:lnTo>
                    <a:pt x="134874" y="4335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088379" y="2519172"/>
              <a:ext cx="125095" cy="116205"/>
            </a:xfrm>
            <a:custGeom>
              <a:avLst/>
              <a:gdLst/>
              <a:ahLst/>
              <a:cxnLst/>
              <a:rect l="l" t="t" r="r" b="b"/>
              <a:pathLst>
                <a:path w="125095" h="116205">
                  <a:moveTo>
                    <a:pt x="115824" y="115823"/>
                  </a:moveTo>
                  <a:lnTo>
                    <a:pt x="124968" y="108203"/>
                  </a:lnTo>
                  <a:lnTo>
                    <a:pt x="9906" y="0"/>
                  </a:lnTo>
                  <a:lnTo>
                    <a:pt x="0" y="6857"/>
                  </a:lnTo>
                  <a:lnTo>
                    <a:pt x="115824" y="1158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145280" y="2193797"/>
              <a:ext cx="2006600" cy="650875"/>
            </a:xfrm>
            <a:custGeom>
              <a:avLst/>
              <a:gdLst/>
              <a:ahLst/>
              <a:cxnLst/>
              <a:rect l="l" t="t" r="r" b="b"/>
              <a:pathLst>
                <a:path w="2006600" h="650875">
                  <a:moveTo>
                    <a:pt x="283464" y="650748"/>
                  </a:moveTo>
                  <a:lnTo>
                    <a:pt x="155448" y="108204"/>
                  </a:lnTo>
                  <a:lnTo>
                    <a:pt x="144589" y="108775"/>
                  </a:lnTo>
                  <a:lnTo>
                    <a:pt x="132588" y="108204"/>
                  </a:lnTo>
                  <a:lnTo>
                    <a:pt x="0" y="650748"/>
                  </a:lnTo>
                  <a:lnTo>
                    <a:pt x="14478" y="650748"/>
                  </a:lnTo>
                  <a:lnTo>
                    <a:pt x="144691" y="124675"/>
                  </a:lnTo>
                  <a:lnTo>
                    <a:pt x="269748" y="650748"/>
                  </a:lnTo>
                  <a:lnTo>
                    <a:pt x="283464" y="650748"/>
                  </a:lnTo>
                  <a:close/>
                </a:path>
                <a:path w="2006600" h="650875">
                  <a:moveTo>
                    <a:pt x="2006346" y="0"/>
                  </a:moveTo>
                  <a:lnTo>
                    <a:pt x="1991868" y="0"/>
                  </a:lnTo>
                  <a:lnTo>
                    <a:pt x="1991868" y="112776"/>
                  </a:lnTo>
                  <a:lnTo>
                    <a:pt x="2006346" y="112776"/>
                  </a:lnTo>
                  <a:lnTo>
                    <a:pt x="20063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148327" y="2724150"/>
              <a:ext cx="245110" cy="116205"/>
            </a:xfrm>
            <a:custGeom>
              <a:avLst/>
              <a:gdLst/>
              <a:ahLst/>
              <a:cxnLst/>
              <a:rect l="l" t="t" r="r" b="b"/>
              <a:pathLst>
                <a:path w="245110" h="116205">
                  <a:moveTo>
                    <a:pt x="244601" y="6857"/>
                  </a:moveTo>
                  <a:lnTo>
                    <a:pt x="235458" y="0"/>
                  </a:lnTo>
                  <a:lnTo>
                    <a:pt x="0" y="108965"/>
                  </a:lnTo>
                  <a:lnTo>
                    <a:pt x="8382" y="115823"/>
                  </a:lnTo>
                  <a:lnTo>
                    <a:pt x="244601" y="6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148327" y="2724150"/>
              <a:ext cx="245110" cy="116205"/>
            </a:xfrm>
            <a:custGeom>
              <a:avLst/>
              <a:gdLst/>
              <a:ahLst/>
              <a:cxnLst/>
              <a:rect l="l" t="t" r="r" b="b"/>
              <a:pathLst>
                <a:path w="245110" h="116205">
                  <a:moveTo>
                    <a:pt x="0" y="108965"/>
                  </a:moveTo>
                  <a:lnTo>
                    <a:pt x="8382" y="115823"/>
                  </a:lnTo>
                  <a:lnTo>
                    <a:pt x="244601" y="6857"/>
                  </a:lnTo>
                  <a:lnTo>
                    <a:pt x="235458" y="0"/>
                  </a:lnTo>
                  <a:lnTo>
                    <a:pt x="0" y="108965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214622" y="2624328"/>
              <a:ext cx="186055" cy="116205"/>
            </a:xfrm>
            <a:custGeom>
              <a:avLst/>
              <a:gdLst/>
              <a:ahLst/>
              <a:cxnLst/>
              <a:rect l="l" t="t" r="r" b="b"/>
              <a:pathLst>
                <a:path w="186054" h="116205">
                  <a:moveTo>
                    <a:pt x="185927" y="108965"/>
                  </a:moveTo>
                  <a:lnTo>
                    <a:pt x="9905" y="0"/>
                  </a:lnTo>
                  <a:lnTo>
                    <a:pt x="0" y="7619"/>
                  </a:lnTo>
                  <a:lnTo>
                    <a:pt x="177545" y="115823"/>
                  </a:lnTo>
                  <a:lnTo>
                    <a:pt x="185927" y="1089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214622" y="2624328"/>
              <a:ext cx="186055" cy="116205"/>
            </a:xfrm>
            <a:custGeom>
              <a:avLst/>
              <a:gdLst/>
              <a:ahLst/>
              <a:cxnLst/>
              <a:rect l="l" t="t" r="r" b="b"/>
              <a:pathLst>
                <a:path w="186054" h="116205">
                  <a:moveTo>
                    <a:pt x="177545" y="115823"/>
                  </a:moveTo>
                  <a:lnTo>
                    <a:pt x="185927" y="108965"/>
                  </a:lnTo>
                  <a:lnTo>
                    <a:pt x="9905" y="0"/>
                  </a:lnTo>
                  <a:lnTo>
                    <a:pt x="0" y="7619"/>
                  </a:lnTo>
                  <a:lnTo>
                    <a:pt x="177545" y="1158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224527" y="2516124"/>
              <a:ext cx="127000" cy="116205"/>
            </a:xfrm>
            <a:custGeom>
              <a:avLst/>
              <a:gdLst/>
              <a:ahLst/>
              <a:cxnLst/>
              <a:rect l="l" t="t" r="r" b="b"/>
              <a:pathLst>
                <a:path w="127000" h="116205">
                  <a:moveTo>
                    <a:pt x="126492" y="6095"/>
                  </a:moveTo>
                  <a:lnTo>
                    <a:pt x="117348" y="0"/>
                  </a:lnTo>
                  <a:lnTo>
                    <a:pt x="0" y="108203"/>
                  </a:lnTo>
                  <a:lnTo>
                    <a:pt x="9906" y="115823"/>
                  </a:lnTo>
                  <a:lnTo>
                    <a:pt x="126492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224527" y="2516124"/>
              <a:ext cx="127000" cy="116205"/>
            </a:xfrm>
            <a:custGeom>
              <a:avLst/>
              <a:gdLst/>
              <a:ahLst/>
              <a:cxnLst/>
              <a:rect l="l" t="t" r="r" b="b"/>
              <a:pathLst>
                <a:path w="127000" h="116205">
                  <a:moveTo>
                    <a:pt x="0" y="108203"/>
                  </a:moveTo>
                  <a:lnTo>
                    <a:pt x="9906" y="115823"/>
                  </a:lnTo>
                  <a:lnTo>
                    <a:pt x="126492" y="6095"/>
                  </a:lnTo>
                  <a:lnTo>
                    <a:pt x="117348" y="0"/>
                  </a:lnTo>
                  <a:lnTo>
                    <a:pt x="0" y="1082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186427" y="2735580"/>
              <a:ext cx="246379" cy="116205"/>
            </a:xfrm>
            <a:custGeom>
              <a:avLst/>
              <a:gdLst/>
              <a:ahLst/>
              <a:cxnLst/>
              <a:rect l="l" t="t" r="r" b="b"/>
              <a:pathLst>
                <a:path w="246379" h="116205">
                  <a:moveTo>
                    <a:pt x="246125" y="108965"/>
                  </a:moveTo>
                  <a:lnTo>
                    <a:pt x="8382" y="0"/>
                  </a:lnTo>
                  <a:lnTo>
                    <a:pt x="0" y="6857"/>
                  </a:lnTo>
                  <a:lnTo>
                    <a:pt x="236982" y="115824"/>
                  </a:lnTo>
                  <a:lnTo>
                    <a:pt x="246125" y="1089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186427" y="2735580"/>
              <a:ext cx="246379" cy="116205"/>
            </a:xfrm>
            <a:custGeom>
              <a:avLst/>
              <a:gdLst/>
              <a:ahLst/>
              <a:cxnLst/>
              <a:rect l="l" t="t" r="r" b="b"/>
              <a:pathLst>
                <a:path w="246379" h="116205">
                  <a:moveTo>
                    <a:pt x="236982" y="115824"/>
                  </a:moveTo>
                  <a:lnTo>
                    <a:pt x="246125" y="108965"/>
                  </a:lnTo>
                  <a:lnTo>
                    <a:pt x="8382" y="0"/>
                  </a:lnTo>
                  <a:lnTo>
                    <a:pt x="0" y="6857"/>
                  </a:lnTo>
                  <a:lnTo>
                    <a:pt x="236982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183380" y="2627376"/>
              <a:ext cx="184150" cy="116205"/>
            </a:xfrm>
            <a:custGeom>
              <a:avLst/>
              <a:gdLst/>
              <a:ahLst/>
              <a:cxnLst/>
              <a:rect l="l" t="t" r="r" b="b"/>
              <a:pathLst>
                <a:path w="184150" h="116205">
                  <a:moveTo>
                    <a:pt x="183642" y="7619"/>
                  </a:moveTo>
                  <a:lnTo>
                    <a:pt x="174498" y="0"/>
                  </a:lnTo>
                  <a:lnTo>
                    <a:pt x="0" y="108965"/>
                  </a:lnTo>
                  <a:lnTo>
                    <a:pt x="8382" y="115823"/>
                  </a:lnTo>
                  <a:lnTo>
                    <a:pt x="183642" y="7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183380" y="2627376"/>
              <a:ext cx="184150" cy="116205"/>
            </a:xfrm>
            <a:custGeom>
              <a:avLst/>
              <a:gdLst/>
              <a:ahLst/>
              <a:cxnLst/>
              <a:rect l="l" t="t" r="r" b="b"/>
              <a:pathLst>
                <a:path w="184150" h="116205">
                  <a:moveTo>
                    <a:pt x="0" y="108965"/>
                  </a:moveTo>
                  <a:lnTo>
                    <a:pt x="8382" y="115823"/>
                  </a:lnTo>
                  <a:lnTo>
                    <a:pt x="183642" y="7619"/>
                  </a:lnTo>
                  <a:lnTo>
                    <a:pt x="174498" y="0"/>
                  </a:lnTo>
                  <a:lnTo>
                    <a:pt x="0" y="1089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221480" y="2193797"/>
              <a:ext cx="135255" cy="441325"/>
            </a:xfrm>
            <a:custGeom>
              <a:avLst/>
              <a:gdLst/>
              <a:ahLst/>
              <a:cxnLst/>
              <a:rect l="l" t="t" r="r" b="b"/>
              <a:pathLst>
                <a:path w="135254" h="441325">
                  <a:moveTo>
                    <a:pt x="133350" y="0"/>
                  </a:moveTo>
                  <a:lnTo>
                    <a:pt x="118872" y="0"/>
                  </a:lnTo>
                  <a:lnTo>
                    <a:pt x="118872" y="32004"/>
                  </a:lnTo>
                  <a:lnTo>
                    <a:pt x="72377" y="32004"/>
                  </a:lnTo>
                  <a:lnTo>
                    <a:pt x="72377" y="0"/>
                  </a:lnTo>
                  <a:lnTo>
                    <a:pt x="58674" y="0"/>
                  </a:lnTo>
                  <a:lnTo>
                    <a:pt x="58674" y="32004"/>
                  </a:lnTo>
                  <a:lnTo>
                    <a:pt x="13703" y="32004"/>
                  </a:lnTo>
                  <a:lnTo>
                    <a:pt x="13703" y="0"/>
                  </a:lnTo>
                  <a:lnTo>
                    <a:pt x="0" y="0"/>
                  </a:lnTo>
                  <a:lnTo>
                    <a:pt x="0" y="73152"/>
                  </a:lnTo>
                  <a:lnTo>
                    <a:pt x="13703" y="73152"/>
                  </a:lnTo>
                  <a:lnTo>
                    <a:pt x="13703" y="39624"/>
                  </a:lnTo>
                  <a:lnTo>
                    <a:pt x="58674" y="39624"/>
                  </a:lnTo>
                  <a:lnTo>
                    <a:pt x="58674" y="108204"/>
                  </a:lnTo>
                  <a:lnTo>
                    <a:pt x="72377" y="108204"/>
                  </a:lnTo>
                  <a:lnTo>
                    <a:pt x="72377" y="39624"/>
                  </a:lnTo>
                  <a:lnTo>
                    <a:pt x="118872" y="39624"/>
                  </a:lnTo>
                  <a:lnTo>
                    <a:pt x="118872" y="73152"/>
                  </a:lnTo>
                  <a:lnTo>
                    <a:pt x="133350" y="73152"/>
                  </a:lnTo>
                  <a:lnTo>
                    <a:pt x="133350" y="0"/>
                  </a:lnTo>
                  <a:close/>
                </a:path>
                <a:path w="135254" h="441325">
                  <a:moveTo>
                    <a:pt x="134874" y="433578"/>
                  </a:moveTo>
                  <a:lnTo>
                    <a:pt x="19050" y="325374"/>
                  </a:lnTo>
                  <a:lnTo>
                    <a:pt x="17437" y="326491"/>
                  </a:lnTo>
                  <a:lnTo>
                    <a:pt x="12954" y="322326"/>
                  </a:lnTo>
                  <a:lnTo>
                    <a:pt x="3048" y="328422"/>
                  </a:lnTo>
                  <a:lnTo>
                    <a:pt x="120396" y="438150"/>
                  </a:lnTo>
                  <a:lnTo>
                    <a:pt x="121094" y="437565"/>
                  </a:lnTo>
                  <a:lnTo>
                    <a:pt x="124968" y="441198"/>
                  </a:lnTo>
                  <a:lnTo>
                    <a:pt x="134874" y="4335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230624" y="2519172"/>
              <a:ext cx="125730" cy="116205"/>
            </a:xfrm>
            <a:custGeom>
              <a:avLst/>
              <a:gdLst/>
              <a:ahLst/>
              <a:cxnLst/>
              <a:rect l="l" t="t" r="r" b="b"/>
              <a:pathLst>
                <a:path w="125729" h="116205">
                  <a:moveTo>
                    <a:pt x="115824" y="115823"/>
                  </a:moveTo>
                  <a:lnTo>
                    <a:pt x="125729" y="108203"/>
                  </a:lnTo>
                  <a:lnTo>
                    <a:pt x="9905" y="0"/>
                  </a:lnTo>
                  <a:lnTo>
                    <a:pt x="0" y="6857"/>
                  </a:lnTo>
                  <a:lnTo>
                    <a:pt x="115824" y="1158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280154" y="2193797"/>
              <a:ext cx="1111250" cy="1260475"/>
            </a:xfrm>
            <a:custGeom>
              <a:avLst/>
              <a:gdLst/>
              <a:ahLst/>
              <a:cxnLst/>
              <a:rect l="l" t="t" r="r" b="b"/>
              <a:pathLst>
                <a:path w="1111250" h="1260475">
                  <a:moveTo>
                    <a:pt x="13703" y="0"/>
                  </a:moveTo>
                  <a:lnTo>
                    <a:pt x="0" y="0"/>
                  </a:lnTo>
                  <a:lnTo>
                    <a:pt x="0" y="112776"/>
                  </a:lnTo>
                  <a:lnTo>
                    <a:pt x="13703" y="112776"/>
                  </a:lnTo>
                  <a:lnTo>
                    <a:pt x="13703" y="0"/>
                  </a:lnTo>
                  <a:close/>
                </a:path>
                <a:path w="1111250" h="1260475">
                  <a:moveTo>
                    <a:pt x="1110996" y="1260348"/>
                  </a:moveTo>
                  <a:lnTo>
                    <a:pt x="982218" y="717804"/>
                  </a:lnTo>
                  <a:lnTo>
                    <a:pt x="971715" y="718362"/>
                  </a:lnTo>
                  <a:lnTo>
                    <a:pt x="960120" y="717804"/>
                  </a:lnTo>
                  <a:lnTo>
                    <a:pt x="826770" y="1260348"/>
                  </a:lnTo>
                  <a:lnTo>
                    <a:pt x="842010" y="1260348"/>
                  </a:lnTo>
                  <a:lnTo>
                    <a:pt x="971842" y="735850"/>
                  </a:lnTo>
                  <a:lnTo>
                    <a:pt x="1096518" y="1260348"/>
                  </a:lnTo>
                  <a:lnTo>
                    <a:pt x="1110996" y="12603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109972" y="3333750"/>
              <a:ext cx="245110" cy="116205"/>
            </a:xfrm>
            <a:custGeom>
              <a:avLst/>
              <a:gdLst/>
              <a:ahLst/>
              <a:cxnLst/>
              <a:rect l="l" t="t" r="r" b="b"/>
              <a:pathLst>
                <a:path w="245110" h="116204">
                  <a:moveTo>
                    <a:pt x="244601" y="6858"/>
                  </a:moveTo>
                  <a:lnTo>
                    <a:pt x="236219" y="0"/>
                  </a:lnTo>
                  <a:lnTo>
                    <a:pt x="0" y="108965"/>
                  </a:lnTo>
                  <a:lnTo>
                    <a:pt x="8381" y="115824"/>
                  </a:lnTo>
                  <a:lnTo>
                    <a:pt x="244601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109972" y="3333750"/>
              <a:ext cx="245110" cy="116205"/>
            </a:xfrm>
            <a:custGeom>
              <a:avLst/>
              <a:gdLst/>
              <a:ahLst/>
              <a:cxnLst/>
              <a:rect l="l" t="t" r="r" b="b"/>
              <a:pathLst>
                <a:path w="245110" h="116204">
                  <a:moveTo>
                    <a:pt x="0" y="108965"/>
                  </a:moveTo>
                  <a:lnTo>
                    <a:pt x="8381" y="115824"/>
                  </a:lnTo>
                  <a:lnTo>
                    <a:pt x="244601" y="6858"/>
                  </a:lnTo>
                  <a:lnTo>
                    <a:pt x="236219" y="0"/>
                  </a:lnTo>
                  <a:lnTo>
                    <a:pt x="0" y="108965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177027" y="3233928"/>
              <a:ext cx="185420" cy="116205"/>
            </a:xfrm>
            <a:custGeom>
              <a:avLst/>
              <a:gdLst/>
              <a:ahLst/>
              <a:cxnLst/>
              <a:rect l="l" t="t" r="r" b="b"/>
              <a:pathLst>
                <a:path w="185420" h="116204">
                  <a:moveTo>
                    <a:pt x="185166" y="108966"/>
                  </a:moveTo>
                  <a:lnTo>
                    <a:pt x="9144" y="0"/>
                  </a:lnTo>
                  <a:lnTo>
                    <a:pt x="0" y="7619"/>
                  </a:lnTo>
                  <a:lnTo>
                    <a:pt x="176784" y="115824"/>
                  </a:lnTo>
                  <a:lnTo>
                    <a:pt x="185166" y="10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177027" y="3233928"/>
              <a:ext cx="185420" cy="116205"/>
            </a:xfrm>
            <a:custGeom>
              <a:avLst/>
              <a:gdLst/>
              <a:ahLst/>
              <a:cxnLst/>
              <a:rect l="l" t="t" r="r" b="b"/>
              <a:pathLst>
                <a:path w="185420" h="116204">
                  <a:moveTo>
                    <a:pt x="176784" y="115824"/>
                  </a:moveTo>
                  <a:lnTo>
                    <a:pt x="185166" y="108966"/>
                  </a:lnTo>
                  <a:lnTo>
                    <a:pt x="9144" y="0"/>
                  </a:lnTo>
                  <a:lnTo>
                    <a:pt x="0" y="7619"/>
                  </a:lnTo>
                  <a:lnTo>
                    <a:pt x="176784" y="1158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186172" y="3125724"/>
              <a:ext cx="127635" cy="116205"/>
            </a:xfrm>
            <a:custGeom>
              <a:avLst/>
              <a:gdLst/>
              <a:ahLst/>
              <a:cxnLst/>
              <a:rect l="l" t="t" r="r" b="b"/>
              <a:pathLst>
                <a:path w="127635" h="116205">
                  <a:moveTo>
                    <a:pt x="127253" y="6095"/>
                  </a:moveTo>
                  <a:lnTo>
                    <a:pt x="118110" y="0"/>
                  </a:lnTo>
                  <a:lnTo>
                    <a:pt x="0" y="108203"/>
                  </a:lnTo>
                  <a:lnTo>
                    <a:pt x="10667" y="115823"/>
                  </a:lnTo>
                  <a:lnTo>
                    <a:pt x="127253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186172" y="3125724"/>
              <a:ext cx="127635" cy="116205"/>
            </a:xfrm>
            <a:custGeom>
              <a:avLst/>
              <a:gdLst/>
              <a:ahLst/>
              <a:cxnLst/>
              <a:rect l="l" t="t" r="r" b="b"/>
              <a:pathLst>
                <a:path w="127635" h="116205">
                  <a:moveTo>
                    <a:pt x="0" y="108203"/>
                  </a:moveTo>
                  <a:lnTo>
                    <a:pt x="10667" y="115823"/>
                  </a:lnTo>
                  <a:lnTo>
                    <a:pt x="127253" y="6095"/>
                  </a:lnTo>
                  <a:lnTo>
                    <a:pt x="118110" y="0"/>
                  </a:lnTo>
                  <a:lnTo>
                    <a:pt x="0" y="1082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148072" y="3345180"/>
              <a:ext cx="246379" cy="116205"/>
            </a:xfrm>
            <a:custGeom>
              <a:avLst/>
              <a:gdLst/>
              <a:ahLst/>
              <a:cxnLst/>
              <a:rect l="l" t="t" r="r" b="b"/>
              <a:pathLst>
                <a:path w="246379" h="116204">
                  <a:moveTo>
                    <a:pt x="246125" y="108966"/>
                  </a:moveTo>
                  <a:lnTo>
                    <a:pt x="8381" y="0"/>
                  </a:lnTo>
                  <a:lnTo>
                    <a:pt x="0" y="6858"/>
                  </a:lnTo>
                  <a:lnTo>
                    <a:pt x="237743" y="115824"/>
                  </a:lnTo>
                  <a:lnTo>
                    <a:pt x="246125" y="10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148072" y="3345180"/>
              <a:ext cx="246379" cy="116205"/>
            </a:xfrm>
            <a:custGeom>
              <a:avLst/>
              <a:gdLst/>
              <a:ahLst/>
              <a:cxnLst/>
              <a:rect l="l" t="t" r="r" b="b"/>
              <a:pathLst>
                <a:path w="246379" h="116204">
                  <a:moveTo>
                    <a:pt x="237743" y="115824"/>
                  </a:moveTo>
                  <a:lnTo>
                    <a:pt x="246125" y="108966"/>
                  </a:lnTo>
                  <a:lnTo>
                    <a:pt x="8381" y="0"/>
                  </a:lnTo>
                  <a:lnTo>
                    <a:pt x="0" y="6858"/>
                  </a:lnTo>
                  <a:lnTo>
                    <a:pt x="237743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145023" y="3236976"/>
              <a:ext cx="184785" cy="116205"/>
            </a:xfrm>
            <a:custGeom>
              <a:avLst/>
              <a:gdLst/>
              <a:ahLst/>
              <a:cxnLst/>
              <a:rect l="l" t="t" r="r" b="b"/>
              <a:pathLst>
                <a:path w="184785" h="116204">
                  <a:moveTo>
                    <a:pt x="184403" y="7619"/>
                  </a:moveTo>
                  <a:lnTo>
                    <a:pt x="174498" y="0"/>
                  </a:lnTo>
                  <a:lnTo>
                    <a:pt x="0" y="108965"/>
                  </a:lnTo>
                  <a:lnTo>
                    <a:pt x="8381" y="115824"/>
                  </a:lnTo>
                  <a:lnTo>
                    <a:pt x="184403" y="7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145023" y="3236976"/>
              <a:ext cx="184785" cy="116205"/>
            </a:xfrm>
            <a:custGeom>
              <a:avLst/>
              <a:gdLst/>
              <a:ahLst/>
              <a:cxnLst/>
              <a:rect l="l" t="t" r="r" b="b"/>
              <a:pathLst>
                <a:path w="184785" h="116204">
                  <a:moveTo>
                    <a:pt x="0" y="108965"/>
                  </a:moveTo>
                  <a:lnTo>
                    <a:pt x="8381" y="115824"/>
                  </a:lnTo>
                  <a:lnTo>
                    <a:pt x="184403" y="7619"/>
                  </a:lnTo>
                  <a:lnTo>
                    <a:pt x="174498" y="0"/>
                  </a:lnTo>
                  <a:lnTo>
                    <a:pt x="0" y="1089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183124" y="2803397"/>
              <a:ext cx="135255" cy="441325"/>
            </a:xfrm>
            <a:custGeom>
              <a:avLst/>
              <a:gdLst/>
              <a:ahLst/>
              <a:cxnLst/>
              <a:rect l="l" t="t" r="r" b="b"/>
              <a:pathLst>
                <a:path w="135254" h="441325">
                  <a:moveTo>
                    <a:pt x="133350" y="0"/>
                  </a:moveTo>
                  <a:lnTo>
                    <a:pt x="118872" y="0"/>
                  </a:lnTo>
                  <a:lnTo>
                    <a:pt x="118872" y="32004"/>
                  </a:lnTo>
                  <a:lnTo>
                    <a:pt x="73152" y="32004"/>
                  </a:lnTo>
                  <a:lnTo>
                    <a:pt x="73152" y="0"/>
                  </a:lnTo>
                  <a:lnTo>
                    <a:pt x="58674" y="0"/>
                  </a:lnTo>
                  <a:lnTo>
                    <a:pt x="58674" y="32004"/>
                  </a:lnTo>
                  <a:lnTo>
                    <a:pt x="14478" y="32004"/>
                  </a:lnTo>
                  <a:lnTo>
                    <a:pt x="14478" y="0"/>
                  </a:lnTo>
                  <a:lnTo>
                    <a:pt x="0" y="0"/>
                  </a:lnTo>
                  <a:lnTo>
                    <a:pt x="0" y="73152"/>
                  </a:lnTo>
                  <a:lnTo>
                    <a:pt x="14478" y="73152"/>
                  </a:lnTo>
                  <a:lnTo>
                    <a:pt x="14478" y="39624"/>
                  </a:lnTo>
                  <a:lnTo>
                    <a:pt x="58674" y="39624"/>
                  </a:lnTo>
                  <a:lnTo>
                    <a:pt x="58674" y="108204"/>
                  </a:lnTo>
                  <a:lnTo>
                    <a:pt x="73152" y="108204"/>
                  </a:lnTo>
                  <a:lnTo>
                    <a:pt x="73152" y="39624"/>
                  </a:lnTo>
                  <a:lnTo>
                    <a:pt x="118872" y="39624"/>
                  </a:lnTo>
                  <a:lnTo>
                    <a:pt x="118872" y="73152"/>
                  </a:lnTo>
                  <a:lnTo>
                    <a:pt x="133350" y="73152"/>
                  </a:lnTo>
                  <a:lnTo>
                    <a:pt x="133350" y="0"/>
                  </a:lnTo>
                  <a:close/>
                </a:path>
                <a:path w="135254" h="441325">
                  <a:moveTo>
                    <a:pt x="134874" y="433578"/>
                  </a:moveTo>
                  <a:lnTo>
                    <a:pt x="19812" y="325374"/>
                  </a:lnTo>
                  <a:lnTo>
                    <a:pt x="18199" y="326491"/>
                  </a:lnTo>
                  <a:lnTo>
                    <a:pt x="13716" y="322326"/>
                  </a:lnTo>
                  <a:lnTo>
                    <a:pt x="3048" y="328422"/>
                  </a:lnTo>
                  <a:lnTo>
                    <a:pt x="121158" y="438150"/>
                  </a:lnTo>
                  <a:lnTo>
                    <a:pt x="121856" y="437565"/>
                  </a:lnTo>
                  <a:lnTo>
                    <a:pt x="125730" y="441198"/>
                  </a:lnTo>
                  <a:lnTo>
                    <a:pt x="134874" y="4335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193029" y="3128772"/>
              <a:ext cx="125095" cy="116205"/>
            </a:xfrm>
            <a:custGeom>
              <a:avLst/>
              <a:gdLst/>
              <a:ahLst/>
              <a:cxnLst/>
              <a:rect l="l" t="t" r="r" b="b"/>
              <a:pathLst>
                <a:path w="125095" h="116205">
                  <a:moveTo>
                    <a:pt x="115824" y="115823"/>
                  </a:moveTo>
                  <a:lnTo>
                    <a:pt x="124968" y="108203"/>
                  </a:lnTo>
                  <a:lnTo>
                    <a:pt x="9906" y="0"/>
                  </a:lnTo>
                  <a:lnTo>
                    <a:pt x="0" y="6857"/>
                  </a:lnTo>
                  <a:lnTo>
                    <a:pt x="115824" y="1158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5241798" y="2803398"/>
              <a:ext cx="14604" cy="113030"/>
            </a:xfrm>
            <a:custGeom>
              <a:avLst/>
              <a:gdLst/>
              <a:ahLst/>
              <a:cxnLst/>
              <a:rect l="l" t="t" r="r" b="b"/>
              <a:pathLst>
                <a:path w="14604" h="113030">
                  <a:moveTo>
                    <a:pt x="14477" y="112775"/>
                  </a:moveTo>
                  <a:lnTo>
                    <a:pt x="14477" y="0"/>
                  </a:lnTo>
                  <a:lnTo>
                    <a:pt x="0" y="0"/>
                  </a:lnTo>
                  <a:lnTo>
                    <a:pt x="0" y="112775"/>
                  </a:lnTo>
                  <a:lnTo>
                    <a:pt x="14477" y="1127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173729" y="3817620"/>
              <a:ext cx="656590" cy="208279"/>
            </a:xfrm>
            <a:custGeom>
              <a:avLst/>
              <a:gdLst/>
              <a:ahLst/>
              <a:cxnLst/>
              <a:rect l="l" t="t" r="r" b="b"/>
              <a:pathLst>
                <a:path w="656589" h="208279">
                  <a:moveTo>
                    <a:pt x="0" y="208025"/>
                  </a:moveTo>
                  <a:lnTo>
                    <a:pt x="656081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806189" y="3747516"/>
              <a:ext cx="162560" cy="140970"/>
            </a:xfrm>
            <a:custGeom>
              <a:avLst/>
              <a:gdLst/>
              <a:ahLst/>
              <a:cxnLst/>
              <a:rect l="l" t="t" r="r" b="b"/>
              <a:pathLst>
                <a:path w="162560" h="140970">
                  <a:moveTo>
                    <a:pt x="162306" y="25908"/>
                  </a:moveTo>
                  <a:lnTo>
                    <a:pt x="0" y="0"/>
                  </a:lnTo>
                  <a:lnTo>
                    <a:pt x="44196" y="140970"/>
                  </a:lnTo>
                  <a:lnTo>
                    <a:pt x="162306" y="259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047744" y="3311652"/>
              <a:ext cx="800100" cy="422275"/>
            </a:xfrm>
            <a:custGeom>
              <a:avLst/>
              <a:gdLst/>
              <a:ahLst/>
              <a:cxnLst/>
              <a:rect l="l" t="t" r="r" b="b"/>
              <a:pathLst>
                <a:path w="800100" h="422275">
                  <a:moveTo>
                    <a:pt x="0" y="422148"/>
                  </a:moveTo>
                  <a:lnTo>
                    <a:pt x="800100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812029" y="3244596"/>
              <a:ext cx="165735" cy="134620"/>
            </a:xfrm>
            <a:custGeom>
              <a:avLst/>
              <a:gdLst/>
              <a:ahLst/>
              <a:cxnLst/>
              <a:rect l="l" t="t" r="r" b="b"/>
              <a:pathLst>
                <a:path w="165735" h="134620">
                  <a:moveTo>
                    <a:pt x="165354" y="0"/>
                  </a:moveTo>
                  <a:lnTo>
                    <a:pt x="0" y="3810"/>
                  </a:lnTo>
                  <a:lnTo>
                    <a:pt x="68580" y="134112"/>
                  </a:lnTo>
                  <a:lnTo>
                    <a:pt x="16535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5055870" y="2814828"/>
              <a:ext cx="645160" cy="390525"/>
            </a:xfrm>
            <a:custGeom>
              <a:avLst/>
              <a:gdLst/>
              <a:ahLst/>
              <a:cxnLst/>
              <a:rect l="l" t="t" r="r" b="b"/>
              <a:pathLst>
                <a:path w="645160" h="390525">
                  <a:moveTo>
                    <a:pt x="0" y="390144"/>
                  </a:moveTo>
                  <a:lnTo>
                    <a:pt x="644651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5660898" y="2740152"/>
              <a:ext cx="163830" cy="140335"/>
            </a:xfrm>
            <a:custGeom>
              <a:avLst/>
              <a:gdLst/>
              <a:ahLst/>
              <a:cxnLst/>
              <a:rect l="l" t="t" r="r" b="b"/>
              <a:pathLst>
                <a:path w="163829" h="140335">
                  <a:moveTo>
                    <a:pt x="163829" y="0"/>
                  </a:moveTo>
                  <a:lnTo>
                    <a:pt x="0" y="13715"/>
                  </a:lnTo>
                  <a:lnTo>
                    <a:pt x="76200" y="140207"/>
                  </a:lnTo>
                  <a:lnTo>
                    <a:pt x="16382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5876544" y="2380488"/>
              <a:ext cx="417195" cy="334010"/>
            </a:xfrm>
            <a:custGeom>
              <a:avLst/>
              <a:gdLst/>
              <a:ahLst/>
              <a:cxnLst/>
              <a:rect l="l" t="t" r="r" b="b"/>
              <a:pathLst>
                <a:path w="417195" h="334010">
                  <a:moveTo>
                    <a:pt x="0" y="333756"/>
                  </a:moveTo>
                  <a:lnTo>
                    <a:pt x="416813" y="0"/>
                  </a:lnTo>
                </a:path>
              </a:pathLst>
            </a:custGeom>
            <a:ln w="281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6246114" y="2290572"/>
              <a:ext cx="161290" cy="150495"/>
            </a:xfrm>
            <a:custGeom>
              <a:avLst/>
              <a:gdLst/>
              <a:ahLst/>
              <a:cxnLst/>
              <a:rect l="l" t="t" r="r" b="b"/>
              <a:pathLst>
                <a:path w="161289" h="150494">
                  <a:moveTo>
                    <a:pt x="160782" y="0"/>
                  </a:moveTo>
                  <a:lnTo>
                    <a:pt x="0" y="34289"/>
                  </a:lnTo>
                  <a:lnTo>
                    <a:pt x="91439" y="150113"/>
                  </a:lnTo>
                  <a:lnTo>
                    <a:pt x="1607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132326" y="3445001"/>
              <a:ext cx="284480" cy="542925"/>
            </a:xfrm>
            <a:custGeom>
              <a:avLst/>
              <a:gdLst/>
              <a:ahLst/>
              <a:cxnLst/>
              <a:rect l="l" t="t" r="r" b="b"/>
              <a:pathLst>
                <a:path w="284479" h="542925">
                  <a:moveTo>
                    <a:pt x="284226" y="542544"/>
                  </a:moveTo>
                  <a:lnTo>
                    <a:pt x="155448" y="0"/>
                  </a:lnTo>
                  <a:lnTo>
                    <a:pt x="144945" y="558"/>
                  </a:lnTo>
                  <a:lnTo>
                    <a:pt x="133350" y="0"/>
                  </a:lnTo>
                  <a:lnTo>
                    <a:pt x="0" y="542544"/>
                  </a:lnTo>
                  <a:lnTo>
                    <a:pt x="15240" y="542544"/>
                  </a:lnTo>
                  <a:lnTo>
                    <a:pt x="145072" y="18046"/>
                  </a:lnTo>
                  <a:lnTo>
                    <a:pt x="269748" y="542544"/>
                  </a:lnTo>
                  <a:lnTo>
                    <a:pt x="284226" y="5425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135374" y="3867150"/>
              <a:ext cx="245110" cy="116205"/>
            </a:xfrm>
            <a:custGeom>
              <a:avLst/>
              <a:gdLst/>
              <a:ahLst/>
              <a:cxnLst/>
              <a:rect l="l" t="t" r="r" b="b"/>
              <a:pathLst>
                <a:path w="245110" h="116204">
                  <a:moveTo>
                    <a:pt x="244601" y="6858"/>
                  </a:moveTo>
                  <a:lnTo>
                    <a:pt x="236220" y="0"/>
                  </a:lnTo>
                  <a:lnTo>
                    <a:pt x="0" y="108965"/>
                  </a:lnTo>
                  <a:lnTo>
                    <a:pt x="8381" y="115824"/>
                  </a:lnTo>
                  <a:lnTo>
                    <a:pt x="244601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135374" y="3867150"/>
              <a:ext cx="245110" cy="116205"/>
            </a:xfrm>
            <a:custGeom>
              <a:avLst/>
              <a:gdLst/>
              <a:ahLst/>
              <a:cxnLst/>
              <a:rect l="l" t="t" r="r" b="b"/>
              <a:pathLst>
                <a:path w="245110" h="116204">
                  <a:moveTo>
                    <a:pt x="0" y="108965"/>
                  </a:moveTo>
                  <a:lnTo>
                    <a:pt x="8381" y="115824"/>
                  </a:lnTo>
                  <a:lnTo>
                    <a:pt x="244601" y="6858"/>
                  </a:lnTo>
                  <a:lnTo>
                    <a:pt x="236220" y="0"/>
                  </a:lnTo>
                  <a:lnTo>
                    <a:pt x="0" y="108965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202430" y="3767328"/>
              <a:ext cx="185420" cy="116205"/>
            </a:xfrm>
            <a:custGeom>
              <a:avLst/>
              <a:gdLst/>
              <a:ahLst/>
              <a:cxnLst/>
              <a:rect l="l" t="t" r="r" b="b"/>
              <a:pathLst>
                <a:path w="185420" h="116204">
                  <a:moveTo>
                    <a:pt x="185166" y="108966"/>
                  </a:moveTo>
                  <a:lnTo>
                    <a:pt x="9144" y="0"/>
                  </a:lnTo>
                  <a:lnTo>
                    <a:pt x="0" y="7620"/>
                  </a:lnTo>
                  <a:lnTo>
                    <a:pt x="176784" y="115824"/>
                  </a:lnTo>
                  <a:lnTo>
                    <a:pt x="185166" y="10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202430" y="3767328"/>
              <a:ext cx="185420" cy="116205"/>
            </a:xfrm>
            <a:custGeom>
              <a:avLst/>
              <a:gdLst/>
              <a:ahLst/>
              <a:cxnLst/>
              <a:rect l="l" t="t" r="r" b="b"/>
              <a:pathLst>
                <a:path w="185420" h="116204">
                  <a:moveTo>
                    <a:pt x="176784" y="115824"/>
                  </a:moveTo>
                  <a:lnTo>
                    <a:pt x="185166" y="108966"/>
                  </a:lnTo>
                  <a:lnTo>
                    <a:pt x="9144" y="0"/>
                  </a:lnTo>
                  <a:lnTo>
                    <a:pt x="0" y="7620"/>
                  </a:lnTo>
                  <a:lnTo>
                    <a:pt x="176784" y="1158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211574" y="3659124"/>
              <a:ext cx="127635" cy="116205"/>
            </a:xfrm>
            <a:custGeom>
              <a:avLst/>
              <a:gdLst/>
              <a:ahLst/>
              <a:cxnLst/>
              <a:rect l="l" t="t" r="r" b="b"/>
              <a:pathLst>
                <a:path w="127635" h="116204">
                  <a:moveTo>
                    <a:pt x="127253" y="6096"/>
                  </a:moveTo>
                  <a:lnTo>
                    <a:pt x="117348" y="0"/>
                  </a:lnTo>
                  <a:lnTo>
                    <a:pt x="0" y="108203"/>
                  </a:lnTo>
                  <a:lnTo>
                    <a:pt x="10667" y="115824"/>
                  </a:lnTo>
                  <a:lnTo>
                    <a:pt x="127253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211574" y="3659124"/>
              <a:ext cx="127635" cy="116205"/>
            </a:xfrm>
            <a:custGeom>
              <a:avLst/>
              <a:gdLst/>
              <a:ahLst/>
              <a:cxnLst/>
              <a:rect l="l" t="t" r="r" b="b"/>
              <a:pathLst>
                <a:path w="127635" h="116204">
                  <a:moveTo>
                    <a:pt x="0" y="108203"/>
                  </a:moveTo>
                  <a:lnTo>
                    <a:pt x="10667" y="115824"/>
                  </a:lnTo>
                  <a:lnTo>
                    <a:pt x="127253" y="6096"/>
                  </a:lnTo>
                  <a:lnTo>
                    <a:pt x="117348" y="0"/>
                  </a:lnTo>
                  <a:lnTo>
                    <a:pt x="0" y="1082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173474" y="3878580"/>
              <a:ext cx="246379" cy="116205"/>
            </a:xfrm>
            <a:custGeom>
              <a:avLst/>
              <a:gdLst/>
              <a:ahLst/>
              <a:cxnLst/>
              <a:rect l="l" t="t" r="r" b="b"/>
              <a:pathLst>
                <a:path w="246379" h="116204">
                  <a:moveTo>
                    <a:pt x="246125" y="108966"/>
                  </a:moveTo>
                  <a:lnTo>
                    <a:pt x="8381" y="0"/>
                  </a:lnTo>
                  <a:lnTo>
                    <a:pt x="0" y="6858"/>
                  </a:lnTo>
                  <a:lnTo>
                    <a:pt x="237743" y="115824"/>
                  </a:lnTo>
                  <a:lnTo>
                    <a:pt x="246125" y="10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173474" y="3878580"/>
              <a:ext cx="246379" cy="116205"/>
            </a:xfrm>
            <a:custGeom>
              <a:avLst/>
              <a:gdLst/>
              <a:ahLst/>
              <a:cxnLst/>
              <a:rect l="l" t="t" r="r" b="b"/>
              <a:pathLst>
                <a:path w="246379" h="116204">
                  <a:moveTo>
                    <a:pt x="237743" y="115824"/>
                  </a:moveTo>
                  <a:lnTo>
                    <a:pt x="246125" y="108966"/>
                  </a:lnTo>
                  <a:lnTo>
                    <a:pt x="8381" y="0"/>
                  </a:lnTo>
                  <a:lnTo>
                    <a:pt x="0" y="6858"/>
                  </a:lnTo>
                  <a:lnTo>
                    <a:pt x="237743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170425" y="3770376"/>
              <a:ext cx="184785" cy="116205"/>
            </a:xfrm>
            <a:custGeom>
              <a:avLst/>
              <a:gdLst/>
              <a:ahLst/>
              <a:cxnLst/>
              <a:rect l="l" t="t" r="r" b="b"/>
              <a:pathLst>
                <a:path w="184785" h="116204">
                  <a:moveTo>
                    <a:pt x="184403" y="7620"/>
                  </a:moveTo>
                  <a:lnTo>
                    <a:pt x="174498" y="0"/>
                  </a:lnTo>
                  <a:lnTo>
                    <a:pt x="0" y="108965"/>
                  </a:lnTo>
                  <a:lnTo>
                    <a:pt x="8382" y="115824"/>
                  </a:lnTo>
                  <a:lnTo>
                    <a:pt x="184403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170425" y="3770376"/>
              <a:ext cx="184785" cy="116205"/>
            </a:xfrm>
            <a:custGeom>
              <a:avLst/>
              <a:gdLst/>
              <a:ahLst/>
              <a:cxnLst/>
              <a:rect l="l" t="t" r="r" b="b"/>
              <a:pathLst>
                <a:path w="184785" h="116204">
                  <a:moveTo>
                    <a:pt x="0" y="108965"/>
                  </a:moveTo>
                  <a:lnTo>
                    <a:pt x="8382" y="115824"/>
                  </a:lnTo>
                  <a:lnTo>
                    <a:pt x="184403" y="7620"/>
                  </a:lnTo>
                  <a:lnTo>
                    <a:pt x="174498" y="0"/>
                  </a:lnTo>
                  <a:lnTo>
                    <a:pt x="0" y="1089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208526" y="3336797"/>
              <a:ext cx="135255" cy="441325"/>
            </a:xfrm>
            <a:custGeom>
              <a:avLst/>
              <a:gdLst/>
              <a:ahLst/>
              <a:cxnLst/>
              <a:rect l="l" t="t" r="r" b="b"/>
              <a:pathLst>
                <a:path w="135254" h="441325">
                  <a:moveTo>
                    <a:pt x="133350" y="0"/>
                  </a:moveTo>
                  <a:lnTo>
                    <a:pt x="118872" y="0"/>
                  </a:lnTo>
                  <a:lnTo>
                    <a:pt x="118872" y="32004"/>
                  </a:lnTo>
                  <a:lnTo>
                    <a:pt x="73152" y="32004"/>
                  </a:lnTo>
                  <a:lnTo>
                    <a:pt x="73152" y="0"/>
                  </a:lnTo>
                  <a:lnTo>
                    <a:pt x="58674" y="0"/>
                  </a:lnTo>
                  <a:lnTo>
                    <a:pt x="58674" y="32004"/>
                  </a:lnTo>
                  <a:lnTo>
                    <a:pt x="14478" y="32004"/>
                  </a:lnTo>
                  <a:lnTo>
                    <a:pt x="14478" y="0"/>
                  </a:lnTo>
                  <a:lnTo>
                    <a:pt x="0" y="0"/>
                  </a:lnTo>
                  <a:lnTo>
                    <a:pt x="0" y="73152"/>
                  </a:lnTo>
                  <a:lnTo>
                    <a:pt x="14478" y="73152"/>
                  </a:lnTo>
                  <a:lnTo>
                    <a:pt x="14478" y="39624"/>
                  </a:lnTo>
                  <a:lnTo>
                    <a:pt x="58674" y="39624"/>
                  </a:lnTo>
                  <a:lnTo>
                    <a:pt x="58674" y="108204"/>
                  </a:lnTo>
                  <a:lnTo>
                    <a:pt x="73152" y="108204"/>
                  </a:lnTo>
                  <a:lnTo>
                    <a:pt x="73152" y="39624"/>
                  </a:lnTo>
                  <a:lnTo>
                    <a:pt x="118872" y="39624"/>
                  </a:lnTo>
                  <a:lnTo>
                    <a:pt x="118872" y="73152"/>
                  </a:lnTo>
                  <a:lnTo>
                    <a:pt x="133350" y="73152"/>
                  </a:lnTo>
                  <a:lnTo>
                    <a:pt x="133350" y="0"/>
                  </a:lnTo>
                  <a:close/>
                </a:path>
                <a:path w="135254" h="441325">
                  <a:moveTo>
                    <a:pt x="134874" y="433578"/>
                  </a:moveTo>
                  <a:lnTo>
                    <a:pt x="19812" y="325374"/>
                  </a:lnTo>
                  <a:lnTo>
                    <a:pt x="18148" y="326453"/>
                  </a:lnTo>
                  <a:lnTo>
                    <a:pt x="13716" y="322326"/>
                  </a:lnTo>
                  <a:lnTo>
                    <a:pt x="3048" y="328422"/>
                  </a:lnTo>
                  <a:lnTo>
                    <a:pt x="120396" y="438150"/>
                  </a:lnTo>
                  <a:lnTo>
                    <a:pt x="121526" y="437286"/>
                  </a:lnTo>
                  <a:lnTo>
                    <a:pt x="125730" y="441198"/>
                  </a:lnTo>
                  <a:lnTo>
                    <a:pt x="134874" y="4335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217669" y="3662172"/>
              <a:ext cx="125730" cy="116205"/>
            </a:xfrm>
            <a:custGeom>
              <a:avLst/>
              <a:gdLst/>
              <a:ahLst/>
              <a:cxnLst/>
              <a:rect l="l" t="t" r="r" b="b"/>
              <a:pathLst>
                <a:path w="125729" h="116204">
                  <a:moveTo>
                    <a:pt x="116585" y="115824"/>
                  </a:moveTo>
                  <a:lnTo>
                    <a:pt x="125729" y="108203"/>
                  </a:lnTo>
                  <a:lnTo>
                    <a:pt x="10667" y="0"/>
                  </a:lnTo>
                  <a:lnTo>
                    <a:pt x="0" y="6857"/>
                  </a:lnTo>
                  <a:lnTo>
                    <a:pt x="116585" y="1158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267200" y="3336798"/>
              <a:ext cx="14604" cy="113030"/>
            </a:xfrm>
            <a:custGeom>
              <a:avLst/>
              <a:gdLst/>
              <a:ahLst/>
              <a:cxnLst/>
              <a:rect l="l" t="t" r="r" b="b"/>
              <a:pathLst>
                <a:path w="14604" h="113029">
                  <a:moveTo>
                    <a:pt x="14477" y="112775"/>
                  </a:moveTo>
                  <a:lnTo>
                    <a:pt x="14477" y="0"/>
                  </a:lnTo>
                  <a:lnTo>
                    <a:pt x="0" y="0"/>
                  </a:lnTo>
                  <a:lnTo>
                    <a:pt x="0" y="112775"/>
                  </a:lnTo>
                  <a:lnTo>
                    <a:pt x="14477" y="1127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5" name="object 2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16" name="object 2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808479" y="951268"/>
            <a:ext cx="720470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First Generation Cellular Systems and</a:t>
            </a:r>
            <a:r>
              <a:rPr spc="-20" dirty="0"/>
              <a:t> </a:t>
            </a:r>
            <a:r>
              <a:rPr spc="-5" dirty="0"/>
              <a:t>Services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128902" y="2332101"/>
          <a:ext cx="7772400" cy="40546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1970s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822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Developments </a:t>
                      </a:r>
                      <a:r>
                        <a:rPr sz="20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of radio and computer technologies for 800/900  MHz </a:t>
                      </a:r>
                      <a:r>
                        <a:rPr sz="2000" spc="-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mobile communications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72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1976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6788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WARC </a:t>
                      </a:r>
                      <a:r>
                        <a:rPr sz="2000" spc="-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(World Administrative </a:t>
                      </a:r>
                      <a:r>
                        <a:rPr sz="20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Radio </a:t>
                      </a:r>
                      <a:r>
                        <a:rPr sz="2000" spc="-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Conference) </a:t>
                      </a:r>
                      <a:r>
                        <a:rPr sz="20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allocates  </a:t>
                      </a:r>
                      <a:r>
                        <a:rPr sz="2000" spc="-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spectrum </a:t>
                      </a:r>
                      <a:r>
                        <a:rPr sz="20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2000" spc="-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cellular radio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1979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8178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NTT (Nippon Telephone &amp; Telegraph) introduces the </a:t>
                      </a:r>
                      <a:r>
                        <a:rPr sz="2000" spc="-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first  cellular system </a:t>
                      </a:r>
                      <a:r>
                        <a:rPr sz="20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2000" spc="-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Japan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72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1981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6496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NMT (Nordic </a:t>
                      </a:r>
                      <a:r>
                        <a:rPr sz="2000" spc="-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Mobile </a:t>
                      </a:r>
                      <a:r>
                        <a:rPr sz="20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Telephone) 900 </a:t>
                      </a:r>
                      <a:r>
                        <a:rPr sz="2000" spc="-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sz="20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introduced by  Ericsson Radio </a:t>
                      </a:r>
                      <a:r>
                        <a:rPr sz="2000" spc="-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sz="20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AB and deployed in</a:t>
                      </a:r>
                      <a:r>
                        <a:rPr sz="2000" spc="5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Scandinavia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1984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673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AMPS </a:t>
                      </a:r>
                      <a:r>
                        <a:rPr sz="20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(Advanced </a:t>
                      </a:r>
                      <a:r>
                        <a:rPr sz="2000" spc="-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Mobile </a:t>
                      </a:r>
                      <a:r>
                        <a:rPr sz="20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Phone </a:t>
                      </a:r>
                      <a:r>
                        <a:rPr sz="2000" spc="-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Service) </a:t>
                      </a:r>
                      <a:r>
                        <a:rPr sz="20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introduced by </a:t>
                      </a:r>
                      <a:r>
                        <a:rPr sz="2000" spc="-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AT&amp;T  </a:t>
                      </a:r>
                      <a:r>
                        <a:rPr sz="20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in North</a:t>
                      </a:r>
                      <a:r>
                        <a:rPr sz="200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America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629410" y="951268"/>
            <a:ext cx="75590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Second Generation Cellular Systems and</a:t>
            </a:r>
            <a:r>
              <a:rPr spc="-40" dirty="0"/>
              <a:t> </a:t>
            </a:r>
            <a:r>
              <a:rPr spc="-5" dirty="0"/>
              <a:t>Services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128902" y="1776602"/>
          <a:ext cx="8153400" cy="50672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1982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2636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CEPT </a:t>
                      </a:r>
                      <a:r>
                        <a:rPr sz="1600" b="1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(Conference </a:t>
                      </a: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Europeenne des Post </a:t>
                      </a:r>
                      <a:r>
                        <a:rPr sz="1600" b="1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et Telecommunications) established GSM  </a:t>
                      </a: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to define future Pan-European </a:t>
                      </a:r>
                      <a:r>
                        <a:rPr sz="1600" b="1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cellular </a:t>
                      </a: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Radio</a:t>
                      </a:r>
                      <a:r>
                        <a:rPr sz="1600" b="1" spc="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Standards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88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1990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543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Interim Standard IS-54 (USDC) adopted by TIA (Telecommunications Industry  Association)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2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1990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Interim Standard IS-19B (NAMPS) adopted by</a:t>
                      </a:r>
                      <a:r>
                        <a:rPr sz="1600" b="1" spc="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TIA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1991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7753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Japanese PDC </a:t>
                      </a:r>
                      <a:r>
                        <a:rPr sz="1600" b="1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(Personal Digital Cellular) system standardized by the </a:t>
                      </a: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MPT  </a:t>
                      </a:r>
                      <a:r>
                        <a:rPr sz="1600" b="1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(Ministry of </a:t>
                      </a: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Posts </a:t>
                      </a:r>
                      <a:r>
                        <a:rPr sz="1600" b="1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Telecommunications)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1992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Phase I GSM system is</a:t>
                      </a: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operational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2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1993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Interim Standard IS-95 (CDMA) adopted by</a:t>
                      </a:r>
                      <a:r>
                        <a:rPr sz="1600" b="1" spc="-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TIA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1994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Interim Standard IS-136 adopted by</a:t>
                      </a:r>
                      <a:r>
                        <a:rPr sz="1600" b="1" spc="-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TIA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2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1995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PCS </a:t>
                      </a:r>
                      <a:r>
                        <a:rPr sz="1600" b="1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Licenses issued in </a:t>
                      </a: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North</a:t>
                      </a:r>
                      <a:r>
                        <a:rPr sz="1600" b="1" spc="-1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America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18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1996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Phase </a:t>
                      </a: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II </a:t>
                      </a:r>
                      <a:r>
                        <a:rPr sz="1600" b="1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GSM</a:t>
                      </a: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operational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1997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North American PCS deploys </a:t>
                      </a:r>
                      <a:r>
                        <a:rPr sz="1600" b="1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GSM, </a:t>
                      </a: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IS-54,</a:t>
                      </a:r>
                      <a:r>
                        <a:rPr sz="1600" b="1" spc="1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IS-95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220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1999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IS-54: North </a:t>
                      </a:r>
                      <a:r>
                        <a:rPr sz="1600" b="1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America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 marR="2025650">
                        <a:lnSpc>
                          <a:spcPts val="2320"/>
                        </a:lnSpc>
                        <a:spcBef>
                          <a:spcPts val="135"/>
                        </a:spcBef>
                      </a:pP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IS-95: North America, </a:t>
                      </a:r>
                      <a:r>
                        <a:rPr sz="1600" b="1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Hong Kong, </a:t>
                      </a: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Israel, Japan, China, etc  </a:t>
                      </a:r>
                      <a:r>
                        <a:rPr sz="1600" b="1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GSM: 110</a:t>
                      </a:r>
                      <a:r>
                        <a:rPr sz="16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countries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414525" y="951268"/>
            <a:ext cx="81432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Third </a:t>
            </a:r>
            <a:r>
              <a:rPr dirty="0"/>
              <a:t>Generation </a:t>
            </a:r>
            <a:r>
              <a:rPr spc="-5" dirty="0"/>
              <a:t>Cellular Systems and Services</a:t>
            </a:r>
            <a:r>
              <a:rPr spc="-45" dirty="0"/>
              <a:t> </a:t>
            </a:r>
            <a:r>
              <a:rPr spc="-5" dirty="0"/>
              <a:t>(1/2)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222502" y="2096221"/>
            <a:ext cx="8013700" cy="36175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IMT-2000 </a:t>
            </a:r>
            <a:r>
              <a:rPr sz="20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(International Mobile Telecommunications-2000):</a:t>
            </a:r>
            <a:endParaRPr sz="2000">
              <a:latin typeface="Times New Roman"/>
              <a:cs typeface="Times New Roman"/>
            </a:endParaRPr>
          </a:p>
          <a:p>
            <a:pPr marL="502920" lvl="1" indent="-147955">
              <a:lnSpc>
                <a:spcPct val="100000"/>
              </a:lnSpc>
              <a:spcBef>
                <a:spcPts val="480"/>
              </a:spcBef>
              <a:buChar char="-"/>
              <a:tabLst>
                <a:tab pos="503555" algn="l"/>
              </a:tabLst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Fulfill one's dream of anywhere, anytime communications a</a:t>
            </a:r>
            <a:r>
              <a:rPr sz="2000" spc="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reality.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Key Features of IMT-2000 include:</a:t>
            </a:r>
            <a:endParaRPr sz="2000">
              <a:latin typeface="Times New Roman"/>
              <a:cs typeface="Times New Roman"/>
            </a:endParaRPr>
          </a:p>
          <a:p>
            <a:pPr marL="502920" lvl="1" indent="-147955">
              <a:lnSpc>
                <a:spcPct val="100000"/>
              </a:lnSpc>
              <a:spcBef>
                <a:spcPts val="470"/>
              </a:spcBef>
              <a:buChar char="-"/>
              <a:tabLst>
                <a:tab pos="503555" algn="l"/>
              </a:tabLst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High degree of commonality of design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worldwide;</a:t>
            </a:r>
            <a:endParaRPr sz="2000">
              <a:latin typeface="Times New Roman"/>
              <a:cs typeface="Times New Roman"/>
            </a:endParaRPr>
          </a:p>
          <a:p>
            <a:pPr marL="502920" lvl="1" indent="-147955">
              <a:lnSpc>
                <a:spcPct val="100000"/>
              </a:lnSpc>
              <a:spcBef>
                <a:spcPts val="475"/>
              </a:spcBef>
              <a:buChar char="-"/>
              <a:tabLst>
                <a:tab pos="503555" algn="l"/>
              </a:tabLst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Compatibility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of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services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within IMT-2000 and with the fixed</a:t>
            </a:r>
            <a:r>
              <a:rPr sz="2000" spc="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networks;</a:t>
            </a:r>
            <a:endParaRPr sz="2000">
              <a:latin typeface="Times New Roman"/>
              <a:cs typeface="Times New Roman"/>
            </a:endParaRPr>
          </a:p>
          <a:p>
            <a:pPr marL="1074420" lvl="2" indent="-148590">
              <a:lnSpc>
                <a:spcPct val="100000"/>
              </a:lnSpc>
              <a:spcBef>
                <a:spcPts val="475"/>
              </a:spcBef>
              <a:buChar char="-"/>
              <a:tabLst>
                <a:tab pos="1075055" algn="l"/>
              </a:tabLst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High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 quality;</a:t>
            </a:r>
            <a:endParaRPr sz="2000">
              <a:latin typeface="Times New Roman"/>
              <a:cs typeface="Times New Roman"/>
            </a:endParaRPr>
          </a:p>
          <a:p>
            <a:pPr marL="1074420" lvl="2" indent="-148590">
              <a:lnSpc>
                <a:spcPct val="100000"/>
              </a:lnSpc>
              <a:spcBef>
                <a:spcPts val="475"/>
              </a:spcBef>
              <a:buChar char="-"/>
              <a:tabLst>
                <a:tab pos="1075055" algn="l"/>
              </a:tabLst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Small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terminal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for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worldwide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use;</a:t>
            </a:r>
            <a:endParaRPr sz="2000">
              <a:latin typeface="Times New Roman"/>
              <a:cs typeface="Times New Roman"/>
            </a:endParaRPr>
          </a:p>
          <a:p>
            <a:pPr marL="1074420" lvl="2" indent="-148590">
              <a:lnSpc>
                <a:spcPct val="100000"/>
              </a:lnSpc>
              <a:spcBef>
                <a:spcPts val="480"/>
              </a:spcBef>
              <a:buChar char="-"/>
              <a:tabLst>
                <a:tab pos="1075055" algn="l"/>
              </a:tabLst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Worldwide roaming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capability;</a:t>
            </a:r>
            <a:endParaRPr sz="2000">
              <a:latin typeface="Times New Roman"/>
              <a:cs typeface="Times New Roman"/>
            </a:endParaRPr>
          </a:p>
          <a:p>
            <a:pPr marL="1053465" marR="5080" lvl="2" indent="-127000">
              <a:lnSpc>
                <a:spcPct val="100000"/>
              </a:lnSpc>
              <a:spcBef>
                <a:spcPts val="470"/>
              </a:spcBef>
              <a:buChar char="-"/>
              <a:tabLst>
                <a:tab pos="1075055" algn="l"/>
              </a:tabLst>
            </a:pP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Capability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for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multimedia applications,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and a wide range of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services 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 terminals.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" y="685800"/>
            <a:ext cx="8072755" cy="1052830"/>
            <a:chOff x="584454" y="685800"/>
            <a:chExt cx="8072755" cy="1052830"/>
          </a:xfrm>
        </p:grpSpPr>
        <p:sp>
          <p:nvSpPr>
            <p:cNvPr id="3" name="object 3"/>
            <p:cNvSpPr/>
            <p:nvPr/>
          </p:nvSpPr>
          <p:spPr>
            <a:xfrm>
              <a:off x="1257300" y="794004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8220" y="1216151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474726"/>
                  </a:moveTo>
                  <a:lnTo>
                    <a:pt x="422909" y="0"/>
                  </a:lnTo>
                  <a:lnTo>
                    <a:pt x="0" y="0"/>
                  </a:lnTo>
                  <a:lnTo>
                    <a:pt x="0" y="474726"/>
                  </a:lnTo>
                  <a:lnTo>
                    <a:pt x="422910" y="4747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8552" y="1216151"/>
              <a:ext cx="368046" cy="474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454" y="1143000"/>
              <a:ext cx="560070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68580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1052322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2004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922" y="1475994"/>
              <a:ext cx="4978908" cy="32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8830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1219" y="1475994"/>
              <a:ext cx="180594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813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89" h="32384">
                  <a:moveTo>
                    <a:pt x="72389" y="32003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89" y="320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4204" y="1475994"/>
              <a:ext cx="216408" cy="320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20612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2239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6" y="32003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6" y="32003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8815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0444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019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648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1038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761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9242" y="1475994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4">
                  <a:moveTo>
                    <a:pt x="36575" y="32003"/>
                  </a:moveTo>
                  <a:lnTo>
                    <a:pt x="36575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6575" y="32003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818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1632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4021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56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475994"/>
              <a:ext cx="36195" cy="32384"/>
            </a:xfrm>
            <a:custGeom>
              <a:avLst/>
              <a:gdLst/>
              <a:ahLst/>
              <a:cxnLst/>
              <a:rect l="l" t="t" r="r" b="b"/>
              <a:pathLst>
                <a:path w="36195" h="32384">
                  <a:moveTo>
                    <a:pt x="35814" y="32003"/>
                  </a:moveTo>
                  <a:lnTo>
                    <a:pt x="35814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35814" y="3200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385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8624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8634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1023" y="147599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71627" y="32003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1627" y="3200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1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5042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3246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1449" y="1475994"/>
              <a:ext cx="72390" cy="32384"/>
            </a:xfrm>
            <a:custGeom>
              <a:avLst/>
              <a:gdLst/>
              <a:ahLst/>
              <a:cxnLst/>
              <a:rect l="l" t="t" r="r" b="b"/>
              <a:pathLst>
                <a:path w="72390" h="32384">
                  <a:moveTo>
                    <a:pt x="72390" y="32003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72390" y="3200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3839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2044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0247" y="1475994"/>
              <a:ext cx="108585" cy="32384"/>
            </a:xfrm>
            <a:custGeom>
              <a:avLst/>
              <a:gdLst/>
              <a:ahLst/>
              <a:cxnLst/>
              <a:rect l="l" t="t" r="r" b="b"/>
              <a:pathLst>
                <a:path w="108584" h="32384">
                  <a:moveTo>
                    <a:pt x="108203" y="32003"/>
                  </a:moveTo>
                  <a:lnTo>
                    <a:pt x="10820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08203" y="3200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8451" y="1475994"/>
              <a:ext cx="144145" cy="32384"/>
            </a:xfrm>
            <a:custGeom>
              <a:avLst/>
              <a:gdLst/>
              <a:ahLst/>
              <a:cxnLst/>
              <a:rect l="l" t="t" r="r" b="b"/>
              <a:pathLst>
                <a:path w="144145" h="32384">
                  <a:moveTo>
                    <a:pt x="144018" y="32003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018" y="320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32470" y="1475994"/>
              <a:ext cx="144780" cy="32384"/>
            </a:xfrm>
            <a:custGeom>
              <a:avLst/>
              <a:gdLst/>
              <a:ahLst/>
              <a:cxnLst/>
              <a:rect l="l" t="t" r="r" b="b"/>
              <a:pathLst>
                <a:path w="144779" h="32384">
                  <a:moveTo>
                    <a:pt x="144779" y="32003"/>
                  </a:moveTo>
                  <a:lnTo>
                    <a:pt x="14477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4779" y="32003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7249" y="1475994"/>
              <a:ext cx="180340" cy="32384"/>
            </a:xfrm>
            <a:custGeom>
              <a:avLst/>
              <a:gdLst/>
              <a:ahLst/>
              <a:cxnLst/>
              <a:rect l="l" t="t" r="r" b="b"/>
              <a:pathLst>
                <a:path w="180340" h="32384">
                  <a:moveTo>
                    <a:pt x="179831" y="32003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79831" y="32003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376425" y="951268"/>
            <a:ext cx="81432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Third </a:t>
            </a:r>
            <a:r>
              <a:rPr dirty="0"/>
              <a:t>Generation </a:t>
            </a:r>
            <a:r>
              <a:rPr spc="-5" dirty="0"/>
              <a:t>Cellular Systems and Services</a:t>
            </a:r>
            <a:r>
              <a:rPr spc="-45" dirty="0"/>
              <a:t> </a:t>
            </a:r>
            <a:r>
              <a:rPr spc="-5" dirty="0"/>
              <a:t>(2/2)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Copyright © 2002, Dr. Dharma P. Agrawal and Dr. Qing-An Zeng. All rights</a:t>
            </a:r>
            <a:r>
              <a:rPr spc="204" dirty="0"/>
              <a:t> </a:t>
            </a:r>
            <a:r>
              <a:rPr spc="-5" dirty="0"/>
              <a:t>reserved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222502" y="1981454"/>
            <a:ext cx="7746365" cy="322453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5600" marR="5080" indent="-342900">
              <a:lnSpc>
                <a:spcPts val="2160"/>
              </a:lnSpc>
              <a:spcBef>
                <a:spcPts val="370"/>
              </a:spcBef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Important </a:t>
            </a:r>
            <a:r>
              <a:rPr sz="20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Component of </a:t>
            </a:r>
            <a:r>
              <a:rPr sz="20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IMT-2000 </a:t>
            </a:r>
            <a:r>
              <a:rPr sz="20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is ability to </a:t>
            </a:r>
            <a:r>
              <a:rPr sz="20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provide </a:t>
            </a:r>
            <a:r>
              <a:rPr sz="20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high bearer  rate</a:t>
            </a:r>
            <a:r>
              <a:rPr sz="20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 capabilities:</a:t>
            </a:r>
            <a:endParaRPr sz="2000" dirty="0">
              <a:latin typeface="Times New Roman"/>
              <a:cs typeface="Times New Roman"/>
            </a:endParaRPr>
          </a:p>
          <a:p>
            <a:pPr marL="1074420" lvl="1" indent="-147955">
              <a:lnSpc>
                <a:spcPct val="100000"/>
              </a:lnSpc>
              <a:spcBef>
                <a:spcPts val="204"/>
              </a:spcBef>
              <a:buChar char="-"/>
              <a:tabLst>
                <a:tab pos="1075055" algn="l"/>
              </a:tabLst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2 Mbps for fixed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 environment;</a:t>
            </a:r>
            <a:endParaRPr sz="2000" dirty="0">
              <a:latin typeface="Times New Roman"/>
              <a:cs typeface="Times New Roman"/>
            </a:endParaRPr>
          </a:p>
          <a:p>
            <a:pPr marL="354965" marR="2204085" lvl="1" indent="571500">
              <a:lnSpc>
                <a:spcPts val="2170"/>
              </a:lnSpc>
              <a:spcBef>
                <a:spcPts val="500"/>
              </a:spcBef>
              <a:buChar char="-"/>
              <a:tabLst>
                <a:tab pos="1075055" algn="l"/>
              </a:tabLst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384 Kbps for indoor/outdoor and pedestrian 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environment;</a:t>
            </a:r>
            <a:endParaRPr sz="2000" dirty="0">
              <a:latin typeface="Times New Roman"/>
              <a:cs typeface="Times New Roman"/>
            </a:endParaRPr>
          </a:p>
          <a:p>
            <a:pPr marL="1074420" lvl="1" indent="-147955">
              <a:lnSpc>
                <a:spcPct val="100000"/>
              </a:lnSpc>
              <a:spcBef>
                <a:spcPts val="195"/>
              </a:spcBef>
              <a:buChar char="-"/>
              <a:tabLst>
                <a:tab pos="1075055" algn="l"/>
              </a:tabLst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144 kbps for vehicular environment.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Standardization </a:t>
            </a:r>
            <a:r>
              <a:rPr sz="20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Work:</a:t>
            </a:r>
            <a:endParaRPr sz="2000" dirty="0">
              <a:latin typeface="Times New Roman"/>
              <a:cs typeface="Times New Roman"/>
            </a:endParaRPr>
          </a:p>
          <a:p>
            <a:pPr marL="147955" marR="5304155" lvl="1" indent="-147955" algn="r">
              <a:lnSpc>
                <a:spcPct val="100000"/>
              </a:lnSpc>
              <a:spcBef>
                <a:spcPts val="240"/>
              </a:spcBef>
              <a:buChar char="-"/>
              <a:tabLst>
                <a:tab pos="147955" algn="l"/>
              </a:tabLst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In</a:t>
            </a:r>
            <a:r>
              <a:rPr sz="2000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processing</a:t>
            </a:r>
            <a:endParaRPr sz="2000" dirty="0">
              <a:latin typeface="Times New Roman"/>
              <a:cs typeface="Times New Roman"/>
            </a:endParaRPr>
          </a:p>
          <a:p>
            <a:pPr marL="342265" marR="5333365" indent="-342265" algn="r">
              <a:lnSpc>
                <a:spcPct val="100000"/>
              </a:lnSpc>
              <a:spcBef>
                <a:spcPts val="235"/>
              </a:spcBef>
              <a:buSzPct val="60000"/>
              <a:buFont typeface="Wingdings"/>
              <a:buChar char=""/>
              <a:tabLst>
                <a:tab pos="342265" algn="l"/>
                <a:tab pos="342900" algn="l"/>
              </a:tabLst>
            </a:pPr>
            <a:r>
              <a:rPr sz="20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Scheduled</a:t>
            </a:r>
            <a:r>
              <a:rPr sz="2000" b="1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Service:</a:t>
            </a:r>
            <a:endParaRPr sz="2000" dirty="0">
              <a:latin typeface="Times New Roman"/>
              <a:cs typeface="Times New Roman"/>
            </a:endParaRPr>
          </a:p>
          <a:p>
            <a:pPr marL="1074420" lvl="1" indent="-147955">
              <a:lnSpc>
                <a:spcPct val="100000"/>
              </a:lnSpc>
              <a:spcBef>
                <a:spcPts val="240"/>
              </a:spcBef>
              <a:buChar char="-"/>
              <a:tabLst>
                <a:tab pos="1075055" algn="l"/>
              </a:tabLst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Started in </a:t>
            </a:r>
            <a:r>
              <a:rPr sz="2000" spc="-10" dirty="0">
                <a:solidFill>
                  <a:srgbClr val="3333CC"/>
                </a:solidFill>
                <a:latin typeface="Times New Roman"/>
                <a:cs typeface="Times New Roman"/>
              </a:rPr>
              <a:t>October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2001 in Japan</a:t>
            </a:r>
            <a:r>
              <a:rPr sz="2000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(W-CDMA)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</TotalTime>
  <Words>2263</Words>
  <Application>Microsoft Office PowerPoint</Application>
  <PresentationFormat>Custom</PresentationFormat>
  <Paragraphs>431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Tahoma</vt:lpstr>
      <vt:lpstr>Times New Roman</vt:lpstr>
      <vt:lpstr>Wingdings</vt:lpstr>
      <vt:lpstr>Office Theme</vt:lpstr>
      <vt:lpstr>Chapter 1</vt:lpstr>
      <vt:lpstr>The History of Mobile Radio Communication (1/3)</vt:lpstr>
      <vt:lpstr>The History of Mobile Radio Communication (2/3)</vt:lpstr>
      <vt:lpstr>The History of Mobile Radio Communication (3/3)</vt:lpstr>
      <vt:lpstr>Applications</vt:lpstr>
      <vt:lpstr>First Generation Cellular Systems and Services</vt:lpstr>
      <vt:lpstr>Second Generation Cellular Systems and Services</vt:lpstr>
      <vt:lpstr>Third Generation Cellular Systems and Services (1/2)</vt:lpstr>
      <vt:lpstr>Third Generation Cellular Systems and Services (2/2)</vt:lpstr>
      <vt:lpstr>  1G , 2G and 3G</vt:lpstr>
      <vt:lpstr>Subscriber Growth</vt:lpstr>
      <vt:lpstr>Coverage Aspect of Next Generation Mobile</vt:lpstr>
      <vt:lpstr>Wireless Technology and Associated  Characteristics</vt:lpstr>
      <vt:lpstr>Fundamentals of Cellular Systems</vt:lpstr>
      <vt:lpstr>FDMA (Frequency Division Multiple Access)</vt:lpstr>
      <vt:lpstr>FDMA Bandwidth Structure</vt:lpstr>
      <vt:lpstr>FDMA Channel Allocation</vt:lpstr>
      <vt:lpstr>TDMA (Time Division Multiple Access)</vt:lpstr>
      <vt:lpstr>TDMA Frame Structure</vt:lpstr>
      <vt:lpstr>TDMA Frame Illustration for Multiple Users</vt:lpstr>
      <vt:lpstr>CDMA (Code Division Multiple Access)</vt:lpstr>
      <vt:lpstr>Transmitted and Received Signals in a  CDMA System</vt:lpstr>
      <vt:lpstr>Frequency Hopping</vt:lpstr>
      <vt:lpstr>Cellular System Infrastructure</vt:lpstr>
      <vt:lpstr>Cellular System: Small Zone</vt:lpstr>
      <vt:lpstr>Cellular System Infrastructure</vt:lpstr>
      <vt:lpstr>Control and Traffic Channels</vt:lpstr>
      <vt:lpstr>Steps for a Call Setup from MS to BS</vt:lpstr>
      <vt:lpstr>Steps for a Call Setup from BS to MS</vt:lpstr>
      <vt:lpstr>A Simplified Wireless Communication  System Representation</vt:lpstr>
      <vt:lpstr>Satellite Systems</vt:lpstr>
      <vt:lpstr>Network Architectures and Protocols</vt:lpstr>
      <vt:lpstr>Ad Hoc Network</vt:lpstr>
      <vt:lpstr>Wireless Sensor Network</vt:lpstr>
      <vt:lpstr>Wireless Sensor Networks</vt:lpstr>
      <vt:lpstr>Wireless LAN and PAN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anika</dc:creator>
  <cp:lastModifiedBy>anika</cp:lastModifiedBy>
  <cp:revision>19</cp:revision>
  <dcterms:created xsi:type="dcterms:W3CDTF">2021-06-08T18:04:43Z</dcterms:created>
  <dcterms:modified xsi:type="dcterms:W3CDTF">2021-06-18T11:09:04Z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2002-08-26T00:00:00Z</vt:filetime>
  </property>
  <property fmtid="{D5CDD505-2E9C-101B-9397-08002B2CF9AE}" pid="3" name="Creator">
    <vt:lpwstr>ADOBEPS4.DRV Version 4.50</vt:lpwstr>
  </property>
  <property fmtid="{D5CDD505-2E9C-101B-9397-08002B2CF9AE}" pid="4" name="LastSaved">
    <vt:filetime>2021-06-08T00:00:00Z</vt:filetime>
  </property>
</Properties>
</file>