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60" r:id="rId3"/>
    <p:sldId id="288" r:id="rId4"/>
    <p:sldId id="301" r:id="rId5"/>
    <p:sldId id="290" r:id="rId6"/>
    <p:sldId id="311" r:id="rId7"/>
    <p:sldId id="320" r:id="rId8"/>
    <p:sldId id="300" r:id="rId9"/>
    <p:sldId id="317" r:id="rId10"/>
    <p:sldId id="299" r:id="rId11"/>
    <p:sldId id="302" r:id="rId12"/>
    <p:sldId id="303" r:id="rId13"/>
    <p:sldId id="319" r:id="rId14"/>
    <p:sldId id="310" r:id="rId15"/>
    <p:sldId id="309" r:id="rId16"/>
    <p:sldId id="308" r:id="rId17"/>
    <p:sldId id="321" r:id="rId18"/>
    <p:sldId id="307" r:id="rId19"/>
    <p:sldId id="314" r:id="rId20"/>
    <p:sldId id="316" r:id="rId21"/>
    <p:sldId id="315" r:id="rId22"/>
    <p:sldId id="306" r:id="rId23"/>
    <p:sldId id="318" r:id="rId24"/>
    <p:sldId id="261" r:id="rId25"/>
    <p:sldId id="305" r:id="rId26"/>
    <p:sldId id="294" r:id="rId27"/>
    <p:sldId id="276" r:id="rId28"/>
    <p:sldId id="277" r:id="rId29"/>
    <p:sldId id="279" r:id="rId30"/>
  </p:sldIdLst>
  <p:sldSz cx="9144000" cy="6858000" type="screen4x3"/>
  <p:notesSz cx="6735763" cy="9866313"/>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shir Rahman" initials="SR" lastIdx="1" clrIdx="0">
    <p:extLst>
      <p:ext uri="{19B8F6BF-5375-455C-9EA6-DF929625EA0E}">
        <p15:presenceInfo xmlns:p15="http://schemas.microsoft.com/office/powerpoint/2012/main" userId="8b7849eaa32f25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B3FF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2909" autoAdjust="0"/>
  </p:normalViewPr>
  <p:slideViewPr>
    <p:cSldViewPr>
      <p:cViewPr varScale="1">
        <p:scale>
          <a:sx n="64" d="100"/>
          <a:sy n="64"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60AEAB2E-56FC-4571-835B-4A973FA46265}" type="datetimeFigureOut">
              <a:rPr lang="en-US" smtClean="0"/>
              <a:pPr/>
              <a:t>8/9/2021</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F8DB8F57-33B3-4368-95AE-58A399C877EC}" type="slidenum">
              <a:rPr lang="en-US" smtClean="0"/>
              <a:pPr/>
              <a:t>‹#›</a:t>
            </a:fld>
            <a:endParaRPr lang="en-US"/>
          </a:p>
        </p:txBody>
      </p:sp>
    </p:spTree>
    <p:extLst>
      <p:ext uri="{BB962C8B-B14F-4D97-AF65-F5344CB8AC3E}">
        <p14:creationId xmlns:p14="http://schemas.microsoft.com/office/powerpoint/2010/main" val="85336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7C35C403-3442-4ECA-B90F-FAEA5F430985}" type="datetimeFigureOut">
              <a:rPr lang="en-US" smtClean="0"/>
              <a:pPr/>
              <a:t>8/9/2021</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681D16C1-B399-4EFB-90D2-A8A6F98B34C0}" type="slidenum">
              <a:rPr lang="en-US" smtClean="0"/>
              <a:pPr/>
              <a:t>‹#›</a:t>
            </a:fld>
            <a:endParaRPr lang="en-US"/>
          </a:p>
        </p:txBody>
      </p:sp>
    </p:spTree>
    <p:extLst>
      <p:ext uri="{BB962C8B-B14F-4D97-AF65-F5344CB8AC3E}">
        <p14:creationId xmlns:p14="http://schemas.microsoft.com/office/powerpoint/2010/main" val="289471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p:txBody>
      </p:sp>
      <p:sp>
        <p:nvSpPr>
          <p:cNvPr id="4" name="Slide Number Placeholder 3"/>
          <p:cNvSpPr>
            <a:spLocks noGrp="1"/>
          </p:cNvSpPr>
          <p:nvPr>
            <p:ph type="sldNum" sz="quarter" idx="10"/>
          </p:nvPr>
        </p:nvSpPr>
        <p:spPr/>
        <p:txBody>
          <a:bodyPr/>
          <a:lstStyle/>
          <a:p>
            <a:fld id="{681D16C1-B399-4EFB-90D2-A8A6F98B34C0}" type="slidenum">
              <a:rPr lang="en-US" smtClean="0"/>
              <a:pPr/>
              <a:t>1</a:t>
            </a:fld>
            <a:endParaRPr lang="en-US"/>
          </a:p>
        </p:txBody>
      </p:sp>
    </p:spTree>
    <p:extLst>
      <p:ext uri="{BB962C8B-B14F-4D97-AF65-F5344CB8AC3E}">
        <p14:creationId xmlns:p14="http://schemas.microsoft.com/office/powerpoint/2010/main" val="3312077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D16C1-B399-4EFB-90D2-A8A6F98B34C0}" type="slidenum">
              <a:rPr lang="en-US" smtClean="0"/>
              <a:pPr/>
              <a:t>12</a:t>
            </a:fld>
            <a:endParaRPr lang="en-US"/>
          </a:p>
        </p:txBody>
      </p:sp>
    </p:spTree>
    <p:extLst>
      <p:ext uri="{BB962C8B-B14F-4D97-AF65-F5344CB8AC3E}">
        <p14:creationId xmlns:p14="http://schemas.microsoft.com/office/powerpoint/2010/main" val="58994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81D16C1-B399-4EFB-90D2-A8A6F98B34C0}" type="slidenum">
              <a:rPr lang="en-US" smtClean="0"/>
              <a:pPr/>
              <a:t>15</a:t>
            </a:fld>
            <a:endParaRPr lang="en-US"/>
          </a:p>
        </p:txBody>
      </p:sp>
    </p:spTree>
    <p:extLst>
      <p:ext uri="{BB962C8B-B14F-4D97-AF65-F5344CB8AC3E}">
        <p14:creationId xmlns:p14="http://schemas.microsoft.com/office/powerpoint/2010/main" val="46768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a:p>
            <a:endParaRPr lang="en-US" dirty="0"/>
          </a:p>
        </p:txBody>
      </p:sp>
      <p:sp>
        <p:nvSpPr>
          <p:cNvPr id="4" name="Slide Number Placeholder 3"/>
          <p:cNvSpPr>
            <a:spLocks noGrp="1"/>
          </p:cNvSpPr>
          <p:nvPr>
            <p:ph type="sldNum" sz="quarter" idx="10"/>
          </p:nvPr>
        </p:nvSpPr>
        <p:spPr/>
        <p:txBody>
          <a:bodyPr/>
          <a:lstStyle/>
          <a:p>
            <a:fld id="{681D16C1-B399-4EFB-90D2-A8A6F98B34C0}" type="slidenum">
              <a:rPr lang="en-US" smtClean="0"/>
              <a:pPr/>
              <a:t>16</a:t>
            </a:fld>
            <a:endParaRPr lang="en-US"/>
          </a:p>
        </p:txBody>
      </p:sp>
    </p:spTree>
    <p:extLst>
      <p:ext uri="{BB962C8B-B14F-4D97-AF65-F5344CB8AC3E}">
        <p14:creationId xmlns:p14="http://schemas.microsoft.com/office/powerpoint/2010/main" val="1416300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a:p>
            <a:endParaRPr lang="en-US" dirty="0"/>
          </a:p>
        </p:txBody>
      </p:sp>
      <p:sp>
        <p:nvSpPr>
          <p:cNvPr id="4" name="Slide Number Placeholder 3"/>
          <p:cNvSpPr>
            <a:spLocks noGrp="1"/>
          </p:cNvSpPr>
          <p:nvPr>
            <p:ph type="sldNum" sz="quarter" idx="10"/>
          </p:nvPr>
        </p:nvSpPr>
        <p:spPr/>
        <p:txBody>
          <a:bodyPr/>
          <a:lstStyle/>
          <a:p>
            <a:fld id="{681D16C1-B399-4EFB-90D2-A8A6F98B34C0}" type="slidenum">
              <a:rPr lang="en-US" smtClean="0"/>
              <a:pPr/>
              <a:t>17</a:t>
            </a:fld>
            <a:endParaRPr lang="en-US"/>
          </a:p>
        </p:txBody>
      </p:sp>
    </p:spTree>
    <p:extLst>
      <p:ext uri="{BB962C8B-B14F-4D97-AF65-F5344CB8AC3E}">
        <p14:creationId xmlns:p14="http://schemas.microsoft.com/office/powerpoint/2010/main" val="740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a:p>
            <a:endParaRPr lang="en-US" dirty="0"/>
          </a:p>
        </p:txBody>
      </p:sp>
      <p:sp>
        <p:nvSpPr>
          <p:cNvPr id="4" name="Slide Number Placeholder 3"/>
          <p:cNvSpPr>
            <a:spLocks noGrp="1"/>
          </p:cNvSpPr>
          <p:nvPr>
            <p:ph type="sldNum" sz="quarter" idx="10"/>
          </p:nvPr>
        </p:nvSpPr>
        <p:spPr/>
        <p:txBody>
          <a:bodyPr/>
          <a:lstStyle/>
          <a:p>
            <a:fld id="{681D16C1-B399-4EFB-90D2-A8A6F98B34C0}" type="slidenum">
              <a:rPr lang="en-US" smtClean="0"/>
              <a:pPr/>
              <a:t>18</a:t>
            </a:fld>
            <a:endParaRPr lang="en-US"/>
          </a:p>
        </p:txBody>
      </p:sp>
    </p:spTree>
    <p:extLst>
      <p:ext uri="{BB962C8B-B14F-4D97-AF65-F5344CB8AC3E}">
        <p14:creationId xmlns:p14="http://schemas.microsoft.com/office/powerpoint/2010/main" val="386861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D16C1-B399-4EFB-90D2-A8A6F98B34C0}" type="slidenum">
              <a:rPr lang="en-US" smtClean="0"/>
              <a:pPr/>
              <a:t>20</a:t>
            </a:fld>
            <a:endParaRPr lang="en-US"/>
          </a:p>
        </p:txBody>
      </p:sp>
    </p:spTree>
    <p:extLst>
      <p:ext uri="{BB962C8B-B14F-4D97-AF65-F5344CB8AC3E}">
        <p14:creationId xmlns:p14="http://schemas.microsoft.com/office/powerpoint/2010/main" val="2308232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D16C1-B399-4EFB-90D2-A8A6F98B34C0}" type="slidenum">
              <a:rPr lang="en-US" smtClean="0"/>
              <a:pPr/>
              <a:t>21</a:t>
            </a:fld>
            <a:endParaRPr lang="en-US"/>
          </a:p>
        </p:txBody>
      </p:sp>
    </p:spTree>
    <p:extLst>
      <p:ext uri="{BB962C8B-B14F-4D97-AF65-F5344CB8AC3E}">
        <p14:creationId xmlns:p14="http://schemas.microsoft.com/office/powerpoint/2010/main" val="1454918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a:p>
            <a:endParaRPr lang="en-US" dirty="0"/>
          </a:p>
        </p:txBody>
      </p:sp>
      <p:sp>
        <p:nvSpPr>
          <p:cNvPr id="4" name="Slide Number Placeholder 3"/>
          <p:cNvSpPr>
            <a:spLocks noGrp="1"/>
          </p:cNvSpPr>
          <p:nvPr>
            <p:ph type="sldNum" sz="quarter" idx="10"/>
          </p:nvPr>
        </p:nvSpPr>
        <p:spPr/>
        <p:txBody>
          <a:bodyPr/>
          <a:lstStyle/>
          <a:p>
            <a:fld id="{681D16C1-B399-4EFB-90D2-A8A6F98B34C0}" type="slidenum">
              <a:rPr lang="en-US" smtClean="0"/>
              <a:pPr/>
              <a:t>22</a:t>
            </a:fld>
            <a:endParaRPr lang="en-US"/>
          </a:p>
        </p:txBody>
      </p:sp>
    </p:spTree>
    <p:extLst>
      <p:ext uri="{BB962C8B-B14F-4D97-AF65-F5344CB8AC3E}">
        <p14:creationId xmlns:p14="http://schemas.microsoft.com/office/powerpoint/2010/main" val="2494906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a:t>
            </a:r>
          </a:p>
        </p:txBody>
      </p:sp>
      <p:sp>
        <p:nvSpPr>
          <p:cNvPr id="4" name="Slide Number Placeholder 3"/>
          <p:cNvSpPr>
            <a:spLocks noGrp="1"/>
          </p:cNvSpPr>
          <p:nvPr>
            <p:ph type="sldNum" sz="quarter" idx="10"/>
          </p:nvPr>
        </p:nvSpPr>
        <p:spPr/>
        <p:txBody>
          <a:bodyPr/>
          <a:lstStyle/>
          <a:p>
            <a:fld id="{681D16C1-B399-4EFB-90D2-A8A6F98B34C0}" type="slidenum">
              <a:rPr lang="en-US" smtClean="0"/>
              <a:pPr/>
              <a:t>23</a:t>
            </a:fld>
            <a:endParaRPr lang="en-US"/>
          </a:p>
        </p:txBody>
      </p:sp>
    </p:spTree>
    <p:extLst>
      <p:ext uri="{BB962C8B-B14F-4D97-AF65-F5344CB8AC3E}">
        <p14:creationId xmlns:p14="http://schemas.microsoft.com/office/powerpoint/2010/main" val="3213408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a:p>
            <a:endParaRPr lang="en-US" dirty="0"/>
          </a:p>
        </p:txBody>
      </p:sp>
      <p:sp>
        <p:nvSpPr>
          <p:cNvPr id="4" name="Slide Number Placeholder 3"/>
          <p:cNvSpPr>
            <a:spLocks noGrp="1"/>
          </p:cNvSpPr>
          <p:nvPr>
            <p:ph type="sldNum" sz="quarter" idx="10"/>
          </p:nvPr>
        </p:nvSpPr>
        <p:spPr/>
        <p:txBody>
          <a:bodyPr/>
          <a:lstStyle/>
          <a:p>
            <a:fld id="{681D16C1-B399-4EFB-90D2-A8A6F98B34C0}" type="slidenum">
              <a:rPr lang="en-US" smtClean="0"/>
              <a:pPr/>
              <a:t>24</a:t>
            </a:fld>
            <a:endParaRPr lang="en-US"/>
          </a:p>
        </p:txBody>
      </p:sp>
    </p:spTree>
    <p:extLst>
      <p:ext uri="{BB962C8B-B14F-4D97-AF65-F5344CB8AC3E}">
        <p14:creationId xmlns:p14="http://schemas.microsoft.com/office/powerpoint/2010/main" val="38863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p:txBody>
      </p:sp>
      <p:sp>
        <p:nvSpPr>
          <p:cNvPr id="4" name="Slide Number Placeholder 3"/>
          <p:cNvSpPr>
            <a:spLocks noGrp="1"/>
          </p:cNvSpPr>
          <p:nvPr>
            <p:ph type="sldNum" sz="quarter" idx="10"/>
          </p:nvPr>
        </p:nvSpPr>
        <p:spPr/>
        <p:txBody>
          <a:bodyPr/>
          <a:lstStyle/>
          <a:p>
            <a:fld id="{681D16C1-B399-4EFB-90D2-A8A6F98B34C0}" type="slidenum">
              <a:rPr lang="en-US" smtClean="0"/>
              <a:pPr/>
              <a:t>2</a:t>
            </a:fld>
            <a:endParaRPr lang="en-US"/>
          </a:p>
        </p:txBody>
      </p:sp>
    </p:spTree>
    <p:extLst>
      <p:ext uri="{BB962C8B-B14F-4D97-AF65-F5344CB8AC3E}">
        <p14:creationId xmlns:p14="http://schemas.microsoft.com/office/powerpoint/2010/main" val="2548914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a:p>
            <a:endParaRPr lang="en-US" dirty="0"/>
          </a:p>
        </p:txBody>
      </p:sp>
      <p:sp>
        <p:nvSpPr>
          <p:cNvPr id="4" name="Slide Number Placeholder 3"/>
          <p:cNvSpPr>
            <a:spLocks noGrp="1"/>
          </p:cNvSpPr>
          <p:nvPr>
            <p:ph type="sldNum" sz="quarter" idx="10"/>
          </p:nvPr>
        </p:nvSpPr>
        <p:spPr/>
        <p:txBody>
          <a:bodyPr/>
          <a:lstStyle/>
          <a:p>
            <a:fld id="{681D16C1-B399-4EFB-90D2-A8A6F98B34C0}" type="slidenum">
              <a:rPr lang="en-US" smtClean="0"/>
              <a:pPr/>
              <a:t>25</a:t>
            </a:fld>
            <a:endParaRPr lang="en-US"/>
          </a:p>
        </p:txBody>
      </p:sp>
    </p:spTree>
    <p:extLst>
      <p:ext uri="{BB962C8B-B14F-4D97-AF65-F5344CB8AC3E}">
        <p14:creationId xmlns:p14="http://schemas.microsoft.com/office/powerpoint/2010/main" val="2856485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a:t>
            </a:r>
          </a:p>
        </p:txBody>
      </p:sp>
      <p:sp>
        <p:nvSpPr>
          <p:cNvPr id="4" name="Slide Number Placeholder 3"/>
          <p:cNvSpPr>
            <a:spLocks noGrp="1"/>
          </p:cNvSpPr>
          <p:nvPr>
            <p:ph type="sldNum" sz="quarter" idx="10"/>
          </p:nvPr>
        </p:nvSpPr>
        <p:spPr/>
        <p:txBody>
          <a:bodyPr/>
          <a:lstStyle/>
          <a:p>
            <a:fld id="{681D16C1-B399-4EFB-90D2-A8A6F98B34C0}" type="slidenum">
              <a:rPr lang="en-US" smtClean="0"/>
              <a:pPr/>
              <a:t>26</a:t>
            </a:fld>
            <a:endParaRPr lang="en-US"/>
          </a:p>
        </p:txBody>
      </p:sp>
    </p:spTree>
    <p:extLst>
      <p:ext uri="{BB962C8B-B14F-4D97-AF65-F5344CB8AC3E}">
        <p14:creationId xmlns:p14="http://schemas.microsoft.com/office/powerpoint/2010/main" val="3650604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a:t>
            </a:r>
          </a:p>
        </p:txBody>
      </p:sp>
      <p:sp>
        <p:nvSpPr>
          <p:cNvPr id="4" name="Slide Number Placeholder 3"/>
          <p:cNvSpPr>
            <a:spLocks noGrp="1"/>
          </p:cNvSpPr>
          <p:nvPr>
            <p:ph type="sldNum" sz="quarter" idx="10"/>
          </p:nvPr>
        </p:nvSpPr>
        <p:spPr/>
        <p:txBody>
          <a:bodyPr/>
          <a:lstStyle/>
          <a:p>
            <a:fld id="{681D16C1-B399-4EFB-90D2-A8A6F98B34C0}" type="slidenum">
              <a:rPr lang="en-US" smtClean="0"/>
              <a:pPr/>
              <a:t>27</a:t>
            </a:fld>
            <a:endParaRPr lang="en-US"/>
          </a:p>
        </p:txBody>
      </p:sp>
    </p:spTree>
    <p:extLst>
      <p:ext uri="{BB962C8B-B14F-4D97-AF65-F5344CB8AC3E}">
        <p14:creationId xmlns:p14="http://schemas.microsoft.com/office/powerpoint/2010/main" val="3216558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a:t>
            </a:r>
          </a:p>
        </p:txBody>
      </p:sp>
      <p:sp>
        <p:nvSpPr>
          <p:cNvPr id="4" name="Slide Number Placeholder 3"/>
          <p:cNvSpPr>
            <a:spLocks noGrp="1"/>
          </p:cNvSpPr>
          <p:nvPr>
            <p:ph type="sldNum" sz="quarter" idx="10"/>
          </p:nvPr>
        </p:nvSpPr>
        <p:spPr/>
        <p:txBody>
          <a:bodyPr/>
          <a:lstStyle/>
          <a:p>
            <a:fld id="{681D16C1-B399-4EFB-90D2-A8A6F98B34C0}" type="slidenum">
              <a:rPr lang="en-US" smtClean="0"/>
              <a:pPr/>
              <a:t>28</a:t>
            </a:fld>
            <a:endParaRPr lang="en-US"/>
          </a:p>
        </p:txBody>
      </p:sp>
    </p:spTree>
    <p:extLst>
      <p:ext uri="{BB962C8B-B14F-4D97-AF65-F5344CB8AC3E}">
        <p14:creationId xmlns:p14="http://schemas.microsoft.com/office/powerpoint/2010/main" val="1156486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a:t>
            </a:r>
          </a:p>
        </p:txBody>
      </p:sp>
      <p:sp>
        <p:nvSpPr>
          <p:cNvPr id="4" name="Slide Number Placeholder 3"/>
          <p:cNvSpPr>
            <a:spLocks noGrp="1"/>
          </p:cNvSpPr>
          <p:nvPr>
            <p:ph type="sldNum" sz="quarter" idx="10"/>
          </p:nvPr>
        </p:nvSpPr>
        <p:spPr/>
        <p:txBody>
          <a:bodyPr/>
          <a:lstStyle/>
          <a:p>
            <a:fld id="{681D16C1-B399-4EFB-90D2-A8A6F98B34C0}" type="slidenum">
              <a:rPr lang="en-US" smtClean="0"/>
              <a:pPr/>
              <a:t>29</a:t>
            </a:fld>
            <a:endParaRPr lang="en-US"/>
          </a:p>
        </p:txBody>
      </p:sp>
    </p:spTree>
    <p:extLst>
      <p:ext uri="{BB962C8B-B14F-4D97-AF65-F5344CB8AC3E}">
        <p14:creationId xmlns:p14="http://schemas.microsoft.com/office/powerpoint/2010/main" val="371101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p:txBody>
      </p:sp>
      <p:sp>
        <p:nvSpPr>
          <p:cNvPr id="4" name="Slide Number Placeholder 3"/>
          <p:cNvSpPr>
            <a:spLocks noGrp="1"/>
          </p:cNvSpPr>
          <p:nvPr>
            <p:ph type="sldNum" sz="quarter" idx="10"/>
          </p:nvPr>
        </p:nvSpPr>
        <p:spPr/>
        <p:txBody>
          <a:bodyPr/>
          <a:lstStyle/>
          <a:p>
            <a:fld id="{681D16C1-B399-4EFB-90D2-A8A6F98B34C0}" type="slidenum">
              <a:rPr lang="en-US" smtClean="0"/>
              <a:pPr/>
              <a:t>3</a:t>
            </a:fld>
            <a:endParaRPr lang="en-US"/>
          </a:p>
        </p:txBody>
      </p:sp>
    </p:spTree>
    <p:extLst>
      <p:ext uri="{BB962C8B-B14F-4D97-AF65-F5344CB8AC3E}">
        <p14:creationId xmlns:p14="http://schemas.microsoft.com/office/powerpoint/2010/main" val="364133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a:t>
            </a:r>
          </a:p>
        </p:txBody>
      </p:sp>
      <p:sp>
        <p:nvSpPr>
          <p:cNvPr id="4" name="Slide Number Placeholder 3"/>
          <p:cNvSpPr>
            <a:spLocks noGrp="1"/>
          </p:cNvSpPr>
          <p:nvPr>
            <p:ph type="sldNum" sz="quarter" idx="10"/>
          </p:nvPr>
        </p:nvSpPr>
        <p:spPr/>
        <p:txBody>
          <a:bodyPr/>
          <a:lstStyle/>
          <a:p>
            <a:fld id="{681D16C1-B399-4EFB-90D2-A8A6F98B34C0}" type="slidenum">
              <a:rPr lang="en-US" smtClean="0"/>
              <a:pPr/>
              <a:t>4</a:t>
            </a:fld>
            <a:endParaRPr lang="en-US"/>
          </a:p>
        </p:txBody>
      </p:sp>
    </p:spTree>
    <p:extLst>
      <p:ext uri="{BB962C8B-B14F-4D97-AF65-F5344CB8AC3E}">
        <p14:creationId xmlns:p14="http://schemas.microsoft.com/office/powerpoint/2010/main" val="227585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D16C1-B399-4EFB-90D2-A8A6F98B34C0}" type="slidenum">
              <a:rPr lang="en-US" smtClean="0"/>
              <a:pPr/>
              <a:t>5</a:t>
            </a:fld>
            <a:endParaRPr lang="en-US"/>
          </a:p>
        </p:txBody>
      </p:sp>
    </p:spTree>
    <p:extLst>
      <p:ext uri="{BB962C8B-B14F-4D97-AF65-F5344CB8AC3E}">
        <p14:creationId xmlns:p14="http://schemas.microsoft.com/office/powerpoint/2010/main" val="273929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D16C1-B399-4EFB-90D2-A8A6F98B34C0}" type="slidenum">
              <a:rPr lang="en-US" smtClean="0"/>
              <a:pPr/>
              <a:t>7</a:t>
            </a:fld>
            <a:endParaRPr lang="en-US"/>
          </a:p>
        </p:txBody>
      </p:sp>
    </p:spTree>
    <p:extLst>
      <p:ext uri="{BB962C8B-B14F-4D97-AF65-F5344CB8AC3E}">
        <p14:creationId xmlns:p14="http://schemas.microsoft.com/office/powerpoint/2010/main" val="1689692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D16C1-B399-4EFB-90D2-A8A6F98B34C0}" type="slidenum">
              <a:rPr lang="en-US" smtClean="0"/>
              <a:pPr/>
              <a:t>8</a:t>
            </a:fld>
            <a:endParaRPr lang="en-US"/>
          </a:p>
        </p:txBody>
      </p:sp>
    </p:spTree>
    <p:extLst>
      <p:ext uri="{BB962C8B-B14F-4D97-AF65-F5344CB8AC3E}">
        <p14:creationId xmlns:p14="http://schemas.microsoft.com/office/powerpoint/2010/main" val="105426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D16C1-B399-4EFB-90D2-A8A6F98B34C0}" type="slidenum">
              <a:rPr lang="en-US" smtClean="0"/>
              <a:pPr/>
              <a:t>9</a:t>
            </a:fld>
            <a:endParaRPr lang="en-US"/>
          </a:p>
        </p:txBody>
      </p:sp>
    </p:spTree>
    <p:extLst>
      <p:ext uri="{BB962C8B-B14F-4D97-AF65-F5344CB8AC3E}">
        <p14:creationId xmlns:p14="http://schemas.microsoft.com/office/powerpoint/2010/main" val="75947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D16C1-B399-4EFB-90D2-A8A6F98B34C0}" type="slidenum">
              <a:rPr lang="en-US" smtClean="0"/>
              <a:pPr/>
              <a:t>11</a:t>
            </a:fld>
            <a:endParaRPr lang="en-US"/>
          </a:p>
        </p:txBody>
      </p:sp>
    </p:spTree>
    <p:extLst>
      <p:ext uri="{BB962C8B-B14F-4D97-AF65-F5344CB8AC3E}">
        <p14:creationId xmlns:p14="http://schemas.microsoft.com/office/powerpoint/2010/main" val="4103364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5C4BF8-0C06-4B09-88AD-53467D4EEF78}" type="datetime1">
              <a:rPr lang="en-US" smtClean="0"/>
              <a:t>8/9/2021</a:t>
            </a:fld>
            <a:endParaRPr lang="en-US"/>
          </a:p>
        </p:txBody>
      </p:sp>
      <p:sp>
        <p:nvSpPr>
          <p:cNvPr id="5" name="Footer Placeholder 4"/>
          <p:cNvSpPr>
            <a:spLocks noGrp="1"/>
          </p:cNvSpPr>
          <p:nvPr>
            <p:ph type="ftr" sz="quarter" idx="11"/>
          </p:nvPr>
        </p:nvSpPr>
        <p:spPr/>
        <p:txBody>
          <a:bodyPr/>
          <a:lstStyle/>
          <a:p>
            <a:r>
              <a:rPr lang="en-US"/>
              <a:t>CSE Intake 32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2BA30-73F5-476C-97D5-AC6414ECC98B}" type="datetime1">
              <a:rPr lang="en-US" smtClean="0"/>
              <a:t>8/9/2021</a:t>
            </a:fld>
            <a:endParaRPr lang="en-US"/>
          </a:p>
        </p:txBody>
      </p:sp>
      <p:sp>
        <p:nvSpPr>
          <p:cNvPr id="5" name="Footer Placeholder 4"/>
          <p:cNvSpPr>
            <a:spLocks noGrp="1"/>
          </p:cNvSpPr>
          <p:nvPr>
            <p:ph type="ftr" sz="quarter" idx="11"/>
          </p:nvPr>
        </p:nvSpPr>
        <p:spPr/>
        <p:txBody>
          <a:bodyPr/>
          <a:lstStyle/>
          <a:p>
            <a:r>
              <a:rPr lang="en-US"/>
              <a:t>CSE Intake 32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7FC19-D1C1-40BF-A694-B454CF0B3A8E}" type="datetime1">
              <a:rPr lang="en-US" smtClean="0"/>
              <a:t>8/9/2021</a:t>
            </a:fld>
            <a:endParaRPr lang="en-US"/>
          </a:p>
        </p:txBody>
      </p:sp>
      <p:sp>
        <p:nvSpPr>
          <p:cNvPr id="5" name="Footer Placeholder 4"/>
          <p:cNvSpPr>
            <a:spLocks noGrp="1"/>
          </p:cNvSpPr>
          <p:nvPr>
            <p:ph type="ftr" sz="quarter" idx="11"/>
          </p:nvPr>
        </p:nvSpPr>
        <p:spPr/>
        <p:txBody>
          <a:bodyPr/>
          <a:lstStyle/>
          <a:p>
            <a:r>
              <a:rPr lang="en-US"/>
              <a:t>CSE Intake 32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E33181-3A76-49E9-A83C-158C0A8F79EC}" type="datetime1">
              <a:rPr lang="en-US" smtClean="0"/>
              <a:t>8/9/2021</a:t>
            </a:fld>
            <a:endParaRPr lang="en-US"/>
          </a:p>
        </p:txBody>
      </p:sp>
      <p:sp>
        <p:nvSpPr>
          <p:cNvPr id="5" name="Footer Placeholder 4"/>
          <p:cNvSpPr>
            <a:spLocks noGrp="1"/>
          </p:cNvSpPr>
          <p:nvPr>
            <p:ph type="ftr" sz="quarter" idx="11"/>
          </p:nvPr>
        </p:nvSpPr>
        <p:spPr/>
        <p:txBody>
          <a:bodyPr/>
          <a:lstStyle/>
          <a:p>
            <a:r>
              <a:rPr lang="en-US"/>
              <a:t>CSE Intake 32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A1BFE-2580-4798-98C1-8EE51A07DF27}" type="datetime1">
              <a:rPr lang="en-US" smtClean="0"/>
              <a:t>8/9/2021</a:t>
            </a:fld>
            <a:endParaRPr lang="en-US"/>
          </a:p>
        </p:txBody>
      </p:sp>
      <p:sp>
        <p:nvSpPr>
          <p:cNvPr id="5" name="Footer Placeholder 4"/>
          <p:cNvSpPr>
            <a:spLocks noGrp="1"/>
          </p:cNvSpPr>
          <p:nvPr>
            <p:ph type="ftr" sz="quarter" idx="11"/>
          </p:nvPr>
        </p:nvSpPr>
        <p:spPr/>
        <p:txBody>
          <a:bodyPr/>
          <a:lstStyle/>
          <a:p>
            <a:r>
              <a:rPr lang="en-US"/>
              <a:t>CSE Intake 32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2AB224-49E2-41BD-AD99-5313DBA8C258}" type="datetime1">
              <a:rPr lang="en-US" smtClean="0"/>
              <a:t>8/9/2021</a:t>
            </a:fld>
            <a:endParaRPr lang="en-US"/>
          </a:p>
        </p:txBody>
      </p:sp>
      <p:sp>
        <p:nvSpPr>
          <p:cNvPr id="6" name="Footer Placeholder 5"/>
          <p:cNvSpPr>
            <a:spLocks noGrp="1"/>
          </p:cNvSpPr>
          <p:nvPr>
            <p:ph type="ftr" sz="quarter" idx="11"/>
          </p:nvPr>
        </p:nvSpPr>
        <p:spPr/>
        <p:txBody>
          <a:bodyPr/>
          <a:lstStyle/>
          <a:p>
            <a:r>
              <a:rPr lang="en-US"/>
              <a:t>CSE Intake 32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B9D09F-301C-43AD-9F84-BC08D569AA25}" type="datetime1">
              <a:rPr lang="en-US" smtClean="0"/>
              <a:t>8/9/2021</a:t>
            </a:fld>
            <a:endParaRPr lang="en-US"/>
          </a:p>
        </p:txBody>
      </p:sp>
      <p:sp>
        <p:nvSpPr>
          <p:cNvPr id="8" name="Footer Placeholder 7"/>
          <p:cNvSpPr>
            <a:spLocks noGrp="1"/>
          </p:cNvSpPr>
          <p:nvPr>
            <p:ph type="ftr" sz="quarter" idx="11"/>
          </p:nvPr>
        </p:nvSpPr>
        <p:spPr/>
        <p:txBody>
          <a:bodyPr/>
          <a:lstStyle/>
          <a:p>
            <a:r>
              <a:rPr lang="en-US"/>
              <a:t>CSE Intake 32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1C9EB4-7ACD-4526-B61F-7D36E98A776F}" type="datetime1">
              <a:rPr lang="en-US" smtClean="0"/>
              <a:t>8/9/2021</a:t>
            </a:fld>
            <a:endParaRPr lang="en-US"/>
          </a:p>
        </p:txBody>
      </p:sp>
      <p:sp>
        <p:nvSpPr>
          <p:cNvPr id="4" name="Footer Placeholder 3"/>
          <p:cNvSpPr>
            <a:spLocks noGrp="1"/>
          </p:cNvSpPr>
          <p:nvPr>
            <p:ph type="ftr" sz="quarter" idx="11"/>
          </p:nvPr>
        </p:nvSpPr>
        <p:spPr/>
        <p:txBody>
          <a:bodyPr/>
          <a:lstStyle/>
          <a:p>
            <a:r>
              <a:rPr lang="en-US"/>
              <a:t>CSE Intake 32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5AB56-404B-43C0-AAB0-B0950D4AB9E3}" type="datetime1">
              <a:rPr lang="en-US" smtClean="0"/>
              <a:t>8/9/2021</a:t>
            </a:fld>
            <a:endParaRPr lang="en-US"/>
          </a:p>
        </p:txBody>
      </p:sp>
      <p:sp>
        <p:nvSpPr>
          <p:cNvPr id="3" name="Footer Placeholder 2"/>
          <p:cNvSpPr>
            <a:spLocks noGrp="1"/>
          </p:cNvSpPr>
          <p:nvPr>
            <p:ph type="ftr" sz="quarter" idx="11"/>
          </p:nvPr>
        </p:nvSpPr>
        <p:spPr/>
        <p:txBody>
          <a:bodyPr/>
          <a:lstStyle/>
          <a:p>
            <a:r>
              <a:rPr lang="en-US"/>
              <a:t>CSE Intake 32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9CA3A4-4C23-4608-B8FF-C1ACC279ED30}" type="datetime1">
              <a:rPr lang="en-US" smtClean="0"/>
              <a:t>8/9/2021</a:t>
            </a:fld>
            <a:endParaRPr lang="en-US"/>
          </a:p>
        </p:txBody>
      </p:sp>
      <p:sp>
        <p:nvSpPr>
          <p:cNvPr id="6" name="Footer Placeholder 5"/>
          <p:cNvSpPr>
            <a:spLocks noGrp="1"/>
          </p:cNvSpPr>
          <p:nvPr>
            <p:ph type="ftr" sz="quarter" idx="11"/>
          </p:nvPr>
        </p:nvSpPr>
        <p:spPr/>
        <p:txBody>
          <a:bodyPr/>
          <a:lstStyle/>
          <a:p>
            <a:r>
              <a:rPr lang="en-US"/>
              <a:t>CSE Intake 32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C5E89-C90C-42B0-82F7-02ABA685CD87}" type="datetime1">
              <a:rPr lang="en-US" smtClean="0"/>
              <a:t>8/9/2021</a:t>
            </a:fld>
            <a:endParaRPr lang="en-US"/>
          </a:p>
        </p:txBody>
      </p:sp>
      <p:sp>
        <p:nvSpPr>
          <p:cNvPr id="6" name="Footer Placeholder 5"/>
          <p:cNvSpPr>
            <a:spLocks noGrp="1"/>
          </p:cNvSpPr>
          <p:nvPr>
            <p:ph type="ftr" sz="quarter" idx="11"/>
          </p:nvPr>
        </p:nvSpPr>
        <p:spPr/>
        <p:txBody>
          <a:bodyPr/>
          <a:lstStyle/>
          <a:p>
            <a:r>
              <a:rPr lang="en-US"/>
              <a:t>CSE Intake 32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alpha val="9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3E465-FF5D-4972-8E6C-EBEC8B4D86A2}" type="datetime1">
              <a:rPr lang="en-US" smtClean="0"/>
              <a:t>8/9/2021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 Intake 32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krishibangla.com/album"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bn.vikaspedia.in/agriculture/" TargetMode="External"/><Relationship Id="rId5" Type="http://schemas.openxmlformats.org/officeDocument/2006/relationships/hyperlink" Target="https://www.bau.edu.bd/" TargetMode="External"/><Relationship Id="rId4" Type="http://schemas.openxmlformats.org/officeDocument/2006/relationships/hyperlink" Target="https://moa.gov.bd/"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5196" y="394138"/>
            <a:ext cx="1877040" cy="2578273"/>
          </a:xfrm>
          <a:prstGeom prst="rect">
            <a:avLst/>
          </a:prstGeom>
        </p:spPr>
      </p:pic>
      <p:sp>
        <p:nvSpPr>
          <p:cNvPr id="7" name="TextBox 6"/>
          <p:cNvSpPr txBox="1"/>
          <p:nvPr/>
        </p:nvSpPr>
        <p:spPr>
          <a:xfrm>
            <a:off x="326334" y="5181600"/>
            <a:ext cx="8474765" cy="1015663"/>
          </a:xfrm>
          <a:prstGeom prst="rect">
            <a:avLst/>
          </a:prstGeom>
          <a:noFill/>
        </p:spPr>
        <p:txBody>
          <a:bodyPr wrap="square" rtlCol="0">
            <a:spAutoFit/>
          </a:bodyPr>
          <a:lstStyle/>
          <a:p>
            <a:pPr algn="ctr">
              <a:lnSpc>
                <a:spcPct val="150000"/>
              </a:lnSpc>
            </a:pPr>
            <a:r>
              <a:rPr lang="en-US" sz="2000" dirty="0">
                <a:latin typeface="Arial" panose="020B0604020202020204" pitchFamily="34" charset="0"/>
                <a:cs typeface="Arial" panose="020B0604020202020204" pitchFamily="34" charset="0"/>
              </a:rPr>
              <a:t>Department of Computer Science and Engineering (CSE)</a:t>
            </a:r>
          </a:p>
          <a:p>
            <a:pPr algn="ctr">
              <a:lnSpc>
                <a:spcPct val="150000"/>
              </a:lnSpc>
            </a:pPr>
            <a:r>
              <a:rPr lang="en-US" sz="2000" dirty="0">
                <a:latin typeface="Arial" panose="020B0604020202020204" pitchFamily="34" charset="0"/>
                <a:cs typeface="Arial" panose="020B0604020202020204" pitchFamily="34" charset="0"/>
              </a:rPr>
              <a:t>Bangladesh University of Business and Technology (BUBT)</a:t>
            </a:r>
          </a:p>
        </p:txBody>
      </p:sp>
      <p:sp>
        <p:nvSpPr>
          <p:cNvPr id="2" name="TextBox 1"/>
          <p:cNvSpPr txBox="1"/>
          <p:nvPr/>
        </p:nvSpPr>
        <p:spPr>
          <a:xfrm>
            <a:off x="212035" y="3233974"/>
            <a:ext cx="8474765" cy="646331"/>
          </a:xfrm>
          <a:prstGeom prst="rect">
            <a:avLst/>
          </a:prstGeom>
          <a:noFill/>
        </p:spPr>
        <p:txBody>
          <a:bodyPr wrap="square" rtlCol="0">
            <a:spAutoFit/>
          </a:bodyPr>
          <a:lstStyle/>
          <a:p>
            <a:pPr algn="ct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Web-based ”Agriculture Assist “</a:t>
            </a:r>
          </a:p>
        </p:txBody>
      </p:sp>
      <p:sp>
        <p:nvSpPr>
          <p:cNvPr id="3" name="Footer Placeholder 2">
            <a:extLst>
              <a:ext uri="{FF2B5EF4-FFF2-40B4-BE49-F238E27FC236}">
                <a16:creationId xmlns:a16="http://schemas.microsoft.com/office/drawing/2014/main" id="{2270095F-54E9-454C-880F-E159EADAA82D}"/>
              </a:ext>
            </a:extLst>
          </p:cNvPr>
          <p:cNvSpPr>
            <a:spLocks noGrp="1"/>
          </p:cNvSpPr>
          <p:nvPr>
            <p:ph type="ftr" sz="quarter" idx="11"/>
          </p:nvPr>
        </p:nvSpPr>
        <p:spPr/>
        <p:txBody>
          <a:bodyPr/>
          <a:lstStyle/>
          <a:p>
            <a:r>
              <a:rPr lang="en-US"/>
              <a:t>CSE Intake 32</a:t>
            </a:r>
          </a:p>
        </p:txBody>
      </p:sp>
      <p:sp>
        <p:nvSpPr>
          <p:cNvPr id="4" name="Slide Number Placeholder 3">
            <a:extLst>
              <a:ext uri="{FF2B5EF4-FFF2-40B4-BE49-F238E27FC236}">
                <a16:creationId xmlns:a16="http://schemas.microsoft.com/office/drawing/2014/main" id="{9A9568C6-B7BD-43C0-8657-D37F23398127}"/>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1418932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Implementation </a:t>
            </a: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914400" y="914400"/>
            <a:ext cx="8229600" cy="5791200"/>
          </a:xfrm>
        </p:spPr>
        <p:txBody>
          <a:bodyPr>
            <a:noAutofit/>
          </a:bodyPr>
          <a:lstStyle/>
          <a:p>
            <a:pPr lvl="2"/>
            <a:endParaRPr lang="en-US" sz="2800" b="1" dirty="0"/>
          </a:p>
          <a:p>
            <a:pPr marL="342900" indent="-342900" algn="l">
              <a:lnSpc>
                <a:spcPct val="150000"/>
              </a:lnSpc>
              <a:buFont typeface="Wingdings" panose="05000000000000000000" pitchFamily="2" charset="2"/>
              <a:buChar char="Ø"/>
            </a:pPr>
            <a:r>
              <a:rPr lang="en-US" sz="2400" dirty="0">
                <a:solidFill>
                  <a:schemeClr val="tx1"/>
                </a:solidFill>
              </a:rPr>
              <a:t>Data-Flow Diagram (DFD)</a:t>
            </a:r>
          </a:p>
          <a:p>
            <a:pPr marL="342900" indent="-342900" algn="l">
              <a:lnSpc>
                <a:spcPct val="150000"/>
              </a:lnSpc>
              <a:buFont typeface="Wingdings" panose="05000000000000000000" pitchFamily="2" charset="2"/>
              <a:buChar char="Ø"/>
            </a:pPr>
            <a:r>
              <a:rPr lang="en-US" sz="2400" dirty="0">
                <a:solidFill>
                  <a:schemeClr val="tx1"/>
                </a:solidFill>
              </a:rPr>
              <a:t>Use case diagram</a:t>
            </a:r>
          </a:p>
          <a:p>
            <a:pPr marL="342900" indent="-342900" algn="l">
              <a:lnSpc>
                <a:spcPct val="150000"/>
              </a:lnSpc>
              <a:buFont typeface="Wingdings" panose="05000000000000000000" pitchFamily="2" charset="2"/>
              <a:buChar char="Ø"/>
            </a:pPr>
            <a:r>
              <a:rPr lang="en-US" sz="2400" dirty="0">
                <a:solidFill>
                  <a:schemeClr val="tx1"/>
                </a:solidFill>
              </a:rPr>
              <a:t>ER Diagram</a:t>
            </a:r>
          </a:p>
          <a:p>
            <a:pPr marL="342900" indent="-342900" algn="l">
              <a:lnSpc>
                <a:spcPct val="150000"/>
              </a:lnSpc>
              <a:buFont typeface="Wingdings" panose="05000000000000000000" pitchFamily="2" charset="2"/>
              <a:buChar char="Ø"/>
            </a:pPr>
            <a:r>
              <a:rPr lang="en-US" sz="2400" dirty="0">
                <a:solidFill>
                  <a:schemeClr val="tx1"/>
                </a:solidFill>
              </a:rPr>
              <a:t>Software requirements</a:t>
            </a:r>
          </a:p>
          <a:p>
            <a:pPr algn="l">
              <a:lnSpc>
                <a:spcPct val="150000"/>
              </a:lnSpc>
            </a:pPr>
            <a:endParaRPr lang="en-US" sz="2400" dirty="0">
              <a:solidFill>
                <a:schemeClr val="tx1"/>
              </a:solidFill>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solidFill>
                <a:schemeClr val="tx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F8C63C4A-5880-48C2-A6B6-047CA1B9628F}"/>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5FCA111D-2C6B-4CF3-A181-CD7DF97022B8}"/>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75937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Flow Diagram </a:t>
            </a: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228600" y="958850"/>
            <a:ext cx="8763000" cy="5441950"/>
          </a:xfrm>
        </p:spPr>
        <p:txBody>
          <a:bodyPr>
            <a:noAutofit/>
          </a:bodyPr>
          <a:lstStyle/>
          <a:p>
            <a:pPr algn="l">
              <a:lnSpc>
                <a:spcPct val="150000"/>
              </a:lnSpc>
            </a:pPr>
            <a:endParaRPr lang="en-US" sz="2400" dirty="0">
              <a:solidFill>
                <a:schemeClr val="tx1"/>
              </a:solidFill>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solidFill>
                <a:schemeClr val="tx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F301B183-FE0C-474B-A0D4-D327BA6E4BF7}"/>
              </a:ext>
            </a:extLst>
          </p:cNvPr>
          <p:cNvSpPr>
            <a:spLocks noGrp="1"/>
          </p:cNvSpPr>
          <p:nvPr>
            <p:ph type="ftr" sz="quarter" idx="11"/>
          </p:nvPr>
        </p:nvSpPr>
        <p:spPr>
          <a:xfrm>
            <a:off x="3124200" y="6356350"/>
            <a:ext cx="2895600" cy="365125"/>
          </a:xfrm>
        </p:spPr>
        <p:txBody>
          <a:bodyPr/>
          <a:lstStyle/>
          <a:p>
            <a:r>
              <a:rPr lang="en-US"/>
              <a:t>CSE Intake 32</a:t>
            </a:r>
          </a:p>
        </p:txBody>
      </p:sp>
      <p:sp>
        <p:nvSpPr>
          <p:cNvPr id="3" name="Slide Number Placeholder 2">
            <a:extLst>
              <a:ext uri="{FF2B5EF4-FFF2-40B4-BE49-F238E27FC236}">
                <a16:creationId xmlns:a16="http://schemas.microsoft.com/office/drawing/2014/main" id="{703539F5-406C-43FF-9C57-42BDF3C14A90}"/>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11</a:t>
            </a:fld>
            <a:endParaRPr lang="en-US"/>
          </a:p>
        </p:txBody>
      </p:sp>
      <p:sp>
        <p:nvSpPr>
          <p:cNvPr id="7" name="Flowchart: Connector 6">
            <a:extLst>
              <a:ext uri="{FF2B5EF4-FFF2-40B4-BE49-F238E27FC236}">
                <a16:creationId xmlns:a16="http://schemas.microsoft.com/office/drawing/2014/main" id="{2C330494-D613-4702-87F6-1711F6361056}"/>
              </a:ext>
            </a:extLst>
          </p:cNvPr>
          <p:cNvSpPr/>
          <p:nvPr/>
        </p:nvSpPr>
        <p:spPr>
          <a:xfrm>
            <a:off x="4518135" y="1027386"/>
            <a:ext cx="1447800" cy="5215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Admin</a:t>
            </a:r>
          </a:p>
        </p:txBody>
      </p:sp>
      <p:sp>
        <p:nvSpPr>
          <p:cNvPr id="8" name="Flowchart: Connector 7">
            <a:extLst>
              <a:ext uri="{FF2B5EF4-FFF2-40B4-BE49-F238E27FC236}">
                <a16:creationId xmlns:a16="http://schemas.microsoft.com/office/drawing/2014/main" id="{55B49C62-451D-4BD0-AB8E-F682A0295912}"/>
              </a:ext>
            </a:extLst>
          </p:cNvPr>
          <p:cNvSpPr/>
          <p:nvPr/>
        </p:nvSpPr>
        <p:spPr>
          <a:xfrm>
            <a:off x="3505200" y="2362200"/>
            <a:ext cx="1219200" cy="5215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User</a:t>
            </a:r>
          </a:p>
        </p:txBody>
      </p:sp>
      <p:sp>
        <p:nvSpPr>
          <p:cNvPr id="9" name="Flowchart: Connector 8">
            <a:extLst>
              <a:ext uri="{FF2B5EF4-FFF2-40B4-BE49-F238E27FC236}">
                <a16:creationId xmlns:a16="http://schemas.microsoft.com/office/drawing/2014/main" id="{1B27E87D-15A4-472B-BC4A-CD9F0E291A74}"/>
              </a:ext>
            </a:extLst>
          </p:cNvPr>
          <p:cNvSpPr/>
          <p:nvPr/>
        </p:nvSpPr>
        <p:spPr>
          <a:xfrm>
            <a:off x="3115003" y="4462164"/>
            <a:ext cx="1219200" cy="6106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Farmer</a:t>
            </a:r>
          </a:p>
        </p:txBody>
      </p:sp>
      <p:sp>
        <p:nvSpPr>
          <p:cNvPr id="10" name="Flowchart: Connector 9">
            <a:extLst>
              <a:ext uri="{FF2B5EF4-FFF2-40B4-BE49-F238E27FC236}">
                <a16:creationId xmlns:a16="http://schemas.microsoft.com/office/drawing/2014/main" id="{80DFEF22-A1ED-4D3F-A8F1-6006DF2A715E}"/>
              </a:ext>
            </a:extLst>
          </p:cNvPr>
          <p:cNvSpPr/>
          <p:nvPr/>
        </p:nvSpPr>
        <p:spPr>
          <a:xfrm>
            <a:off x="609600" y="5258107"/>
            <a:ext cx="1853030" cy="6310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Professors</a:t>
            </a:r>
          </a:p>
        </p:txBody>
      </p:sp>
      <p:sp>
        <p:nvSpPr>
          <p:cNvPr id="11" name="Flowchart: Connector 10">
            <a:extLst>
              <a:ext uri="{FF2B5EF4-FFF2-40B4-BE49-F238E27FC236}">
                <a16:creationId xmlns:a16="http://schemas.microsoft.com/office/drawing/2014/main" id="{95AFA8B5-38D8-47A1-9C32-47FE964D476F}"/>
              </a:ext>
            </a:extLst>
          </p:cNvPr>
          <p:cNvSpPr/>
          <p:nvPr/>
        </p:nvSpPr>
        <p:spPr>
          <a:xfrm>
            <a:off x="4921469" y="5072774"/>
            <a:ext cx="1219200" cy="5215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User</a:t>
            </a:r>
          </a:p>
        </p:txBody>
      </p:sp>
      <p:sp>
        <p:nvSpPr>
          <p:cNvPr id="12" name="Flowchart: Connector 11">
            <a:extLst>
              <a:ext uri="{FF2B5EF4-FFF2-40B4-BE49-F238E27FC236}">
                <a16:creationId xmlns:a16="http://schemas.microsoft.com/office/drawing/2014/main" id="{02579BDE-4593-4F80-B2C3-BE77583707F9}"/>
              </a:ext>
            </a:extLst>
          </p:cNvPr>
          <p:cNvSpPr/>
          <p:nvPr/>
        </p:nvSpPr>
        <p:spPr>
          <a:xfrm>
            <a:off x="7239000" y="3581400"/>
            <a:ext cx="1219200" cy="533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Login</a:t>
            </a:r>
          </a:p>
        </p:txBody>
      </p:sp>
      <p:sp>
        <p:nvSpPr>
          <p:cNvPr id="13" name="Rectangle: Rounded Corners 12">
            <a:extLst>
              <a:ext uri="{FF2B5EF4-FFF2-40B4-BE49-F238E27FC236}">
                <a16:creationId xmlns:a16="http://schemas.microsoft.com/office/drawing/2014/main" id="{B4790A98-1C02-4F65-A87D-B11E40E24BC9}"/>
              </a:ext>
            </a:extLst>
          </p:cNvPr>
          <p:cNvSpPr/>
          <p:nvPr/>
        </p:nvSpPr>
        <p:spPr>
          <a:xfrm>
            <a:off x="4921469" y="3429000"/>
            <a:ext cx="1447800" cy="8817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Registration</a:t>
            </a:r>
          </a:p>
        </p:txBody>
      </p:sp>
      <p:cxnSp>
        <p:nvCxnSpPr>
          <p:cNvPr id="17" name="Straight Arrow Connector 16">
            <a:extLst>
              <a:ext uri="{FF2B5EF4-FFF2-40B4-BE49-F238E27FC236}">
                <a16:creationId xmlns:a16="http://schemas.microsoft.com/office/drawing/2014/main" id="{5D0DCD6B-05EA-4950-BF25-0E225A007D12}"/>
              </a:ext>
            </a:extLst>
          </p:cNvPr>
          <p:cNvCxnSpPr>
            <a:stCxn id="7" idx="3"/>
            <a:endCxn id="8" idx="0"/>
          </p:cNvCxnSpPr>
          <p:nvPr/>
        </p:nvCxnSpPr>
        <p:spPr>
          <a:xfrm flipH="1">
            <a:off x="4114800" y="1472579"/>
            <a:ext cx="615360" cy="889621"/>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2D2DA43-B918-469B-85E5-CE697ECD3270}"/>
              </a:ext>
            </a:extLst>
          </p:cNvPr>
          <p:cNvCxnSpPr>
            <a:cxnSpLocks/>
            <a:stCxn id="8" idx="5"/>
            <a:endCxn id="12" idx="1"/>
          </p:cNvCxnSpPr>
          <p:nvPr/>
        </p:nvCxnSpPr>
        <p:spPr>
          <a:xfrm>
            <a:off x="4545852" y="2807393"/>
            <a:ext cx="2871696" cy="852122"/>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CB3DFB-B3E4-4C4A-8FDF-A30717C757FD}"/>
              </a:ext>
            </a:extLst>
          </p:cNvPr>
          <p:cNvCxnSpPr>
            <a:stCxn id="7" idx="5"/>
            <a:endCxn id="12" idx="0"/>
          </p:cNvCxnSpPr>
          <p:nvPr/>
        </p:nvCxnSpPr>
        <p:spPr>
          <a:xfrm>
            <a:off x="5753910" y="1472579"/>
            <a:ext cx="2094690" cy="2108821"/>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43BE921-4F11-44A7-80C9-B521F9B1471B}"/>
              </a:ext>
            </a:extLst>
          </p:cNvPr>
          <p:cNvCxnSpPr>
            <a:stCxn id="11" idx="0"/>
            <a:endCxn id="13" idx="2"/>
          </p:cNvCxnSpPr>
          <p:nvPr/>
        </p:nvCxnSpPr>
        <p:spPr>
          <a:xfrm flipV="1">
            <a:off x="5531069" y="4310774"/>
            <a:ext cx="114300" cy="76200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C3446EE-2069-4189-8E06-C9D67975C887}"/>
              </a:ext>
            </a:extLst>
          </p:cNvPr>
          <p:cNvCxnSpPr>
            <a:stCxn id="13" idx="1"/>
          </p:cNvCxnSpPr>
          <p:nvPr/>
        </p:nvCxnSpPr>
        <p:spPr>
          <a:xfrm rot="10800000">
            <a:off x="4114801" y="2883777"/>
            <a:ext cx="806669" cy="986111"/>
          </a:xfrm>
          <a:prstGeom prst="bentConnector2">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832E2400-BA9F-42D8-BCFA-C8D1DCB08225}"/>
              </a:ext>
            </a:extLst>
          </p:cNvPr>
          <p:cNvSpPr/>
          <p:nvPr/>
        </p:nvSpPr>
        <p:spPr>
          <a:xfrm>
            <a:off x="1319630" y="1950350"/>
            <a:ext cx="1143000" cy="533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Replay Answer</a:t>
            </a:r>
          </a:p>
        </p:txBody>
      </p:sp>
      <p:sp>
        <p:nvSpPr>
          <p:cNvPr id="28" name="Rectangle: Rounded Corners 27">
            <a:extLst>
              <a:ext uri="{FF2B5EF4-FFF2-40B4-BE49-F238E27FC236}">
                <a16:creationId xmlns:a16="http://schemas.microsoft.com/office/drawing/2014/main" id="{A971F6DC-893B-4F27-B5BA-FD6335E1EF67}"/>
              </a:ext>
            </a:extLst>
          </p:cNvPr>
          <p:cNvSpPr/>
          <p:nvPr/>
        </p:nvSpPr>
        <p:spPr>
          <a:xfrm>
            <a:off x="1651374" y="3581400"/>
            <a:ext cx="1415147" cy="425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cxnSp>
        <p:nvCxnSpPr>
          <p:cNvPr id="30" name="Connector: Elbow 29">
            <a:extLst>
              <a:ext uri="{FF2B5EF4-FFF2-40B4-BE49-F238E27FC236}">
                <a16:creationId xmlns:a16="http://schemas.microsoft.com/office/drawing/2014/main" id="{CA795F44-C42A-4960-BF2C-3AD942F2B57D}"/>
              </a:ext>
            </a:extLst>
          </p:cNvPr>
          <p:cNvCxnSpPr>
            <a:cxnSpLocks/>
            <a:endCxn id="11" idx="3"/>
          </p:cNvCxnSpPr>
          <p:nvPr/>
        </p:nvCxnSpPr>
        <p:spPr>
          <a:xfrm flipV="1">
            <a:off x="2358948" y="5517967"/>
            <a:ext cx="2741069" cy="236503"/>
          </a:xfrm>
          <a:prstGeom prst="bentConnector2">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98C2DBB-5C4E-47A2-BC66-FDEFF64158CD}"/>
              </a:ext>
            </a:extLst>
          </p:cNvPr>
          <p:cNvCxnSpPr>
            <a:stCxn id="9" idx="4"/>
            <a:endCxn id="11" idx="2"/>
          </p:cNvCxnSpPr>
          <p:nvPr/>
        </p:nvCxnSpPr>
        <p:spPr>
          <a:xfrm rot="16200000" flipH="1">
            <a:off x="4192642" y="4604735"/>
            <a:ext cx="260788" cy="1196866"/>
          </a:xfrm>
          <a:prstGeom prst="bentConnector2">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Arc 40">
            <a:extLst>
              <a:ext uri="{FF2B5EF4-FFF2-40B4-BE49-F238E27FC236}">
                <a16:creationId xmlns:a16="http://schemas.microsoft.com/office/drawing/2014/main" id="{077E3D8E-000B-408D-AA58-1D8CE1882EB8}"/>
              </a:ext>
            </a:extLst>
          </p:cNvPr>
          <p:cNvSpPr/>
          <p:nvPr/>
        </p:nvSpPr>
        <p:spPr>
          <a:xfrm>
            <a:off x="4334203" y="1288173"/>
            <a:ext cx="183932" cy="14230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F6A95C2E-CF3F-4BC7-9FFF-78A672C2BD40}"/>
              </a:ext>
            </a:extLst>
          </p:cNvPr>
          <p:cNvCxnSpPr>
            <a:stCxn id="9" idx="1"/>
            <a:endCxn id="28" idx="2"/>
          </p:cNvCxnSpPr>
          <p:nvPr/>
        </p:nvCxnSpPr>
        <p:spPr>
          <a:xfrm flipH="1" flipV="1">
            <a:off x="2358948" y="4006540"/>
            <a:ext cx="934603" cy="54504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02D1A93-1BBC-4A02-B72E-2334D6989C35}"/>
              </a:ext>
            </a:extLst>
          </p:cNvPr>
          <p:cNvCxnSpPr>
            <a:endCxn id="27" idx="2"/>
          </p:cNvCxnSpPr>
          <p:nvPr/>
        </p:nvCxnSpPr>
        <p:spPr>
          <a:xfrm flipH="1" flipV="1">
            <a:off x="1891130" y="2483933"/>
            <a:ext cx="90070" cy="1097467"/>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634D007-72D7-4018-B068-585D79A3112F}"/>
              </a:ext>
            </a:extLst>
          </p:cNvPr>
          <p:cNvCxnSpPr>
            <a:cxnSpLocks/>
            <a:stCxn id="10" idx="1"/>
          </p:cNvCxnSpPr>
          <p:nvPr/>
        </p:nvCxnSpPr>
        <p:spPr>
          <a:xfrm flipV="1">
            <a:off x="880970" y="2362200"/>
            <a:ext cx="476760" cy="298832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65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Use Case Diagram</a:t>
            </a: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252248" y="892176"/>
            <a:ext cx="8639504" cy="5481870"/>
          </a:xfrm>
        </p:spPr>
        <p:txBody>
          <a:bodyPr>
            <a:noAutofit/>
          </a:bodyPr>
          <a:lstStyle/>
          <a:p>
            <a:pPr algn="l">
              <a:lnSpc>
                <a:spcPct val="150000"/>
              </a:lnSpc>
            </a:pPr>
            <a:endParaRPr lang="en-US" sz="2400" dirty="0">
              <a:solidFill>
                <a:schemeClr val="tx1"/>
              </a:solidFill>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b="1" dirty="0">
              <a:solidFill>
                <a:schemeClr val="tx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DCA4DF52-0596-4E9F-A529-64D4055C5DB7}"/>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26C5FEB6-BABC-4C3B-AE8B-B755B3FB70E7}"/>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Flowchart: Process 6">
            <a:extLst>
              <a:ext uri="{FF2B5EF4-FFF2-40B4-BE49-F238E27FC236}">
                <a16:creationId xmlns:a16="http://schemas.microsoft.com/office/drawing/2014/main" id="{B13E4DF4-0D51-4483-AA60-0C4C4E6BEE94}"/>
              </a:ext>
            </a:extLst>
          </p:cNvPr>
          <p:cNvSpPr/>
          <p:nvPr/>
        </p:nvSpPr>
        <p:spPr>
          <a:xfrm>
            <a:off x="2760937" y="1051087"/>
            <a:ext cx="3245365" cy="5161122"/>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8" name="Oval 7">
            <a:extLst>
              <a:ext uri="{FF2B5EF4-FFF2-40B4-BE49-F238E27FC236}">
                <a16:creationId xmlns:a16="http://schemas.microsoft.com/office/drawing/2014/main" id="{20B7BD6A-0D40-4C25-9B45-6A226FDE013E}"/>
              </a:ext>
            </a:extLst>
          </p:cNvPr>
          <p:cNvSpPr/>
          <p:nvPr/>
        </p:nvSpPr>
        <p:spPr>
          <a:xfrm>
            <a:off x="3325209" y="1219200"/>
            <a:ext cx="2329023" cy="401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Registration</a:t>
            </a:r>
          </a:p>
        </p:txBody>
      </p:sp>
      <p:sp>
        <p:nvSpPr>
          <p:cNvPr id="12" name="Oval 11">
            <a:extLst>
              <a:ext uri="{FF2B5EF4-FFF2-40B4-BE49-F238E27FC236}">
                <a16:creationId xmlns:a16="http://schemas.microsoft.com/office/drawing/2014/main" id="{44254982-9EA2-4F8A-BE0A-9539A5B94FB9}"/>
              </a:ext>
            </a:extLst>
          </p:cNvPr>
          <p:cNvSpPr/>
          <p:nvPr/>
        </p:nvSpPr>
        <p:spPr>
          <a:xfrm>
            <a:off x="3325209" y="1938468"/>
            <a:ext cx="2333297" cy="405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Login</a:t>
            </a:r>
          </a:p>
        </p:txBody>
      </p:sp>
      <p:sp>
        <p:nvSpPr>
          <p:cNvPr id="13" name="Oval 12">
            <a:extLst>
              <a:ext uri="{FF2B5EF4-FFF2-40B4-BE49-F238E27FC236}">
                <a16:creationId xmlns:a16="http://schemas.microsoft.com/office/drawing/2014/main" id="{AA2B5979-C40A-4975-BAD4-3F88142F96D2}"/>
              </a:ext>
            </a:extLst>
          </p:cNvPr>
          <p:cNvSpPr/>
          <p:nvPr/>
        </p:nvSpPr>
        <p:spPr>
          <a:xfrm>
            <a:off x="3325210" y="2687017"/>
            <a:ext cx="2286000" cy="451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Homepage</a:t>
            </a:r>
          </a:p>
        </p:txBody>
      </p:sp>
      <p:sp>
        <p:nvSpPr>
          <p:cNvPr id="14" name="Oval 13">
            <a:extLst>
              <a:ext uri="{FF2B5EF4-FFF2-40B4-BE49-F238E27FC236}">
                <a16:creationId xmlns:a16="http://schemas.microsoft.com/office/drawing/2014/main" id="{9221DFCD-CF7F-4AB2-961E-F8FD8F134927}"/>
              </a:ext>
            </a:extLst>
          </p:cNvPr>
          <p:cNvSpPr/>
          <p:nvPr/>
        </p:nvSpPr>
        <p:spPr>
          <a:xfrm>
            <a:off x="3325210" y="4848832"/>
            <a:ext cx="2286000" cy="464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User List</a:t>
            </a:r>
          </a:p>
        </p:txBody>
      </p:sp>
      <p:sp>
        <p:nvSpPr>
          <p:cNvPr id="15" name="Oval 14">
            <a:extLst>
              <a:ext uri="{FF2B5EF4-FFF2-40B4-BE49-F238E27FC236}">
                <a16:creationId xmlns:a16="http://schemas.microsoft.com/office/drawing/2014/main" id="{F2B82236-2361-4B05-8D2E-BEDC86512C6C}"/>
              </a:ext>
            </a:extLst>
          </p:cNvPr>
          <p:cNvSpPr/>
          <p:nvPr/>
        </p:nvSpPr>
        <p:spPr>
          <a:xfrm>
            <a:off x="3372507" y="5469645"/>
            <a:ext cx="2286000" cy="55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Problem List</a:t>
            </a:r>
          </a:p>
        </p:txBody>
      </p:sp>
      <p:sp>
        <p:nvSpPr>
          <p:cNvPr id="16" name="Flowchart: Connector 15">
            <a:extLst>
              <a:ext uri="{FF2B5EF4-FFF2-40B4-BE49-F238E27FC236}">
                <a16:creationId xmlns:a16="http://schemas.microsoft.com/office/drawing/2014/main" id="{8D39C8E5-9F8B-4D0B-AA3E-8B88DA53467B}"/>
              </a:ext>
            </a:extLst>
          </p:cNvPr>
          <p:cNvSpPr/>
          <p:nvPr/>
        </p:nvSpPr>
        <p:spPr>
          <a:xfrm>
            <a:off x="712076" y="2842828"/>
            <a:ext cx="609600" cy="5917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FC1EA86-ABDB-4D3B-84B6-665057BC903E}"/>
              </a:ext>
            </a:extLst>
          </p:cNvPr>
          <p:cNvCxnSpPr>
            <a:cxnSpLocks/>
            <a:stCxn id="16" idx="4"/>
          </p:cNvCxnSpPr>
          <p:nvPr/>
        </p:nvCxnSpPr>
        <p:spPr>
          <a:xfrm>
            <a:off x="1016876" y="3434579"/>
            <a:ext cx="0" cy="9095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AD2C63-C18E-4C5B-9C41-D2CA6479CA79}"/>
              </a:ext>
            </a:extLst>
          </p:cNvPr>
          <p:cNvCxnSpPr>
            <a:cxnSpLocks/>
          </p:cNvCxnSpPr>
          <p:nvPr/>
        </p:nvCxnSpPr>
        <p:spPr>
          <a:xfrm>
            <a:off x="698938" y="3576144"/>
            <a:ext cx="60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C92850-4389-4475-B4A2-2035FC884B3B}"/>
              </a:ext>
            </a:extLst>
          </p:cNvPr>
          <p:cNvCxnSpPr>
            <a:cxnSpLocks/>
          </p:cNvCxnSpPr>
          <p:nvPr/>
        </p:nvCxnSpPr>
        <p:spPr>
          <a:xfrm>
            <a:off x="1016876" y="4344163"/>
            <a:ext cx="457200" cy="4232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8D40F2-D412-4F96-94B7-091611ED2CCA}"/>
              </a:ext>
            </a:extLst>
          </p:cNvPr>
          <p:cNvCxnSpPr>
            <a:cxnSpLocks/>
          </p:cNvCxnSpPr>
          <p:nvPr/>
        </p:nvCxnSpPr>
        <p:spPr>
          <a:xfrm flipH="1">
            <a:off x="559676" y="4344163"/>
            <a:ext cx="457200" cy="4232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Flowchart: Connector 36">
            <a:extLst>
              <a:ext uri="{FF2B5EF4-FFF2-40B4-BE49-F238E27FC236}">
                <a16:creationId xmlns:a16="http://schemas.microsoft.com/office/drawing/2014/main" id="{F420D20E-559E-4AD9-9947-9F658EDAD83B}"/>
              </a:ext>
            </a:extLst>
          </p:cNvPr>
          <p:cNvSpPr/>
          <p:nvPr/>
        </p:nvSpPr>
        <p:spPr>
          <a:xfrm>
            <a:off x="7078717" y="1065052"/>
            <a:ext cx="609600" cy="5917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4D7EDE8-096B-4199-BF29-2C27389489E8}"/>
              </a:ext>
            </a:extLst>
          </p:cNvPr>
          <p:cNvCxnSpPr>
            <a:cxnSpLocks/>
            <a:stCxn id="37" idx="4"/>
          </p:cNvCxnSpPr>
          <p:nvPr/>
        </p:nvCxnSpPr>
        <p:spPr>
          <a:xfrm>
            <a:off x="7383517" y="1656803"/>
            <a:ext cx="0" cy="9095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3D369A0-BAE8-4E5F-830A-53C0B30EB288}"/>
              </a:ext>
            </a:extLst>
          </p:cNvPr>
          <p:cNvCxnSpPr>
            <a:cxnSpLocks/>
          </p:cNvCxnSpPr>
          <p:nvPr/>
        </p:nvCxnSpPr>
        <p:spPr>
          <a:xfrm>
            <a:off x="7078717" y="1846649"/>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743A5F4-A1C4-4CB6-8E09-7F5E11B9EEB2}"/>
              </a:ext>
            </a:extLst>
          </p:cNvPr>
          <p:cNvCxnSpPr>
            <a:cxnSpLocks/>
          </p:cNvCxnSpPr>
          <p:nvPr/>
        </p:nvCxnSpPr>
        <p:spPr>
          <a:xfrm>
            <a:off x="7383517" y="2566387"/>
            <a:ext cx="457200" cy="4232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8B7AFC-09FF-4D37-89B5-505CCC61E6C3}"/>
              </a:ext>
            </a:extLst>
          </p:cNvPr>
          <p:cNvCxnSpPr>
            <a:cxnSpLocks/>
          </p:cNvCxnSpPr>
          <p:nvPr/>
        </p:nvCxnSpPr>
        <p:spPr>
          <a:xfrm flipH="1">
            <a:off x="6926317" y="2566387"/>
            <a:ext cx="457200" cy="4232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Flowchart: Connector 50">
            <a:extLst>
              <a:ext uri="{FF2B5EF4-FFF2-40B4-BE49-F238E27FC236}">
                <a16:creationId xmlns:a16="http://schemas.microsoft.com/office/drawing/2014/main" id="{9EEC7B60-3A74-46C1-9181-AB6FBBCD8792}"/>
              </a:ext>
            </a:extLst>
          </p:cNvPr>
          <p:cNvSpPr/>
          <p:nvPr/>
        </p:nvSpPr>
        <p:spPr>
          <a:xfrm>
            <a:off x="7315200" y="3869116"/>
            <a:ext cx="609600" cy="5917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59E303D8-0CBA-4FFB-AC4B-B3F206667AE8}"/>
              </a:ext>
            </a:extLst>
          </p:cNvPr>
          <p:cNvCxnSpPr>
            <a:cxnSpLocks/>
            <a:stCxn id="51" idx="4"/>
          </p:cNvCxnSpPr>
          <p:nvPr/>
        </p:nvCxnSpPr>
        <p:spPr>
          <a:xfrm>
            <a:off x="7620000" y="4460867"/>
            <a:ext cx="0" cy="9095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2C06AF2-2907-4766-8476-907BC3F6D2DB}"/>
              </a:ext>
            </a:extLst>
          </p:cNvPr>
          <p:cNvCxnSpPr>
            <a:cxnSpLocks/>
          </p:cNvCxnSpPr>
          <p:nvPr/>
        </p:nvCxnSpPr>
        <p:spPr>
          <a:xfrm>
            <a:off x="7315200" y="4650713"/>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1D41BBB-20B9-42E8-8E8D-E7A6FACEE772}"/>
              </a:ext>
            </a:extLst>
          </p:cNvPr>
          <p:cNvCxnSpPr>
            <a:cxnSpLocks/>
          </p:cNvCxnSpPr>
          <p:nvPr/>
        </p:nvCxnSpPr>
        <p:spPr>
          <a:xfrm>
            <a:off x="7620000" y="5370451"/>
            <a:ext cx="457200" cy="4232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2D9EEA6-B349-44A4-A7DB-DE402C868D11}"/>
              </a:ext>
            </a:extLst>
          </p:cNvPr>
          <p:cNvCxnSpPr>
            <a:cxnSpLocks/>
          </p:cNvCxnSpPr>
          <p:nvPr/>
        </p:nvCxnSpPr>
        <p:spPr>
          <a:xfrm flipH="1">
            <a:off x="7162800" y="5370451"/>
            <a:ext cx="457200" cy="4232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5E3631-5782-4FC9-961F-EF5E36DF3C1E}"/>
              </a:ext>
            </a:extLst>
          </p:cNvPr>
          <p:cNvCxnSpPr>
            <a:cxnSpLocks/>
            <a:endCxn id="8" idx="2"/>
          </p:cNvCxnSpPr>
          <p:nvPr/>
        </p:nvCxnSpPr>
        <p:spPr>
          <a:xfrm flipV="1">
            <a:off x="1321676" y="1420147"/>
            <a:ext cx="2003533" cy="213903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67D556-C4E7-4808-A1B1-D220C29FDF44}"/>
              </a:ext>
            </a:extLst>
          </p:cNvPr>
          <p:cNvCxnSpPr>
            <a:cxnSpLocks/>
          </p:cNvCxnSpPr>
          <p:nvPr/>
        </p:nvCxnSpPr>
        <p:spPr>
          <a:xfrm flipV="1">
            <a:off x="1397219" y="2284594"/>
            <a:ext cx="2107981" cy="129155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C3CAF3A-B3B3-4FB5-8956-D11360B03C92}"/>
              </a:ext>
            </a:extLst>
          </p:cNvPr>
          <p:cNvCxnSpPr>
            <a:cxnSpLocks/>
            <a:endCxn id="13" idx="2"/>
          </p:cNvCxnSpPr>
          <p:nvPr/>
        </p:nvCxnSpPr>
        <p:spPr>
          <a:xfrm flipV="1">
            <a:off x="1416925" y="2912621"/>
            <a:ext cx="1908285" cy="7486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09B0A0-63C2-46A6-BB67-CD4A294E30BC}"/>
              </a:ext>
            </a:extLst>
          </p:cNvPr>
          <p:cNvCxnSpPr>
            <a:cxnSpLocks/>
            <a:endCxn id="14" idx="2"/>
          </p:cNvCxnSpPr>
          <p:nvPr/>
        </p:nvCxnSpPr>
        <p:spPr>
          <a:xfrm>
            <a:off x="1386709" y="3719097"/>
            <a:ext cx="1938501" cy="136177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6DFD31-6982-4281-B47D-419A1F3BA927}"/>
              </a:ext>
            </a:extLst>
          </p:cNvPr>
          <p:cNvCxnSpPr>
            <a:cxnSpLocks/>
            <a:endCxn id="15" idx="2"/>
          </p:cNvCxnSpPr>
          <p:nvPr/>
        </p:nvCxnSpPr>
        <p:spPr>
          <a:xfrm>
            <a:off x="1264526" y="3671996"/>
            <a:ext cx="2107981" cy="2075760"/>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A4C9DC45-4528-48B6-8C5E-7677F9CDFFCF}"/>
              </a:ext>
            </a:extLst>
          </p:cNvPr>
          <p:cNvCxnSpPr>
            <a:cxnSpLocks/>
            <a:stCxn id="8" idx="6"/>
          </p:cNvCxnSpPr>
          <p:nvPr/>
        </p:nvCxnSpPr>
        <p:spPr>
          <a:xfrm>
            <a:off x="5654232" y="1420147"/>
            <a:ext cx="1396239" cy="45903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B15D1DC-6DA0-4399-9EBC-7F2D412452C5}"/>
              </a:ext>
            </a:extLst>
          </p:cNvPr>
          <p:cNvCxnSpPr>
            <a:cxnSpLocks/>
            <a:stCxn id="12" idx="6"/>
          </p:cNvCxnSpPr>
          <p:nvPr/>
        </p:nvCxnSpPr>
        <p:spPr>
          <a:xfrm flipV="1">
            <a:off x="5658506" y="1968524"/>
            <a:ext cx="1391965" cy="1727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E5AAEAF-05CD-48B5-865D-784845BAD7D0}"/>
              </a:ext>
            </a:extLst>
          </p:cNvPr>
          <p:cNvCxnSpPr>
            <a:cxnSpLocks/>
          </p:cNvCxnSpPr>
          <p:nvPr/>
        </p:nvCxnSpPr>
        <p:spPr>
          <a:xfrm flipV="1">
            <a:off x="5453359" y="2027806"/>
            <a:ext cx="1733449" cy="78134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EC9AE3-9B13-4DE0-BC75-9134438E22F0}"/>
              </a:ext>
            </a:extLst>
          </p:cNvPr>
          <p:cNvCxnSpPr>
            <a:cxnSpLocks/>
          </p:cNvCxnSpPr>
          <p:nvPr/>
        </p:nvCxnSpPr>
        <p:spPr>
          <a:xfrm>
            <a:off x="5435404" y="1518288"/>
            <a:ext cx="1869150" cy="3037506"/>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10CC67B-ECEC-4494-AEAC-BD726AC6B20A}"/>
              </a:ext>
            </a:extLst>
          </p:cNvPr>
          <p:cNvCxnSpPr>
            <a:cxnSpLocks/>
            <a:stCxn id="12" idx="5"/>
          </p:cNvCxnSpPr>
          <p:nvPr/>
        </p:nvCxnSpPr>
        <p:spPr>
          <a:xfrm>
            <a:off x="5316803" y="2284594"/>
            <a:ext cx="1827964" cy="222197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5391554-07FD-46AD-BC02-22255AE807C7}"/>
              </a:ext>
            </a:extLst>
          </p:cNvPr>
          <p:cNvCxnSpPr>
            <a:cxnSpLocks/>
            <a:stCxn id="13" idx="6"/>
          </p:cNvCxnSpPr>
          <p:nvPr/>
        </p:nvCxnSpPr>
        <p:spPr>
          <a:xfrm>
            <a:off x="5611210" y="2912621"/>
            <a:ext cx="1519434" cy="170555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25D65406-6DAF-426A-8C52-E7A8032DAE62}"/>
              </a:ext>
            </a:extLst>
          </p:cNvPr>
          <p:cNvSpPr txBox="1"/>
          <p:nvPr/>
        </p:nvSpPr>
        <p:spPr>
          <a:xfrm>
            <a:off x="252248" y="5201197"/>
            <a:ext cx="1648812" cy="430887"/>
          </a:xfrm>
          <a:prstGeom prst="rect">
            <a:avLst/>
          </a:prstGeom>
          <a:noFill/>
        </p:spPr>
        <p:txBody>
          <a:bodyPr wrap="square" rtlCol="0">
            <a:spAutoFit/>
          </a:bodyPr>
          <a:lstStyle/>
          <a:p>
            <a:pPr algn="ctr"/>
            <a:r>
              <a:rPr lang="en-US" sz="2200" b="1" dirty="0"/>
              <a:t>Admin</a:t>
            </a:r>
          </a:p>
        </p:txBody>
      </p:sp>
      <p:sp>
        <p:nvSpPr>
          <p:cNvPr id="97" name="TextBox 96">
            <a:extLst>
              <a:ext uri="{FF2B5EF4-FFF2-40B4-BE49-F238E27FC236}">
                <a16:creationId xmlns:a16="http://schemas.microsoft.com/office/drawing/2014/main" id="{C89D3C65-ED0F-4238-A048-9DB94FB04CE0}"/>
              </a:ext>
            </a:extLst>
          </p:cNvPr>
          <p:cNvSpPr txBox="1"/>
          <p:nvPr/>
        </p:nvSpPr>
        <p:spPr>
          <a:xfrm>
            <a:off x="6973911" y="3228936"/>
            <a:ext cx="1381453" cy="430887"/>
          </a:xfrm>
          <a:prstGeom prst="rect">
            <a:avLst/>
          </a:prstGeom>
          <a:noFill/>
        </p:spPr>
        <p:txBody>
          <a:bodyPr wrap="square" rtlCol="0">
            <a:spAutoFit/>
          </a:bodyPr>
          <a:lstStyle/>
          <a:p>
            <a:r>
              <a:rPr lang="en-US" sz="2200" b="1" dirty="0"/>
              <a:t>Professor</a:t>
            </a:r>
          </a:p>
        </p:txBody>
      </p:sp>
      <p:sp>
        <p:nvSpPr>
          <p:cNvPr id="98" name="TextBox 97">
            <a:extLst>
              <a:ext uri="{FF2B5EF4-FFF2-40B4-BE49-F238E27FC236}">
                <a16:creationId xmlns:a16="http://schemas.microsoft.com/office/drawing/2014/main" id="{0A6D9126-BEE0-4560-B82C-B7B6862FF30F}"/>
              </a:ext>
            </a:extLst>
          </p:cNvPr>
          <p:cNvSpPr txBox="1"/>
          <p:nvPr/>
        </p:nvSpPr>
        <p:spPr>
          <a:xfrm>
            <a:off x="6973254" y="5943159"/>
            <a:ext cx="1636329" cy="430887"/>
          </a:xfrm>
          <a:prstGeom prst="rect">
            <a:avLst/>
          </a:prstGeom>
          <a:noFill/>
        </p:spPr>
        <p:txBody>
          <a:bodyPr wrap="square" rtlCol="0">
            <a:spAutoFit/>
          </a:bodyPr>
          <a:lstStyle/>
          <a:p>
            <a:r>
              <a:rPr lang="en-US" sz="2200" b="1" dirty="0"/>
              <a:t>Farmer</a:t>
            </a:r>
          </a:p>
        </p:txBody>
      </p:sp>
      <p:sp>
        <p:nvSpPr>
          <p:cNvPr id="114" name="Oval 113">
            <a:extLst>
              <a:ext uri="{FF2B5EF4-FFF2-40B4-BE49-F238E27FC236}">
                <a16:creationId xmlns:a16="http://schemas.microsoft.com/office/drawing/2014/main" id="{7E712D3F-882B-4354-9D62-5C5DEA3CEEF7}"/>
              </a:ext>
            </a:extLst>
          </p:cNvPr>
          <p:cNvSpPr/>
          <p:nvPr/>
        </p:nvSpPr>
        <p:spPr>
          <a:xfrm>
            <a:off x="3052598" y="3405352"/>
            <a:ext cx="2601634" cy="412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Answer Queries</a:t>
            </a:r>
          </a:p>
        </p:txBody>
      </p:sp>
      <p:sp>
        <p:nvSpPr>
          <p:cNvPr id="115" name="Oval 114">
            <a:extLst>
              <a:ext uri="{FF2B5EF4-FFF2-40B4-BE49-F238E27FC236}">
                <a16:creationId xmlns:a16="http://schemas.microsoft.com/office/drawing/2014/main" id="{1619A3CA-52E5-4451-A24A-94C7B666E00F}"/>
              </a:ext>
            </a:extLst>
          </p:cNvPr>
          <p:cNvSpPr/>
          <p:nvPr/>
        </p:nvSpPr>
        <p:spPr>
          <a:xfrm>
            <a:off x="3124200" y="4095953"/>
            <a:ext cx="2530032" cy="487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problem</a:t>
            </a:r>
          </a:p>
        </p:txBody>
      </p:sp>
      <p:cxnSp>
        <p:nvCxnSpPr>
          <p:cNvPr id="129" name="Straight Connector 128">
            <a:extLst>
              <a:ext uri="{FF2B5EF4-FFF2-40B4-BE49-F238E27FC236}">
                <a16:creationId xmlns:a16="http://schemas.microsoft.com/office/drawing/2014/main" id="{C3603329-9671-4A22-9806-13282946F8A8}"/>
              </a:ext>
            </a:extLst>
          </p:cNvPr>
          <p:cNvCxnSpPr>
            <a:cxnSpLocks/>
            <a:endCxn id="115" idx="6"/>
          </p:cNvCxnSpPr>
          <p:nvPr/>
        </p:nvCxnSpPr>
        <p:spPr>
          <a:xfrm flipH="1" flipV="1">
            <a:off x="5654232" y="4339917"/>
            <a:ext cx="1650322" cy="44964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DD317D5-6464-4277-9B9D-792F77193997}"/>
              </a:ext>
            </a:extLst>
          </p:cNvPr>
          <p:cNvCxnSpPr>
            <a:cxnSpLocks/>
            <a:stCxn id="114" idx="6"/>
          </p:cNvCxnSpPr>
          <p:nvPr/>
        </p:nvCxnSpPr>
        <p:spPr>
          <a:xfrm flipV="1">
            <a:off x="5654232" y="2098251"/>
            <a:ext cx="1609136" cy="151341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39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38100" y="7620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ER Diagram</a:t>
            </a:r>
          </a:p>
        </p:txBody>
      </p:sp>
      <p:sp>
        <p:nvSpPr>
          <p:cNvPr id="6" name="Subtitle 5"/>
          <p:cNvSpPr>
            <a:spLocks noGrp="1"/>
          </p:cNvSpPr>
          <p:nvPr>
            <p:ph type="subTitle" idx="1"/>
          </p:nvPr>
        </p:nvSpPr>
        <p:spPr>
          <a:xfrm>
            <a:off x="38100" y="914400"/>
            <a:ext cx="8953500" cy="5441950"/>
          </a:xfrm>
        </p:spPr>
        <p:txBody>
          <a:bodyPr>
            <a:noAutofit/>
          </a:bodyPr>
          <a:lstStyle/>
          <a:p>
            <a:pPr algn="l">
              <a:lnSpc>
                <a:spcPct val="150000"/>
              </a:lnSpc>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solidFill>
                <a:schemeClr val="tx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C51CFAEC-7AF0-474A-9168-DE0AA89A1D37}"/>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5EAEBC5F-52C8-41B8-B7FF-5A7DE68AC633}"/>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4">
            <a:extLst>
              <a:ext uri="{FF2B5EF4-FFF2-40B4-BE49-F238E27FC236}">
                <a16:creationId xmlns:a16="http://schemas.microsoft.com/office/drawing/2014/main" id="{84FC5C86-F897-40DE-AD5D-89180441ECD8}"/>
              </a:ext>
            </a:extLst>
          </p:cNvPr>
          <p:cNvSpPr/>
          <p:nvPr/>
        </p:nvSpPr>
        <p:spPr>
          <a:xfrm>
            <a:off x="1032642" y="2949575"/>
            <a:ext cx="186295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Professor</a:t>
            </a:r>
          </a:p>
        </p:txBody>
      </p:sp>
      <p:sp>
        <p:nvSpPr>
          <p:cNvPr id="7" name="Rectangle 6">
            <a:extLst>
              <a:ext uri="{FF2B5EF4-FFF2-40B4-BE49-F238E27FC236}">
                <a16:creationId xmlns:a16="http://schemas.microsoft.com/office/drawing/2014/main" id="{35D88F64-AB51-488A-9D88-C12FAC275E4C}"/>
              </a:ext>
            </a:extLst>
          </p:cNvPr>
          <p:cNvSpPr/>
          <p:nvPr/>
        </p:nvSpPr>
        <p:spPr>
          <a:xfrm>
            <a:off x="5255172" y="5527925"/>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Login</a:t>
            </a:r>
          </a:p>
        </p:txBody>
      </p:sp>
      <p:sp>
        <p:nvSpPr>
          <p:cNvPr id="8" name="Rectangle 7">
            <a:extLst>
              <a:ext uri="{FF2B5EF4-FFF2-40B4-BE49-F238E27FC236}">
                <a16:creationId xmlns:a16="http://schemas.microsoft.com/office/drawing/2014/main" id="{B0A4FCC8-8524-474A-8BD3-4BD910FE605F}"/>
              </a:ext>
            </a:extLst>
          </p:cNvPr>
          <p:cNvSpPr/>
          <p:nvPr/>
        </p:nvSpPr>
        <p:spPr>
          <a:xfrm>
            <a:off x="1447800" y="4874631"/>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Admin</a:t>
            </a:r>
          </a:p>
        </p:txBody>
      </p:sp>
      <p:sp>
        <p:nvSpPr>
          <p:cNvPr id="9" name="Rectangle 8">
            <a:extLst>
              <a:ext uri="{FF2B5EF4-FFF2-40B4-BE49-F238E27FC236}">
                <a16:creationId xmlns:a16="http://schemas.microsoft.com/office/drawing/2014/main" id="{C115BAB5-F3AE-47C3-B978-0715F631FE05}"/>
              </a:ext>
            </a:extLst>
          </p:cNvPr>
          <p:cNvSpPr/>
          <p:nvPr/>
        </p:nvSpPr>
        <p:spPr>
          <a:xfrm>
            <a:off x="3620813" y="2091995"/>
            <a:ext cx="16343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Registration</a:t>
            </a:r>
          </a:p>
        </p:txBody>
      </p:sp>
      <p:sp>
        <p:nvSpPr>
          <p:cNvPr id="10" name="Rectangle 9">
            <a:extLst>
              <a:ext uri="{FF2B5EF4-FFF2-40B4-BE49-F238E27FC236}">
                <a16:creationId xmlns:a16="http://schemas.microsoft.com/office/drawing/2014/main" id="{7B057974-5441-4FC9-965B-3EC8278A5389}"/>
              </a:ext>
            </a:extLst>
          </p:cNvPr>
          <p:cNvSpPr/>
          <p:nvPr/>
        </p:nvSpPr>
        <p:spPr>
          <a:xfrm>
            <a:off x="6571593" y="301811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Farmer</a:t>
            </a:r>
          </a:p>
        </p:txBody>
      </p:sp>
      <p:cxnSp>
        <p:nvCxnSpPr>
          <p:cNvPr id="12" name="Straight Connector 11">
            <a:extLst>
              <a:ext uri="{FF2B5EF4-FFF2-40B4-BE49-F238E27FC236}">
                <a16:creationId xmlns:a16="http://schemas.microsoft.com/office/drawing/2014/main" id="{3BE3972B-ED3A-47A1-A9A1-A1D1272A2D09}"/>
              </a:ext>
            </a:extLst>
          </p:cNvPr>
          <p:cNvCxnSpPr/>
          <p:nvPr/>
        </p:nvCxnSpPr>
        <p:spPr>
          <a:xfrm flipV="1">
            <a:off x="2895600" y="2549195"/>
            <a:ext cx="725213" cy="400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59765E8-7D6C-4240-90CF-EDD74278CDA9}"/>
              </a:ext>
            </a:extLst>
          </p:cNvPr>
          <p:cNvCxnSpPr>
            <a:cxnSpLocks/>
            <a:stCxn id="28" idx="0"/>
            <a:endCxn id="10" idx="2"/>
          </p:cNvCxnSpPr>
          <p:nvPr/>
        </p:nvCxnSpPr>
        <p:spPr>
          <a:xfrm flipV="1">
            <a:off x="7254766" y="3475310"/>
            <a:ext cx="116927" cy="6037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89AB6EC-EF80-4917-B515-64EF6B75408C}"/>
              </a:ext>
            </a:extLst>
          </p:cNvPr>
          <p:cNvCxnSpPr>
            <a:cxnSpLocks/>
            <a:endCxn id="24" idx="1"/>
          </p:cNvCxnSpPr>
          <p:nvPr/>
        </p:nvCxnSpPr>
        <p:spPr>
          <a:xfrm>
            <a:off x="2846990" y="3375575"/>
            <a:ext cx="612224" cy="882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15EDA5-5FC5-41F8-87A2-83DC03C69E3A}"/>
              </a:ext>
            </a:extLst>
          </p:cNvPr>
          <p:cNvCxnSpPr>
            <a:cxnSpLocks/>
          </p:cNvCxnSpPr>
          <p:nvPr/>
        </p:nvCxnSpPr>
        <p:spPr>
          <a:xfrm flipV="1">
            <a:off x="6855372" y="4874632"/>
            <a:ext cx="417786" cy="6532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91DA38-4BD4-4E5B-9746-8A7E4AA9AA78}"/>
              </a:ext>
            </a:extLst>
          </p:cNvPr>
          <p:cNvCxnSpPr>
            <a:cxnSpLocks/>
            <a:stCxn id="9" idx="3"/>
          </p:cNvCxnSpPr>
          <p:nvPr/>
        </p:nvCxnSpPr>
        <p:spPr>
          <a:xfrm>
            <a:off x="5255172" y="2320595"/>
            <a:ext cx="1316421" cy="733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lowchart: Decision 23">
            <a:extLst>
              <a:ext uri="{FF2B5EF4-FFF2-40B4-BE49-F238E27FC236}">
                <a16:creationId xmlns:a16="http://schemas.microsoft.com/office/drawing/2014/main" id="{4A49400C-8379-491C-8F48-78DE544F18B3}"/>
              </a:ext>
            </a:extLst>
          </p:cNvPr>
          <p:cNvSpPr/>
          <p:nvPr/>
        </p:nvSpPr>
        <p:spPr>
          <a:xfrm>
            <a:off x="3459214" y="3835239"/>
            <a:ext cx="1634359" cy="8452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28" name="Flowchart: Decision 27">
            <a:extLst>
              <a:ext uri="{FF2B5EF4-FFF2-40B4-BE49-F238E27FC236}">
                <a16:creationId xmlns:a16="http://schemas.microsoft.com/office/drawing/2014/main" id="{426721F4-3E75-44E8-9F9F-285356CBF346}"/>
              </a:ext>
            </a:extLst>
          </p:cNvPr>
          <p:cNvSpPr/>
          <p:nvPr/>
        </p:nvSpPr>
        <p:spPr>
          <a:xfrm>
            <a:off x="6437586" y="4079012"/>
            <a:ext cx="1634359" cy="8452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cxnSp>
        <p:nvCxnSpPr>
          <p:cNvPr id="36" name="Straight Connector 35">
            <a:extLst>
              <a:ext uri="{FF2B5EF4-FFF2-40B4-BE49-F238E27FC236}">
                <a16:creationId xmlns:a16="http://schemas.microsoft.com/office/drawing/2014/main" id="{28FF65DB-3DC6-464A-9066-8681EACB8276}"/>
              </a:ext>
            </a:extLst>
          </p:cNvPr>
          <p:cNvCxnSpPr>
            <a:cxnSpLocks/>
          </p:cNvCxnSpPr>
          <p:nvPr/>
        </p:nvCxnSpPr>
        <p:spPr>
          <a:xfrm>
            <a:off x="3050629" y="5311022"/>
            <a:ext cx="2225564" cy="573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7C20B5-93CA-49AE-ACC3-0029723C5B59}"/>
              </a:ext>
            </a:extLst>
          </p:cNvPr>
          <p:cNvCxnSpPr>
            <a:cxnSpLocks/>
          </p:cNvCxnSpPr>
          <p:nvPr/>
        </p:nvCxnSpPr>
        <p:spPr>
          <a:xfrm flipH="1">
            <a:off x="1752600" y="5331831"/>
            <a:ext cx="118242" cy="700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AEEA0D-ED22-47B6-A39A-977FCBE4676C}"/>
              </a:ext>
            </a:extLst>
          </p:cNvPr>
          <p:cNvCxnSpPr>
            <a:cxnSpLocks/>
            <a:stCxn id="24" idx="2"/>
          </p:cNvCxnSpPr>
          <p:nvPr/>
        </p:nvCxnSpPr>
        <p:spPr>
          <a:xfrm>
            <a:off x="4276394" y="4680450"/>
            <a:ext cx="978778" cy="8807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EA93641-6C03-428B-96B3-33D4AC70CD68}"/>
              </a:ext>
            </a:extLst>
          </p:cNvPr>
          <p:cNvCxnSpPr>
            <a:cxnSpLocks/>
            <a:endCxn id="69" idx="1"/>
          </p:cNvCxnSpPr>
          <p:nvPr/>
        </p:nvCxnSpPr>
        <p:spPr>
          <a:xfrm>
            <a:off x="2247900" y="5331831"/>
            <a:ext cx="816198" cy="879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E3C895-DD0B-462C-B868-F42728FCC568}"/>
              </a:ext>
            </a:extLst>
          </p:cNvPr>
          <p:cNvCxnSpPr>
            <a:cxnSpLocks/>
            <a:endCxn id="71" idx="7"/>
          </p:cNvCxnSpPr>
          <p:nvPr/>
        </p:nvCxnSpPr>
        <p:spPr>
          <a:xfrm flipH="1">
            <a:off x="1316756" y="5295443"/>
            <a:ext cx="131046" cy="4472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DA4377-3F7F-4B0F-AF89-A14ACEBF062A}"/>
              </a:ext>
            </a:extLst>
          </p:cNvPr>
          <p:cNvCxnSpPr>
            <a:cxnSpLocks/>
            <a:stCxn id="79" idx="6"/>
          </p:cNvCxnSpPr>
          <p:nvPr/>
        </p:nvCxnSpPr>
        <p:spPr>
          <a:xfrm>
            <a:off x="1086821" y="2727572"/>
            <a:ext cx="148148" cy="239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844AF5E-E853-4444-9C4D-D9CA629C8F77}"/>
              </a:ext>
            </a:extLst>
          </p:cNvPr>
          <p:cNvCxnSpPr>
            <a:cxnSpLocks/>
            <a:endCxn id="8" idx="0"/>
          </p:cNvCxnSpPr>
          <p:nvPr/>
        </p:nvCxnSpPr>
        <p:spPr>
          <a:xfrm flipH="1">
            <a:off x="2247900" y="4501617"/>
            <a:ext cx="26278" cy="373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3BFD518-7D8D-4835-8D41-AD270E5B3EBA}"/>
              </a:ext>
            </a:extLst>
          </p:cNvPr>
          <p:cNvCxnSpPr>
            <a:cxnSpLocks/>
            <a:stCxn id="72" idx="5"/>
          </p:cNvCxnSpPr>
          <p:nvPr/>
        </p:nvCxnSpPr>
        <p:spPr>
          <a:xfrm>
            <a:off x="1071846" y="2222301"/>
            <a:ext cx="456404" cy="6921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9821F4-B5E8-40FB-AE24-F126941A6CE6}"/>
              </a:ext>
            </a:extLst>
          </p:cNvPr>
          <p:cNvCxnSpPr>
            <a:cxnSpLocks/>
            <a:stCxn id="67" idx="6"/>
          </p:cNvCxnSpPr>
          <p:nvPr/>
        </p:nvCxnSpPr>
        <p:spPr>
          <a:xfrm flipH="1">
            <a:off x="1578846" y="4570612"/>
            <a:ext cx="69621" cy="304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B995065-F270-4E15-82D4-CC12D31E0C00}"/>
              </a:ext>
            </a:extLst>
          </p:cNvPr>
          <p:cNvCxnSpPr>
            <a:cxnSpLocks/>
          </p:cNvCxnSpPr>
          <p:nvPr/>
        </p:nvCxnSpPr>
        <p:spPr>
          <a:xfrm>
            <a:off x="6437586" y="2616654"/>
            <a:ext cx="366548" cy="3506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A9061D-0869-445B-8319-11228CD6CE1C}"/>
              </a:ext>
            </a:extLst>
          </p:cNvPr>
          <p:cNvCxnSpPr>
            <a:cxnSpLocks/>
          </p:cNvCxnSpPr>
          <p:nvPr/>
        </p:nvCxnSpPr>
        <p:spPr>
          <a:xfrm>
            <a:off x="4276394" y="1558284"/>
            <a:ext cx="0" cy="5337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DA3D289-66B7-4B20-9FBC-C466C4990C29}"/>
              </a:ext>
            </a:extLst>
          </p:cNvPr>
          <p:cNvCxnSpPr>
            <a:cxnSpLocks/>
          </p:cNvCxnSpPr>
          <p:nvPr/>
        </p:nvCxnSpPr>
        <p:spPr>
          <a:xfrm>
            <a:off x="6855372" y="5980496"/>
            <a:ext cx="457857" cy="209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402924E-181B-41FA-910D-5D5FC0E535C6}"/>
              </a:ext>
            </a:extLst>
          </p:cNvPr>
          <p:cNvCxnSpPr>
            <a:cxnSpLocks/>
            <a:stCxn id="7" idx="3"/>
          </p:cNvCxnSpPr>
          <p:nvPr/>
        </p:nvCxnSpPr>
        <p:spPr>
          <a:xfrm flipV="1">
            <a:off x="6855372" y="5561178"/>
            <a:ext cx="516321" cy="195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D3A5D5EC-DBA5-477F-A461-CD752F4DCF4C}"/>
              </a:ext>
            </a:extLst>
          </p:cNvPr>
          <p:cNvSpPr/>
          <p:nvPr/>
        </p:nvSpPr>
        <p:spPr>
          <a:xfrm>
            <a:off x="7172655" y="5201278"/>
            <a:ext cx="167968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username</a:t>
            </a:r>
          </a:p>
        </p:txBody>
      </p:sp>
      <p:sp>
        <p:nvSpPr>
          <p:cNvPr id="67" name="Oval 66">
            <a:extLst>
              <a:ext uri="{FF2B5EF4-FFF2-40B4-BE49-F238E27FC236}">
                <a16:creationId xmlns:a16="http://schemas.microsoft.com/office/drawing/2014/main" id="{74D89022-833F-4562-8C22-5189ED3F839F}"/>
              </a:ext>
            </a:extLst>
          </p:cNvPr>
          <p:cNvSpPr/>
          <p:nvPr/>
        </p:nvSpPr>
        <p:spPr>
          <a:xfrm>
            <a:off x="204300" y="4379800"/>
            <a:ext cx="1444167" cy="381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68" name="Oval 67">
            <a:extLst>
              <a:ext uri="{FF2B5EF4-FFF2-40B4-BE49-F238E27FC236}">
                <a16:creationId xmlns:a16="http://schemas.microsoft.com/office/drawing/2014/main" id="{5A26312E-3A64-4A8C-98D7-5EF665AE868E}"/>
              </a:ext>
            </a:extLst>
          </p:cNvPr>
          <p:cNvSpPr/>
          <p:nvPr/>
        </p:nvSpPr>
        <p:spPr>
          <a:xfrm>
            <a:off x="7293523" y="5997197"/>
            <a:ext cx="155881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a:t>
            </a:r>
          </a:p>
        </p:txBody>
      </p:sp>
      <p:sp>
        <p:nvSpPr>
          <p:cNvPr id="69" name="Oval 68">
            <a:extLst>
              <a:ext uri="{FF2B5EF4-FFF2-40B4-BE49-F238E27FC236}">
                <a16:creationId xmlns:a16="http://schemas.microsoft.com/office/drawing/2014/main" id="{30B1C1A0-4E6B-42D0-A07D-D98363DECB58}"/>
              </a:ext>
            </a:extLst>
          </p:cNvPr>
          <p:cNvSpPr/>
          <p:nvPr/>
        </p:nvSpPr>
        <p:spPr>
          <a:xfrm>
            <a:off x="2958663" y="6127750"/>
            <a:ext cx="719956" cy="573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70" name="Oval 69">
            <a:extLst>
              <a:ext uri="{FF2B5EF4-FFF2-40B4-BE49-F238E27FC236}">
                <a16:creationId xmlns:a16="http://schemas.microsoft.com/office/drawing/2014/main" id="{DC3C9CBD-7278-4ABD-BA02-A9A722086AFE}"/>
              </a:ext>
            </a:extLst>
          </p:cNvPr>
          <p:cNvSpPr/>
          <p:nvPr/>
        </p:nvSpPr>
        <p:spPr>
          <a:xfrm>
            <a:off x="1352554" y="6032018"/>
            <a:ext cx="123824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71" name="Oval 70">
            <a:extLst>
              <a:ext uri="{FF2B5EF4-FFF2-40B4-BE49-F238E27FC236}">
                <a16:creationId xmlns:a16="http://schemas.microsoft.com/office/drawing/2014/main" id="{6BD1C658-E3BF-4084-BBCC-163A5C3B2FD9}"/>
              </a:ext>
            </a:extLst>
          </p:cNvPr>
          <p:cNvSpPr/>
          <p:nvPr/>
        </p:nvSpPr>
        <p:spPr>
          <a:xfrm>
            <a:off x="84082" y="5675696"/>
            <a:ext cx="144416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72" name="Oval 71">
            <a:extLst>
              <a:ext uri="{FF2B5EF4-FFF2-40B4-BE49-F238E27FC236}">
                <a16:creationId xmlns:a16="http://schemas.microsoft.com/office/drawing/2014/main" id="{186683C4-6129-4777-A6D8-870C7B73EAA2}"/>
              </a:ext>
            </a:extLst>
          </p:cNvPr>
          <p:cNvSpPr/>
          <p:nvPr/>
        </p:nvSpPr>
        <p:spPr>
          <a:xfrm>
            <a:off x="75203" y="1832056"/>
            <a:ext cx="116764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73" name="Oval 72">
            <a:extLst>
              <a:ext uri="{FF2B5EF4-FFF2-40B4-BE49-F238E27FC236}">
                <a16:creationId xmlns:a16="http://schemas.microsoft.com/office/drawing/2014/main" id="{3185978B-A60C-4B77-837A-E138A9A908FD}"/>
              </a:ext>
            </a:extLst>
          </p:cNvPr>
          <p:cNvSpPr/>
          <p:nvPr/>
        </p:nvSpPr>
        <p:spPr>
          <a:xfrm>
            <a:off x="75203" y="1203076"/>
            <a:ext cx="127537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74" name="Oval 73">
            <a:extLst>
              <a:ext uri="{FF2B5EF4-FFF2-40B4-BE49-F238E27FC236}">
                <a16:creationId xmlns:a16="http://schemas.microsoft.com/office/drawing/2014/main" id="{E1D80EBE-0F10-42ED-B864-226C1054508E}"/>
              </a:ext>
            </a:extLst>
          </p:cNvPr>
          <p:cNvSpPr/>
          <p:nvPr/>
        </p:nvSpPr>
        <p:spPr>
          <a:xfrm>
            <a:off x="5792516" y="2159454"/>
            <a:ext cx="83958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75" name="Oval 74">
            <a:extLst>
              <a:ext uri="{FF2B5EF4-FFF2-40B4-BE49-F238E27FC236}">
                <a16:creationId xmlns:a16="http://schemas.microsoft.com/office/drawing/2014/main" id="{710172AC-5348-479C-9CF1-ECCDAAA243ED}"/>
              </a:ext>
            </a:extLst>
          </p:cNvPr>
          <p:cNvSpPr/>
          <p:nvPr/>
        </p:nvSpPr>
        <p:spPr>
          <a:xfrm>
            <a:off x="7449204" y="2405217"/>
            <a:ext cx="157949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username</a:t>
            </a:r>
          </a:p>
        </p:txBody>
      </p:sp>
      <p:sp>
        <p:nvSpPr>
          <p:cNvPr id="76" name="Oval 75">
            <a:extLst>
              <a:ext uri="{FF2B5EF4-FFF2-40B4-BE49-F238E27FC236}">
                <a16:creationId xmlns:a16="http://schemas.microsoft.com/office/drawing/2014/main" id="{3CCE4A36-B657-4C38-A7CF-BA512C56F469}"/>
              </a:ext>
            </a:extLst>
          </p:cNvPr>
          <p:cNvSpPr/>
          <p:nvPr/>
        </p:nvSpPr>
        <p:spPr>
          <a:xfrm>
            <a:off x="7641019" y="1552123"/>
            <a:ext cx="131247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77" name="Oval 76">
            <a:extLst>
              <a:ext uri="{FF2B5EF4-FFF2-40B4-BE49-F238E27FC236}">
                <a16:creationId xmlns:a16="http://schemas.microsoft.com/office/drawing/2014/main" id="{86F667F8-1BCF-43F2-B47E-7D07B054FD09}"/>
              </a:ext>
            </a:extLst>
          </p:cNvPr>
          <p:cNvSpPr/>
          <p:nvPr/>
        </p:nvSpPr>
        <p:spPr>
          <a:xfrm>
            <a:off x="6730563" y="1043530"/>
            <a:ext cx="131247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78" name="Oval 77">
            <a:extLst>
              <a:ext uri="{FF2B5EF4-FFF2-40B4-BE49-F238E27FC236}">
                <a16:creationId xmlns:a16="http://schemas.microsoft.com/office/drawing/2014/main" id="{826BAAD6-1E3C-47A4-8B92-AAA9396839B2}"/>
              </a:ext>
            </a:extLst>
          </p:cNvPr>
          <p:cNvSpPr/>
          <p:nvPr/>
        </p:nvSpPr>
        <p:spPr>
          <a:xfrm>
            <a:off x="5645361" y="1345275"/>
            <a:ext cx="119950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79" name="Oval 78">
            <a:extLst>
              <a:ext uri="{FF2B5EF4-FFF2-40B4-BE49-F238E27FC236}">
                <a16:creationId xmlns:a16="http://schemas.microsoft.com/office/drawing/2014/main" id="{B2E62B50-92F6-4BB7-A12C-8ABA58AB390D}"/>
              </a:ext>
            </a:extLst>
          </p:cNvPr>
          <p:cNvSpPr/>
          <p:nvPr/>
        </p:nvSpPr>
        <p:spPr>
          <a:xfrm>
            <a:off x="75203" y="2498972"/>
            <a:ext cx="101161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sp>
        <p:nvSpPr>
          <p:cNvPr id="80" name="Oval 79">
            <a:extLst>
              <a:ext uri="{FF2B5EF4-FFF2-40B4-BE49-F238E27FC236}">
                <a16:creationId xmlns:a16="http://schemas.microsoft.com/office/drawing/2014/main" id="{6A70F147-D02E-4F40-82FD-C2BFC3BAEB2E}"/>
              </a:ext>
            </a:extLst>
          </p:cNvPr>
          <p:cNvSpPr/>
          <p:nvPr/>
        </p:nvSpPr>
        <p:spPr>
          <a:xfrm>
            <a:off x="2065594" y="2036699"/>
            <a:ext cx="152418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a:t>
            </a:r>
          </a:p>
        </p:txBody>
      </p:sp>
      <p:sp>
        <p:nvSpPr>
          <p:cNvPr id="81" name="Oval 80">
            <a:extLst>
              <a:ext uri="{FF2B5EF4-FFF2-40B4-BE49-F238E27FC236}">
                <a16:creationId xmlns:a16="http://schemas.microsoft.com/office/drawing/2014/main" id="{E43623FF-3E0A-42EE-9E52-DC954C7502F1}"/>
              </a:ext>
            </a:extLst>
          </p:cNvPr>
          <p:cNvSpPr/>
          <p:nvPr/>
        </p:nvSpPr>
        <p:spPr>
          <a:xfrm>
            <a:off x="1502981" y="1311694"/>
            <a:ext cx="140444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82" name="Oval 81">
            <a:extLst>
              <a:ext uri="{FF2B5EF4-FFF2-40B4-BE49-F238E27FC236}">
                <a16:creationId xmlns:a16="http://schemas.microsoft.com/office/drawing/2014/main" id="{206A5717-D628-4D21-A550-36CF1B3A9E97}"/>
              </a:ext>
            </a:extLst>
          </p:cNvPr>
          <p:cNvSpPr/>
          <p:nvPr/>
        </p:nvSpPr>
        <p:spPr>
          <a:xfrm>
            <a:off x="237798" y="3667517"/>
            <a:ext cx="163961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username</a:t>
            </a:r>
          </a:p>
        </p:txBody>
      </p:sp>
      <p:sp>
        <p:nvSpPr>
          <p:cNvPr id="83" name="Oval 82">
            <a:extLst>
              <a:ext uri="{FF2B5EF4-FFF2-40B4-BE49-F238E27FC236}">
                <a16:creationId xmlns:a16="http://schemas.microsoft.com/office/drawing/2014/main" id="{57571F49-E708-4EA1-B6B9-A2BD953BDE3D}"/>
              </a:ext>
            </a:extLst>
          </p:cNvPr>
          <p:cNvSpPr/>
          <p:nvPr/>
        </p:nvSpPr>
        <p:spPr>
          <a:xfrm>
            <a:off x="7348381" y="3717544"/>
            <a:ext cx="1579499" cy="427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a:t>
            </a:r>
          </a:p>
        </p:txBody>
      </p:sp>
      <p:sp>
        <p:nvSpPr>
          <p:cNvPr id="85" name="Oval 84">
            <a:extLst>
              <a:ext uri="{FF2B5EF4-FFF2-40B4-BE49-F238E27FC236}">
                <a16:creationId xmlns:a16="http://schemas.microsoft.com/office/drawing/2014/main" id="{C31B91BE-DFCE-47BB-9FF3-A4B8F9C800AC}"/>
              </a:ext>
            </a:extLst>
          </p:cNvPr>
          <p:cNvSpPr/>
          <p:nvPr/>
        </p:nvSpPr>
        <p:spPr>
          <a:xfrm>
            <a:off x="3459215" y="1129805"/>
            <a:ext cx="163435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type</a:t>
            </a:r>
          </a:p>
        </p:txBody>
      </p:sp>
      <p:cxnSp>
        <p:nvCxnSpPr>
          <p:cNvPr id="96" name="Straight Connector 95">
            <a:extLst>
              <a:ext uri="{FF2B5EF4-FFF2-40B4-BE49-F238E27FC236}">
                <a16:creationId xmlns:a16="http://schemas.microsoft.com/office/drawing/2014/main" id="{C9EC53F6-F620-42D6-9578-47E4CE7EF06F}"/>
              </a:ext>
            </a:extLst>
          </p:cNvPr>
          <p:cNvCxnSpPr>
            <a:cxnSpLocks/>
            <a:stCxn id="73" idx="5"/>
          </p:cNvCxnSpPr>
          <p:nvPr/>
        </p:nvCxnSpPr>
        <p:spPr>
          <a:xfrm>
            <a:off x="1163805" y="1593321"/>
            <a:ext cx="609636" cy="13988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DA59FA1-468B-4D24-86E2-5F9DCA65FA61}"/>
              </a:ext>
            </a:extLst>
          </p:cNvPr>
          <p:cNvCxnSpPr>
            <a:cxnSpLocks/>
          </p:cNvCxnSpPr>
          <p:nvPr/>
        </p:nvCxnSpPr>
        <p:spPr>
          <a:xfrm flipH="1">
            <a:off x="1905000" y="1832056"/>
            <a:ext cx="316620" cy="11601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57486F9-9203-4F9E-BBA2-B21D6F9903F6}"/>
              </a:ext>
            </a:extLst>
          </p:cNvPr>
          <p:cNvCxnSpPr>
            <a:cxnSpLocks/>
            <a:stCxn id="80" idx="4"/>
          </p:cNvCxnSpPr>
          <p:nvPr/>
        </p:nvCxnSpPr>
        <p:spPr>
          <a:xfrm flipH="1">
            <a:off x="2685396" y="2493899"/>
            <a:ext cx="142288" cy="416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9A9DB03-D61F-45A5-A261-116E51A6B6CC}"/>
              </a:ext>
            </a:extLst>
          </p:cNvPr>
          <p:cNvCxnSpPr>
            <a:cxnSpLocks/>
          </p:cNvCxnSpPr>
          <p:nvPr/>
        </p:nvCxnSpPr>
        <p:spPr>
          <a:xfrm>
            <a:off x="6589986" y="2769054"/>
            <a:ext cx="366548" cy="3506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3565253-E32A-4E11-AC97-42CCE485CA08}"/>
              </a:ext>
            </a:extLst>
          </p:cNvPr>
          <p:cNvCxnSpPr>
            <a:cxnSpLocks/>
            <a:endCxn id="77" idx="4"/>
          </p:cNvCxnSpPr>
          <p:nvPr/>
        </p:nvCxnSpPr>
        <p:spPr>
          <a:xfrm flipV="1">
            <a:off x="7039958" y="1500730"/>
            <a:ext cx="346844" cy="1466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4F41261-3A59-45E1-9EE1-34FB9B200DBD}"/>
              </a:ext>
            </a:extLst>
          </p:cNvPr>
          <p:cNvCxnSpPr>
            <a:cxnSpLocks/>
            <a:endCxn id="76" idx="2"/>
          </p:cNvCxnSpPr>
          <p:nvPr/>
        </p:nvCxnSpPr>
        <p:spPr>
          <a:xfrm flipV="1">
            <a:off x="7172654" y="1780723"/>
            <a:ext cx="468365" cy="11866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B15DE99-B634-4940-84F3-9B79BA080D09}"/>
              </a:ext>
            </a:extLst>
          </p:cNvPr>
          <p:cNvCxnSpPr>
            <a:cxnSpLocks/>
            <a:endCxn id="78" idx="5"/>
          </p:cNvCxnSpPr>
          <p:nvPr/>
        </p:nvCxnSpPr>
        <p:spPr>
          <a:xfrm flipH="1" flipV="1">
            <a:off x="6669200" y="1735520"/>
            <a:ext cx="287334" cy="1318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5BAA886-3201-491F-9EBF-DD1C52333366}"/>
              </a:ext>
            </a:extLst>
          </p:cNvPr>
          <p:cNvCxnSpPr>
            <a:cxnSpLocks/>
            <a:stCxn id="10" idx="3"/>
          </p:cNvCxnSpPr>
          <p:nvPr/>
        </p:nvCxnSpPr>
        <p:spPr>
          <a:xfrm flipV="1">
            <a:off x="8171793" y="2847523"/>
            <a:ext cx="515007" cy="399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7D45D56-0A3F-4AE7-B2C7-4FF031FFAE05}"/>
              </a:ext>
            </a:extLst>
          </p:cNvPr>
          <p:cNvCxnSpPr>
            <a:cxnSpLocks/>
          </p:cNvCxnSpPr>
          <p:nvPr/>
        </p:nvCxnSpPr>
        <p:spPr>
          <a:xfrm flipH="1" flipV="1">
            <a:off x="8043040" y="3429000"/>
            <a:ext cx="281155" cy="2885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49FD755A-867E-4B42-A8F7-B71CE37FB51A}"/>
              </a:ext>
            </a:extLst>
          </p:cNvPr>
          <p:cNvSpPr/>
          <p:nvPr/>
        </p:nvSpPr>
        <p:spPr>
          <a:xfrm>
            <a:off x="1650122" y="4100123"/>
            <a:ext cx="163961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username</a:t>
            </a:r>
          </a:p>
        </p:txBody>
      </p:sp>
      <p:cxnSp>
        <p:nvCxnSpPr>
          <p:cNvPr id="141" name="Straight Connector 140">
            <a:extLst>
              <a:ext uri="{FF2B5EF4-FFF2-40B4-BE49-F238E27FC236}">
                <a16:creationId xmlns:a16="http://schemas.microsoft.com/office/drawing/2014/main" id="{C64630C6-94B0-459E-A82B-375B8736486B}"/>
              </a:ext>
            </a:extLst>
          </p:cNvPr>
          <p:cNvCxnSpPr>
            <a:cxnSpLocks/>
          </p:cNvCxnSpPr>
          <p:nvPr/>
        </p:nvCxnSpPr>
        <p:spPr>
          <a:xfrm flipH="1">
            <a:off x="1468623" y="3375575"/>
            <a:ext cx="59627" cy="316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Flowchart: Decision 153">
            <a:extLst>
              <a:ext uri="{FF2B5EF4-FFF2-40B4-BE49-F238E27FC236}">
                <a16:creationId xmlns:a16="http://schemas.microsoft.com/office/drawing/2014/main" id="{DE7E0604-C713-4D8D-B574-300BC7928F13}"/>
              </a:ext>
            </a:extLst>
          </p:cNvPr>
          <p:cNvSpPr/>
          <p:nvPr/>
        </p:nvSpPr>
        <p:spPr>
          <a:xfrm>
            <a:off x="4367047" y="3045654"/>
            <a:ext cx="1750365" cy="79818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answer</a:t>
            </a:r>
          </a:p>
        </p:txBody>
      </p:sp>
      <p:cxnSp>
        <p:nvCxnSpPr>
          <p:cNvPr id="155" name="Straight Connector 154">
            <a:extLst>
              <a:ext uri="{FF2B5EF4-FFF2-40B4-BE49-F238E27FC236}">
                <a16:creationId xmlns:a16="http://schemas.microsoft.com/office/drawing/2014/main" id="{56B0C537-BE7B-4353-9EEF-05682FC495A7}"/>
              </a:ext>
            </a:extLst>
          </p:cNvPr>
          <p:cNvCxnSpPr>
            <a:cxnSpLocks/>
            <a:stCxn id="5" idx="3"/>
            <a:endCxn id="154" idx="1"/>
          </p:cNvCxnSpPr>
          <p:nvPr/>
        </p:nvCxnSpPr>
        <p:spPr>
          <a:xfrm>
            <a:off x="2895600" y="3178175"/>
            <a:ext cx="1471447" cy="266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A9999AD-941E-4575-8A73-E7FAC17F08D0}"/>
              </a:ext>
            </a:extLst>
          </p:cNvPr>
          <p:cNvCxnSpPr>
            <a:cxnSpLocks/>
            <a:stCxn id="154" idx="3"/>
            <a:endCxn id="10" idx="1"/>
          </p:cNvCxnSpPr>
          <p:nvPr/>
        </p:nvCxnSpPr>
        <p:spPr>
          <a:xfrm flipV="1">
            <a:off x="6117412" y="3246710"/>
            <a:ext cx="454181" cy="198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35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38100" y="7620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Software  Requirements</a:t>
            </a: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685800" y="914400"/>
            <a:ext cx="7848600" cy="4953000"/>
          </a:xfrm>
        </p:spPr>
        <p:txBody>
          <a:bodyPr>
            <a:noAutofit/>
          </a:bodyPr>
          <a:lstStyle/>
          <a:p>
            <a:pPr lvl="2"/>
            <a:endParaRPr lang="en-US" sz="2800" b="1" dirty="0"/>
          </a:p>
          <a:p>
            <a:pPr marL="457200" indent="-457200" algn="just">
              <a:lnSpc>
                <a:spcPct val="150000"/>
              </a:lnSpc>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Development Language: PHP</a:t>
            </a:r>
          </a:p>
          <a:p>
            <a:pPr marL="457200" indent="-457200" algn="just">
              <a:lnSpc>
                <a:spcPct val="150000"/>
              </a:lnSpc>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Database Server: MySQL Server with version</a:t>
            </a:r>
          </a:p>
          <a:p>
            <a:pPr marL="457200" indent="-457200" algn="just">
              <a:lnSpc>
                <a:spcPct val="150000"/>
              </a:lnSpc>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Front End: Html , CSS</a:t>
            </a:r>
          </a:p>
          <a:p>
            <a:pPr marL="457200" indent="-457200" algn="just">
              <a:lnSpc>
                <a:spcPct val="150000"/>
              </a:lnSpc>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Back End : JavaScript, PHP</a:t>
            </a:r>
          </a:p>
          <a:p>
            <a:pPr algn="l">
              <a:lnSpc>
                <a:spcPct val="150000"/>
              </a:lnSpc>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solidFill>
                <a:schemeClr val="tx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C51CFAEC-7AF0-474A-9168-DE0AA89A1D37}"/>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5EAEBC5F-52C8-41B8-B7FF-5A7DE68AC633}"/>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10176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76200"/>
            <a:ext cx="9144000" cy="838200"/>
          </a:xfrm>
          <a:prstGeom prst="rect">
            <a:avLst/>
          </a:prstGeom>
          <a:pattFill prst="pct10">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914400"/>
            <a:ext cx="9144000" cy="5943600"/>
          </a:xfrm>
        </p:spPr>
        <p:txBody>
          <a:bodyPr>
            <a:noAutofit/>
          </a:bodyPr>
          <a:lstStyle/>
          <a:p>
            <a:pPr marL="514350" indent="-514350" algn="l">
              <a:lnSpc>
                <a:spcPct val="150000"/>
              </a:lnSpc>
              <a:buFont typeface="Wingdings" panose="05000000000000000000" pitchFamily="2" charset="2"/>
              <a:buChar char="Ø"/>
            </a:pPr>
            <a:r>
              <a:rPr lang="en-US" sz="2800" dirty="0">
                <a:solidFill>
                  <a:schemeClr val="tx1"/>
                </a:solidFill>
                <a:latin typeface="Arial" panose="020B0604020202020204" pitchFamily="34" charset="0"/>
                <a:cs typeface="Arial" panose="020B0604020202020204" pitchFamily="34" charset="0"/>
              </a:rPr>
              <a:t>Homepage</a:t>
            </a:r>
          </a:p>
        </p:txBody>
      </p:sp>
      <p:pic>
        <p:nvPicPr>
          <p:cNvPr id="3" name="Picture 2">
            <a:extLst>
              <a:ext uri="{FF2B5EF4-FFF2-40B4-BE49-F238E27FC236}">
                <a16:creationId xmlns:a16="http://schemas.microsoft.com/office/drawing/2014/main" id="{206C31DB-7F06-4FBC-9E94-52CD5F489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752600"/>
            <a:ext cx="8382000" cy="4603750"/>
          </a:xfrm>
          <a:prstGeom prst="rect">
            <a:avLst/>
          </a:prstGeom>
        </p:spPr>
      </p:pic>
      <p:sp>
        <p:nvSpPr>
          <p:cNvPr id="2" name="Footer Placeholder 1">
            <a:extLst>
              <a:ext uri="{FF2B5EF4-FFF2-40B4-BE49-F238E27FC236}">
                <a16:creationId xmlns:a16="http://schemas.microsoft.com/office/drawing/2014/main" id="{73F1BA26-31BE-43FC-A7E3-D6657F9388D8}"/>
              </a:ext>
            </a:extLst>
          </p:cNvPr>
          <p:cNvSpPr>
            <a:spLocks noGrp="1"/>
          </p:cNvSpPr>
          <p:nvPr>
            <p:ph type="ftr" sz="quarter" idx="11"/>
          </p:nvPr>
        </p:nvSpPr>
        <p:spPr/>
        <p:txBody>
          <a:bodyPr/>
          <a:lstStyle/>
          <a:p>
            <a:r>
              <a:rPr lang="en-US"/>
              <a:t>CSE Intake 32</a:t>
            </a:r>
          </a:p>
        </p:txBody>
      </p:sp>
      <p:sp>
        <p:nvSpPr>
          <p:cNvPr id="5" name="Slide Number Placeholder 4">
            <a:extLst>
              <a:ext uri="{FF2B5EF4-FFF2-40B4-BE49-F238E27FC236}">
                <a16:creationId xmlns:a16="http://schemas.microsoft.com/office/drawing/2014/main" id="{C31C9368-A46C-4CD3-9FD9-8EB456DA4A31}"/>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2394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76200"/>
            <a:ext cx="9144000" cy="838200"/>
          </a:xfrm>
          <a:prstGeom prst="rect">
            <a:avLst/>
          </a:prstGeom>
          <a:pattFill prst="pct10">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914400"/>
            <a:ext cx="9144000" cy="5943600"/>
          </a:xfrm>
        </p:spPr>
        <p:txBody>
          <a:bodyPr>
            <a:noAutofit/>
          </a:bodyPr>
          <a:lstStyle/>
          <a:p>
            <a:pPr marL="457200" indent="-457200" algn="l">
              <a:lnSpc>
                <a:spcPct val="150000"/>
              </a:lnSpc>
              <a:buFont typeface="Wingdings" panose="05000000000000000000" pitchFamily="2" charset="2"/>
              <a:buChar char="Ø"/>
            </a:pPr>
            <a:r>
              <a:rPr lang="en-US" dirty="0">
                <a:solidFill>
                  <a:schemeClr val="tx1"/>
                </a:solidFill>
              </a:rPr>
              <a:t>Registration Page</a:t>
            </a:r>
          </a:p>
          <a:p>
            <a:pPr marL="457200" indent="-457200" algn="l">
              <a:lnSpc>
                <a:spcPct val="150000"/>
              </a:lnSpc>
              <a:buFont typeface="Wingdings" panose="05000000000000000000" pitchFamily="2" charset="2"/>
              <a:buChar char="Ø"/>
            </a:pPr>
            <a:endParaRPr lang="en-US" dirty="0">
              <a:solidFill>
                <a:schemeClr val="tx1"/>
              </a:solidFill>
            </a:endParaRPr>
          </a:p>
          <a:p>
            <a:pPr marL="457200" indent="-457200" algn="l">
              <a:lnSpc>
                <a:spcPct val="150000"/>
              </a:lnSpc>
              <a:buFont typeface="Wingdings" panose="05000000000000000000" pitchFamily="2" charset="2"/>
              <a:buChar char="Ø"/>
            </a:pPr>
            <a:endParaRPr lang="en-US" sz="2800" dirty="0">
              <a:solidFill>
                <a:schemeClr val="tx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6D957E9-3662-4DD4-880F-4029E922FF84}"/>
              </a:ext>
            </a:extLst>
          </p:cNvPr>
          <p:cNvSpPr>
            <a:spLocks noGrp="1"/>
          </p:cNvSpPr>
          <p:nvPr>
            <p:ph type="ftr" sz="quarter" idx="11"/>
          </p:nvPr>
        </p:nvSpPr>
        <p:spPr/>
        <p:txBody>
          <a:bodyPr/>
          <a:lstStyle/>
          <a:p>
            <a:r>
              <a:rPr lang="en-US"/>
              <a:t>CSE Intake 32</a:t>
            </a:r>
          </a:p>
        </p:txBody>
      </p:sp>
      <p:sp>
        <p:nvSpPr>
          <p:cNvPr id="5" name="Slide Number Placeholder 4">
            <a:extLst>
              <a:ext uri="{FF2B5EF4-FFF2-40B4-BE49-F238E27FC236}">
                <a16:creationId xmlns:a16="http://schemas.microsoft.com/office/drawing/2014/main" id="{5075C82B-1C01-4975-B4DC-AA99C1E448BA}"/>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Picture 7">
            <a:extLst>
              <a:ext uri="{FF2B5EF4-FFF2-40B4-BE49-F238E27FC236}">
                <a16:creationId xmlns:a16="http://schemas.microsoft.com/office/drawing/2014/main" id="{326F668F-1101-4629-92F0-75A656964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752599"/>
            <a:ext cx="8534400" cy="4467225"/>
          </a:xfrm>
          <a:prstGeom prst="rect">
            <a:avLst/>
          </a:prstGeom>
        </p:spPr>
      </p:pic>
    </p:spTree>
    <p:extLst>
      <p:ext uri="{BB962C8B-B14F-4D97-AF65-F5344CB8AC3E}">
        <p14:creationId xmlns:p14="http://schemas.microsoft.com/office/powerpoint/2010/main" val="672951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76200"/>
            <a:ext cx="9144000" cy="838200"/>
          </a:xfrm>
          <a:prstGeom prst="rect">
            <a:avLst/>
          </a:prstGeom>
          <a:pattFill prst="pct10">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914400"/>
            <a:ext cx="9144000" cy="5943600"/>
          </a:xfrm>
        </p:spPr>
        <p:txBody>
          <a:bodyPr>
            <a:noAutofit/>
          </a:bodyPr>
          <a:lstStyle/>
          <a:p>
            <a:pPr marL="457200" indent="-457200" algn="l">
              <a:lnSpc>
                <a:spcPct val="150000"/>
              </a:lnSpc>
              <a:buFont typeface="Wingdings" panose="05000000000000000000" pitchFamily="2" charset="2"/>
              <a:buChar char="Ø"/>
            </a:pPr>
            <a:r>
              <a:rPr lang="en-US" dirty="0">
                <a:solidFill>
                  <a:schemeClr val="tx1"/>
                </a:solidFill>
              </a:rPr>
              <a:t>Login Page</a:t>
            </a:r>
          </a:p>
          <a:p>
            <a:pPr marL="457200" indent="-457200" algn="l">
              <a:lnSpc>
                <a:spcPct val="150000"/>
              </a:lnSpc>
              <a:buFont typeface="Wingdings" panose="05000000000000000000" pitchFamily="2" charset="2"/>
              <a:buChar char="Ø"/>
            </a:pPr>
            <a:endParaRPr lang="en-US" sz="28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FEED57C-0241-4290-8274-1E8EC131D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81200"/>
            <a:ext cx="7543800" cy="4343400"/>
          </a:xfrm>
          <a:prstGeom prst="rect">
            <a:avLst/>
          </a:prstGeom>
        </p:spPr>
      </p:pic>
      <p:sp>
        <p:nvSpPr>
          <p:cNvPr id="2" name="Footer Placeholder 1">
            <a:extLst>
              <a:ext uri="{FF2B5EF4-FFF2-40B4-BE49-F238E27FC236}">
                <a16:creationId xmlns:a16="http://schemas.microsoft.com/office/drawing/2014/main" id="{96D957E9-3662-4DD4-880F-4029E922FF84}"/>
              </a:ext>
            </a:extLst>
          </p:cNvPr>
          <p:cNvSpPr>
            <a:spLocks noGrp="1"/>
          </p:cNvSpPr>
          <p:nvPr>
            <p:ph type="ftr" sz="quarter" idx="11"/>
          </p:nvPr>
        </p:nvSpPr>
        <p:spPr/>
        <p:txBody>
          <a:bodyPr/>
          <a:lstStyle/>
          <a:p>
            <a:r>
              <a:rPr lang="en-US"/>
              <a:t>CSE Intake 32</a:t>
            </a:r>
          </a:p>
        </p:txBody>
      </p:sp>
      <p:sp>
        <p:nvSpPr>
          <p:cNvPr id="5" name="Slide Number Placeholder 4">
            <a:extLst>
              <a:ext uri="{FF2B5EF4-FFF2-40B4-BE49-F238E27FC236}">
                <a16:creationId xmlns:a16="http://schemas.microsoft.com/office/drawing/2014/main" id="{5075C82B-1C01-4975-B4DC-AA99C1E448BA}"/>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660650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76200"/>
            <a:ext cx="9144000" cy="838200"/>
          </a:xfrm>
          <a:prstGeom prst="rect">
            <a:avLst/>
          </a:prstGeom>
          <a:pattFill prst="pct10">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914400"/>
            <a:ext cx="9144000" cy="5943600"/>
          </a:xfrm>
        </p:spPr>
        <p:txBody>
          <a:bodyPr>
            <a:noAutofit/>
          </a:bodyPr>
          <a:lstStyle/>
          <a:p>
            <a:pPr marL="457200" indent="-457200" algn="l">
              <a:lnSpc>
                <a:spcPct val="150000"/>
              </a:lnSpc>
              <a:buFont typeface="Wingdings" panose="05000000000000000000" pitchFamily="2" charset="2"/>
              <a:buChar char="Ø"/>
            </a:pPr>
            <a:r>
              <a:rPr lang="en-US" dirty="0">
                <a:solidFill>
                  <a:schemeClr val="tx1"/>
                </a:solidFill>
              </a:rPr>
              <a:t>User List</a:t>
            </a:r>
          </a:p>
          <a:p>
            <a:pPr marL="457200" indent="-457200" algn="l">
              <a:lnSpc>
                <a:spcPct val="150000"/>
              </a:lnSpc>
              <a:buFont typeface="Wingdings" panose="05000000000000000000" pitchFamily="2" charset="2"/>
              <a:buChar char="Ø"/>
            </a:pPr>
            <a:endParaRPr lang="en-US" sz="28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835498B-A160-4EAA-915D-3396F27C2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949450"/>
            <a:ext cx="8839200" cy="4451350"/>
          </a:xfrm>
          <a:prstGeom prst="rect">
            <a:avLst/>
          </a:prstGeom>
        </p:spPr>
      </p:pic>
      <p:sp>
        <p:nvSpPr>
          <p:cNvPr id="2" name="Footer Placeholder 1">
            <a:extLst>
              <a:ext uri="{FF2B5EF4-FFF2-40B4-BE49-F238E27FC236}">
                <a16:creationId xmlns:a16="http://schemas.microsoft.com/office/drawing/2014/main" id="{C86CD53E-4A5C-42BE-8BED-1FD719D4719C}"/>
              </a:ext>
            </a:extLst>
          </p:cNvPr>
          <p:cNvSpPr>
            <a:spLocks noGrp="1"/>
          </p:cNvSpPr>
          <p:nvPr>
            <p:ph type="ftr" sz="quarter" idx="11"/>
          </p:nvPr>
        </p:nvSpPr>
        <p:spPr/>
        <p:txBody>
          <a:bodyPr/>
          <a:lstStyle/>
          <a:p>
            <a:r>
              <a:rPr lang="en-US"/>
              <a:t>CSE Intake 32</a:t>
            </a:r>
          </a:p>
        </p:txBody>
      </p:sp>
      <p:sp>
        <p:nvSpPr>
          <p:cNvPr id="5" name="Slide Number Placeholder 4">
            <a:extLst>
              <a:ext uri="{FF2B5EF4-FFF2-40B4-BE49-F238E27FC236}">
                <a16:creationId xmlns:a16="http://schemas.microsoft.com/office/drawing/2014/main" id="{394928FB-948A-461E-95F2-E8177C3C7DBC}"/>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4730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914400"/>
            <a:ext cx="9144000" cy="5867400"/>
          </a:xfrm>
        </p:spPr>
        <p:txBody>
          <a:bodyPr>
            <a:noAutofit/>
          </a:bodyPr>
          <a:lstStyle/>
          <a:p>
            <a:pPr marL="342900" indent="-342900" algn="l">
              <a:lnSpc>
                <a:spcPct val="150000"/>
              </a:lnSpc>
              <a:buFont typeface="Wingdings" panose="05000000000000000000" pitchFamily="2" charset="2"/>
              <a:buChar char="Ø"/>
            </a:pPr>
            <a:r>
              <a:rPr lang="en-US" sz="2400" dirty="0">
                <a:solidFill>
                  <a:schemeClr val="tx1"/>
                </a:solidFill>
              </a:rPr>
              <a:t>Admin list</a:t>
            </a: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7D4B6E9-5600-4B65-BD00-E4D44941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851745"/>
            <a:ext cx="8763000" cy="4428406"/>
          </a:xfrm>
          <a:prstGeom prst="rect">
            <a:avLst/>
          </a:prstGeom>
        </p:spPr>
      </p:pic>
      <p:sp>
        <p:nvSpPr>
          <p:cNvPr id="5" name="Footer Placeholder 4">
            <a:extLst>
              <a:ext uri="{FF2B5EF4-FFF2-40B4-BE49-F238E27FC236}">
                <a16:creationId xmlns:a16="http://schemas.microsoft.com/office/drawing/2014/main" id="{211B9AA3-CB2A-43CF-8618-3D6EE3197F4B}"/>
              </a:ext>
            </a:extLst>
          </p:cNvPr>
          <p:cNvSpPr>
            <a:spLocks noGrp="1"/>
          </p:cNvSpPr>
          <p:nvPr>
            <p:ph type="ftr" sz="quarter" idx="11"/>
          </p:nvPr>
        </p:nvSpPr>
        <p:spPr/>
        <p:txBody>
          <a:bodyPr/>
          <a:lstStyle/>
          <a:p>
            <a:r>
              <a:rPr lang="en-US"/>
              <a:t>CSE Intake 32</a:t>
            </a:r>
          </a:p>
        </p:txBody>
      </p:sp>
      <p:sp>
        <p:nvSpPr>
          <p:cNvPr id="7" name="Slide Number Placeholder 6">
            <a:extLst>
              <a:ext uri="{FF2B5EF4-FFF2-40B4-BE49-F238E27FC236}">
                <a16:creationId xmlns:a16="http://schemas.microsoft.com/office/drawing/2014/main" id="{4BE4781F-E6B5-4DC0-93A3-F4A27DBFD198}"/>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27966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028700" y="228600"/>
            <a:ext cx="7086600" cy="6858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Submitted By</a:t>
            </a:r>
          </a:p>
        </p:txBody>
      </p:sp>
      <p:sp>
        <p:nvSpPr>
          <p:cNvPr id="4" name="TextBox 3"/>
          <p:cNvSpPr txBox="1"/>
          <p:nvPr/>
        </p:nvSpPr>
        <p:spPr>
          <a:xfrm>
            <a:off x="342900" y="5029200"/>
            <a:ext cx="8458200" cy="1200329"/>
          </a:xfrm>
          <a:prstGeom prst="rect">
            <a:avLst/>
          </a:prstGeom>
          <a:noFill/>
        </p:spPr>
        <p:txBody>
          <a:bodyPr wrap="squar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Shamim</a:t>
            </a:r>
            <a:r>
              <a:rPr lang="en-US" sz="2400" b="1" dirty="0">
                <a:latin typeface="Times New Roman" panose="02020603050405020304" pitchFamily="18" charset="0"/>
                <a:cs typeface="Times New Roman" panose="02020603050405020304" pitchFamily="18" charset="0"/>
              </a:rPr>
              <a:t> Ahmed</a:t>
            </a:r>
          </a:p>
          <a:p>
            <a:pPr algn="ctr">
              <a:lnSpc>
                <a:spcPct val="150000"/>
              </a:lnSpc>
            </a:pPr>
            <a:r>
              <a:rPr lang="en-US" sz="2400" b="1" dirty="0">
                <a:latin typeface="Times New Roman" panose="02020603050405020304" pitchFamily="18" charset="0"/>
                <a:cs typeface="Times New Roman" panose="02020603050405020304" pitchFamily="18" charset="0"/>
              </a:rPr>
              <a:t>Assistant Professor, Department of CSE, (BUBT)</a:t>
            </a:r>
          </a:p>
        </p:txBody>
      </p:sp>
      <p:sp>
        <p:nvSpPr>
          <p:cNvPr id="5" name="TextBox 4"/>
          <p:cNvSpPr txBox="1"/>
          <p:nvPr/>
        </p:nvSpPr>
        <p:spPr>
          <a:xfrm>
            <a:off x="0" y="4305081"/>
            <a:ext cx="9144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Supervised By</a:t>
            </a:r>
            <a:endParaRPr lang="en-US"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52EF93AD-1E7A-4013-9C88-E18F9BEBA6E9}"/>
              </a:ext>
            </a:extLst>
          </p:cNvPr>
          <p:cNvGraphicFramePr>
            <a:graphicFrameLocks noGrp="1"/>
          </p:cNvGraphicFramePr>
          <p:nvPr>
            <p:extLst>
              <p:ext uri="{D42A27DB-BD31-4B8C-83A1-F6EECF244321}">
                <p14:modId xmlns:p14="http://schemas.microsoft.com/office/powerpoint/2010/main" val="2967098089"/>
              </p:ext>
            </p:extLst>
          </p:nvPr>
        </p:nvGraphicFramePr>
        <p:xfrm>
          <a:off x="1852612" y="1828801"/>
          <a:ext cx="5438775" cy="1600200"/>
        </p:xfrm>
        <a:graphic>
          <a:graphicData uri="http://schemas.openxmlformats.org/drawingml/2006/table">
            <a:tbl>
              <a:tblPr>
                <a:tableStyleId>{5C22544A-7EE6-4342-B048-85BDC9FD1C3A}</a:tableStyleId>
              </a:tblPr>
              <a:tblGrid>
                <a:gridCol w="3056612">
                  <a:extLst>
                    <a:ext uri="{9D8B030D-6E8A-4147-A177-3AD203B41FA5}">
                      <a16:colId xmlns:a16="http://schemas.microsoft.com/office/drawing/2014/main" val="2204647465"/>
                    </a:ext>
                  </a:extLst>
                </a:gridCol>
                <a:gridCol w="2382163">
                  <a:extLst>
                    <a:ext uri="{9D8B030D-6E8A-4147-A177-3AD203B41FA5}">
                      <a16:colId xmlns:a16="http://schemas.microsoft.com/office/drawing/2014/main" val="3043310297"/>
                    </a:ext>
                  </a:extLst>
                </a:gridCol>
              </a:tblGrid>
              <a:tr h="565924">
                <a:tc>
                  <a:txBody>
                    <a:bodyPr/>
                    <a:lstStyle/>
                    <a:p>
                      <a:pPr marL="114300" marR="382270" indent="-127000">
                        <a:lnSpc>
                          <a:spcPct val="150000"/>
                        </a:lnSpc>
                        <a:spcBef>
                          <a:spcPts val="430"/>
                        </a:spcBef>
                        <a:spcAft>
                          <a:spcPts val="0"/>
                        </a:spcAft>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84810" marR="114300" indent="-127000" algn="ctr">
                        <a:lnSpc>
                          <a:spcPct val="150000"/>
                        </a:lnSpc>
                        <a:spcBef>
                          <a:spcPts val="430"/>
                        </a:spcBef>
                        <a:spcAft>
                          <a:spcPts val="0"/>
                        </a:spcAft>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8702571"/>
                  </a:ext>
                </a:extLst>
              </a:tr>
              <a:tr h="546410">
                <a:tc>
                  <a:txBody>
                    <a:bodyPr/>
                    <a:lstStyle/>
                    <a:p>
                      <a:pPr marL="114300" marR="378460" indent="-127000">
                        <a:lnSpc>
                          <a:spcPct val="150000"/>
                        </a:lnSpc>
                        <a:spcBef>
                          <a:spcPts val="440"/>
                        </a:spcBef>
                        <a:spcAft>
                          <a:spcPts val="0"/>
                        </a:spcAft>
                      </a:pPr>
                      <a:r>
                        <a:rPr lang="en-US" sz="1800" b="1" dirty="0" err="1">
                          <a:effectLst/>
                          <a:latin typeface="Times New Roman" panose="02020603050405020304" pitchFamily="18" charset="0"/>
                          <a:cs typeface="Times New Roman" panose="02020603050405020304" pitchFamily="18" charset="0"/>
                        </a:rPr>
                        <a:t>Mehfuz</a:t>
                      </a:r>
                      <a:r>
                        <a:rPr lang="en-US" sz="1800" b="1" dirty="0">
                          <a:effectLst/>
                          <a:latin typeface="Times New Roman" panose="02020603050405020304" pitchFamily="18" charset="0"/>
                          <a:cs typeface="Times New Roman" panose="02020603050405020304" pitchFamily="18" charset="0"/>
                        </a:rPr>
                        <a:t> Ahmed</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84810" marR="114300" indent="-127000" algn="ctr">
                        <a:lnSpc>
                          <a:spcPct val="150000"/>
                        </a:lnSpc>
                        <a:spcBef>
                          <a:spcPts val="440"/>
                        </a:spcBef>
                        <a:spcAft>
                          <a:spcPts val="0"/>
                        </a:spcAft>
                      </a:pPr>
                      <a:r>
                        <a:rPr lang="en-US" sz="1800" b="1" dirty="0">
                          <a:effectLst/>
                          <a:latin typeface="Times New Roman" panose="02020603050405020304" pitchFamily="18" charset="0"/>
                          <a:cs typeface="Times New Roman" panose="02020603050405020304" pitchFamily="18" charset="0"/>
                        </a:rPr>
                        <a:t>15162103151</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2030149"/>
                  </a:ext>
                </a:extLst>
              </a:tr>
              <a:tr h="487866">
                <a:tc>
                  <a:txBody>
                    <a:bodyPr/>
                    <a:lstStyle/>
                    <a:p>
                      <a:pPr marL="0" marR="0">
                        <a:lnSpc>
                          <a:spcPct val="150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Md Mosfequr Rahman                                         </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84810" marR="114300" indent="-127000" algn="ctr">
                        <a:lnSpc>
                          <a:spcPct val="150000"/>
                        </a:lnSpc>
                        <a:spcBef>
                          <a:spcPts val="390"/>
                        </a:spcBef>
                        <a:spcAft>
                          <a:spcPts val="0"/>
                        </a:spcAft>
                      </a:pPr>
                      <a:r>
                        <a:rPr lang="en-US" sz="1800" b="1" dirty="0">
                          <a:effectLst/>
                          <a:latin typeface="Times New Roman" panose="02020603050405020304" pitchFamily="18" charset="0"/>
                          <a:cs typeface="Times New Roman" panose="02020603050405020304" pitchFamily="18" charset="0"/>
                        </a:rPr>
                        <a:t>15162103152</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9724847"/>
                  </a:ext>
                </a:extLst>
              </a:tr>
            </a:tbl>
          </a:graphicData>
        </a:graphic>
      </p:graphicFrame>
      <p:sp>
        <p:nvSpPr>
          <p:cNvPr id="3" name="Footer Placeholder 2">
            <a:extLst>
              <a:ext uri="{FF2B5EF4-FFF2-40B4-BE49-F238E27FC236}">
                <a16:creationId xmlns:a16="http://schemas.microsoft.com/office/drawing/2014/main" id="{4DF8D9E4-CA83-4B47-9E82-724CF08C77F7}"/>
              </a:ext>
            </a:extLst>
          </p:cNvPr>
          <p:cNvSpPr>
            <a:spLocks noGrp="1"/>
          </p:cNvSpPr>
          <p:nvPr>
            <p:ph type="ftr" sz="quarter" idx="11"/>
          </p:nvPr>
        </p:nvSpPr>
        <p:spPr/>
        <p:txBody>
          <a:bodyPr/>
          <a:lstStyle/>
          <a:p>
            <a:r>
              <a:rPr lang="en-US"/>
              <a:t>CSE Intake 32</a:t>
            </a:r>
          </a:p>
        </p:txBody>
      </p:sp>
      <p:sp>
        <p:nvSpPr>
          <p:cNvPr id="7" name="Slide Number Placeholder 6">
            <a:extLst>
              <a:ext uri="{FF2B5EF4-FFF2-40B4-BE49-F238E27FC236}">
                <a16:creationId xmlns:a16="http://schemas.microsoft.com/office/drawing/2014/main" id="{318A4245-E171-457D-9C48-E5357293CE33}"/>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65166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914400"/>
            <a:ext cx="9144000" cy="5867400"/>
          </a:xfrm>
        </p:spPr>
        <p:txBody>
          <a:bodyPr>
            <a:noAutofit/>
          </a:bodyPr>
          <a:lstStyle/>
          <a:p>
            <a:pPr marL="342900" indent="-342900" algn="l">
              <a:lnSpc>
                <a:spcPct val="150000"/>
              </a:lnSpc>
              <a:buFont typeface="Wingdings" panose="05000000000000000000" pitchFamily="2" charset="2"/>
              <a:buChar char="Ø"/>
            </a:pPr>
            <a:r>
              <a:rPr lang="en-US" sz="2400" dirty="0">
                <a:solidFill>
                  <a:schemeClr val="tx1"/>
                </a:solidFill>
              </a:rPr>
              <a:t>Professors list</a:t>
            </a:r>
          </a:p>
          <a:p>
            <a:pPr marL="342900" indent="-342900" algn="l">
              <a:lnSpc>
                <a:spcPct val="150000"/>
              </a:lnSpc>
              <a:buFont typeface="Wingdings" panose="05000000000000000000" pitchFamily="2" charset="2"/>
              <a:buChar char="Ø"/>
            </a:pPr>
            <a:endParaRPr lang="en-US" sz="2400" dirty="0">
              <a:solidFill>
                <a:schemeClr val="tx1"/>
              </a:solidFill>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5AED415-573D-49B7-A12E-2F5102A38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600200"/>
            <a:ext cx="8610600" cy="4756150"/>
          </a:xfrm>
          <a:prstGeom prst="rect">
            <a:avLst/>
          </a:prstGeom>
        </p:spPr>
      </p:pic>
      <p:sp>
        <p:nvSpPr>
          <p:cNvPr id="5" name="Footer Placeholder 4">
            <a:extLst>
              <a:ext uri="{FF2B5EF4-FFF2-40B4-BE49-F238E27FC236}">
                <a16:creationId xmlns:a16="http://schemas.microsoft.com/office/drawing/2014/main" id="{6AAEAB95-06D6-415E-B41A-E0F522E1E2EF}"/>
              </a:ext>
            </a:extLst>
          </p:cNvPr>
          <p:cNvSpPr>
            <a:spLocks noGrp="1"/>
          </p:cNvSpPr>
          <p:nvPr>
            <p:ph type="ftr" sz="quarter" idx="11"/>
          </p:nvPr>
        </p:nvSpPr>
        <p:spPr>
          <a:xfrm>
            <a:off x="3124200" y="6356350"/>
            <a:ext cx="2895600" cy="501650"/>
          </a:xfrm>
        </p:spPr>
        <p:txBody>
          <a:bodyPr/>
          <a:lstStyle/>
          <a:p>
            <a:r>
              <a:rPr lang="en-US" dirty="0"/>
              <a:t>CSE Intake 32</a:t>
            </a:r>
          </a:p>
        </p:txBody>
      </p:sp>
      <p:sp>
        <p:nvSpPr>
          <p:cNvPr id="7" name="Slide Number Placeholder 6">
            <a:extLst>
              <a:ext uri="{FF2B5EF4-FFF2-40B4-BE49-F238E27FC236}">
                <a16:creationId xmlns:a16="http://schemas.microsoft.com/office/drawing/2014/main" id="{37376B2E-6976-4535-8DD5-36FC7B8D7171}"/>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18570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914400"/>
            <a:ext cx="9144000" cy="5867400"/>
          </a:xfrm>
        </p:spPr>
        <p:txBody>
          <a:bodyPr>
            <a:noAutofit/>
          </a:bodyPr>
          <a:lstStyle/>
          <a:p>
            <a:pPr marL="342900" indent="-342900" algn="l">
              <a:lnSpc>
                <a:spcPct val="150000"/>
              </a:lnSpc>
              <a:buFont typeface="Wingdings" panose="05000000000000000000" pitchFamily="2" charset="2"/>
              <a:buChar char="Ø"/>
            </a:pPr>
            <a:r>
              <a:rPr lang="en-US" sz="2400" dirty="0">
                <a:solidFill>
                  <a:schemeClr val="tx1"/>
                </a:solidFill>
              </a:rPr>
              <a:t>Farmer list</a:t>
            </a:r>
          </a:p>
          <a:p>
            <a:pPr marL="342900" indent="-342900" algn="l">
              <a:lnSpc>
                <a:spcPct val="150000"/>
              </a:lnSpc>
              <a:buFont typeface="Wingdings" panose="05000000000000000000" pitchFamily="2" charset="2"/>
              <a:buChar char="Ø"/>
            </a:pPr>
            <a:endParaRPr lang="en-US" sz="2400" dirty="0">
              <a:solidFill>
                <a:schemeClr val="tx1"/>
              </a:solidFill>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2ADA56E-DE44-4E7E-A7B9-FBBB234D4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00200"/>
            <a:ext cx="8763000" cy="4679950"/>
          </a:xfrm>
          <a:prstGeom prst="rect">
            <a:avLst/>
          </a:prstGeom>
        </p:spPr>
      </p:pic>
      <p:sp>
        <p:nvSpPr>
          <p:cNvPr id="5" name="Footer Placeholder 4">
            <a:extLst>
              <a:ext uri="{FF2B5EF4-FFF2-40B4-BE49-F238E27FC236}">
                <a16:creationId xmlns:a16="http://schemas.microsoft.com/office/drawing/2014/main" id="{6F130B48-8AAA-42FF-B8F5-876E1D30592C}"/>
              </a:ext>
            </a:extLst>
          </p:cNvPr>
          <p:cNvSpPr>
            <a:spLocks noGrp="1"/>
          </p:cNvSpPr>
          <p:nvPr>
            <p:ph type="ftr" sz="quarter" idx="11"/>
          </p:nvPr>
        </p:nvSpPr>
        <p:spPr/>
        <p:txBody>
          <a:bodyPr/>
          <a:lstStyle/>
          <a:p>
            <a:r>
              <a:rPr lang="en-US"/>
              <a:t>CSE Intake 32</a:t>
            </a:r>
          </a:p>
        </p:txBody>
      </p:sp>
      <p:sp>
        <p:nvSpPr>
          <p:cNvPr id="7" name="Slide Number Placeholder 6">
            <a:extLst>
              <a:ext uri="{FF2B5EF4-FFF2-40B4-BE49-F238E27FC236}">
                <a16:creationId xmlns:a16="http://schemas.microsoft.com/office/drawing/2014/main" id="{8F35A3D3-7EAC-46C7-88C5-94646CB602CA}"/>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8343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76200"/>
            <a:ext cx="9144000" cy="838200"/>
          </a:xfrm>
          <a:prstGeom prst="rect">
            <a:avLst/>
          </a:prstGeom>
          <a:pattFill prst="pct10">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914400"/>
            <a:ext cx="9144000" cy="5943600"/>
          </a:xfrm>
        </p:spPr>
        <p:txBody>
          <a:bodyPr>
            <a:noAutofit/>
          </a:bodyPr>
          <a:lstStyle/>
          <a:p>
            <a:pPr marL="457200" indent="-457200" algn="l">
              <a:lnSpc>
                <a:spcPct val="150000"/>
              </a:lnSpc>
              <a:buFont typeface="Wingdings" panose="05000000000000000000" pitchFamily="2" charset="2"/>
              <a:buChar char="Ø"/>
            </a:pPr>
            <a:r>
              <a:rPr lang="en-US" dirty="0">
                <a:solidFill>
                  <a:schemeClr val="tx1"/>
                </a:solidFill>
              </a:rPr>
              <a:t>Problem List</a:t>
            </a:r>
          </a:p>
          <a:p>
            <a:pPr marL="457200" indent="-457200" algn="l">
              <a:lnSpc>
                <a:spcPct val="150000"/>
              </a:lnSpc>
              <a:buFont typeface="Wingdings" panose="05000000000000000000" pitchFamily="2" charset="2"/>
              <a:buChar char="Ø"/>
            </a:pPr>
            <a:endParaRPr lang="en-US" sz="28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25221E6-3BBD-4D0D-8C94-7F38785D3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8382000" cy="4375150"/>
          </a:xfrm>
          <a:prstGeom prst="rect">
            <a:avLst/>
          </a:prstGeom>
        </p:spPr>
      </p:pic>
      <p:sp>
        <p:nvSpPr>
          <p:cNvPr id="2" name="Footer Placeholder 1">
            <a:extLst>
              <a:ext uri="{FF2B5EF4-FFF2-40B4-BE49-F238E27FC236}">
                <a16:creationId xmlns:a16="http://schemas.microsoft.com/office/drawing/2014/main" id="{3FACC18F-71DE-4DE3-AF54-AA99B23C294B}"/>
              </a:ext>
            </a:extLst>
          </p:cNvPr>
          <p:cNvSpPr>
            <a:spLocks noGrp="1"/>
          </p:cNvSpPr>
          <p:nvPr>
            <p:ph type="ftr" sz="quarter" idx="11"/>
          </p:nvPr>
        </p:nvSpPr>
        <p:spPr/>
        <p:txBody>
          <a:bodyPr/>
          <a:lstStyle/>
          <a:p>
            <a:r>
              <a:rPr lang="en-US" dirty="0"/>
              <a:t>CSE Intake 32</a:t>
            </a:r>
          </a:p>
        </p:txBody>
      </p:sp>
      <p:sp>
        <p:nvSpPr>
          <p:cNvPr id="5" name="Slide Number Placeholder 4">
            <a:extLst>
              <a:ext uri="{FF2B5EF4-FFF2-40B4-BE49-F238E27FC236}">
                <a16:creationId xmlns:a16="http://schemas.microsoft.com/office/drawing/2014/main" id="{22A9E3CD-F1E7-4F71-B30D-A34315F26B33}"/>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8013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838200"/>
            <a:ext cx="9144000" cy="6019800"/>
          </a:xfrm>
        </p:spPr>
        <p:txBody>
          <a:bodyPr>
            <a:noAutofit/>
          </a:bodyPr>
          <a:lstStyle/>
          <a:p>
            <a:pPr marL="457200" indent="-457200" algn="l">
              <a:lnSpc>
                <a:spcPct val="15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Problem Details</a:t>
            </a:r>
          </a:p>
          <a:p>
            <a:pPr algn="l">
              <a:lnSpc>
                <a:spcPct val="150000"/>
              </a:lnSpc>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068E2AE-C297-4A88-A54B-5AB656880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676401"/>
            <a:ext cx="8686800" cy="4679950"/>
          </a:xfrm>
          <a:prstGeom prst="rect">
            <a:avLst/>
          </a:prstGeom>
        </p:spPr>
      </p:pic>
      <p:sp>
        <p:nvSpPr>
          <p:cNvPr id="5" name="Footer Placeholder 4">
            <a:extLst>
              <a:ext uri="{FF2B5EF4-FFF2-40B4-BE49-F238E27FC236}">
                <a16:creationId xmlns:a16="http://schemas.microsoft.com/office/drawing/2014/main" id="{982C7FDD-6CCC-436B-A226-91087B8F73A8}"/>
              </a:ext>
            </a:extLst>
          </p:cNvPr>
          <p:cNvSpPr>
            <a:spLocks noGrp="1"/>
          </p:cNvSpPr>
          <p:nvPr>
            <p:ph type="ftr" sz="quarter" idx="11"/>
          </p:nvPr>
        </p:nvSpPr>
        <p:spPr/>
        <p:txBody>
          <a:bodyPr/>
          <a:lstStyle/>
          <a:p>
            <a:r>
              <a:rPr lang="en-US"/>
              <a:t>CSE Intake 32</a:t>
            </a:r>
          </a:p>
        </p:txBody>
      </p:sp>
      <p:sp>
        <p:nvSpPr>
          <p:cNvPr id="7" name="Slide Number Placeholder 6">
            <a:extLst>
              <a:ext uri="{FF2B5EF4-FFF2-40B4-BE49-F238E27FC236}">
                <a16:creationId xmlns:a16="http://schemas.microsoft.com/office/drawing/2014/main" id="{1B120704-880D-4762-9342-DB5CD16988A8}"/>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70989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76200"/>
            <a:ext cx="9144000" cy="838200"/>
          </a:xfrm>
          <a:prstGeom prst="rect">
            <a:avLst/>
          </a:prstGeom>
          <a:pattFill prst="pct10">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Graphical Interface</a:t>
            </a:r>
          </a:p>
        </p:txBody>
      </p:sp>
      <p:sp>
        <p:nvSpPr>
          <p:cNvPr id="6" name="Subtitle 5"/>
          <p:cNvSpPr>
            <a:spLocks noGrp="1"/>
          </p:cNvSpPr>
          <p:nvPr>
            <p:ph type="subTitle" idx="1"/>
          </p:nvPr>
        </p:nvSpPr>
        <p:spPr>
          <a:xfrm>
            <a:off x="0" y="914400"/>
            <a:ext cx="9067800" cy="5943600"/>
          </a:xfrm>
        </p:spPr>
        <p:txBody>
          <a:bodyPr>
            <a:noAutofit/>
          </a:bodyPr>
          <a:lstStyle/>
          <a:p>
            <a:pPr marL="457200" indent="-457200" algn="l">
              <a:lnSpc>
                <a:spcPct val="150000"/>
              </a:lnSpc>
              <a:buFont typeface="Wingdings" panose="05000000000000000000" pitchFamily="2" charset="2"/>
              <a:buChar char="Ø"/>
            </a:pPr>
            <a:r>
              <a:rPr lang="en-US" sz="2800" dirty="0">
                <a:solidFill>
                  <a:schemeClr val="tx1"/>
                </a:solidFill>
                <a:latin typeface="Arial" panose="020B0604020202020204" pitchFamily="34" charset="0"/>
                <a:cs typeface="Arial" panose="020B0604020202020204" pitchFamily="34" charset="0"/>
              </a:rPr>
              <a:t>Answer List</a:t>
            </a:r>
          </a:p>
          <a:p>
            <a:pPr marL="457200" indent="-457200" algn="l">
              <a:lnSpc>
                <a:spcPct val="150000"/>
              </a:lnSpc>
              <a:buFont typeface="Wingdings" panose="05000000000000000000" pitchFamily="2" charset="2"/>
              <a:buChar char="Ø"/>
            </a:pPr>
            <a:endParaRPr lang="en-US" dirty="0">
              <a:solidFill>
                <a:schemeClr val="tx1"/>
              </a:solidFill>
            </a:endParaRPr>
          </a:p>
        </p:txBody>
      </p:sp>
      <p:pic>
        <p:nvPicPr>
          <p:cNvPr id="3" name="Picture 2">
            <a:extLst>
              <a:ext uri="{FF2B5EF4-FFF2-40B4-BE49-F238E27FC236}">
                <a16:creationId xmlns:a16="http://schemas.microsoft.com/office/drawing/2014/main" id="{4AFFCA18-C994-4B4A-B409-8470F9BBA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52600"/>
            <a:ext cx="8763000" cy="4495800"/>
          </a:xfrm>
          <a:prstGeom prst="rect">
            <a:avLst/>
          </a:prstGeom>
        </p:spPr>
      </p:pic>
      <p:sp>
        <p:nvSpPr>
          <p:cNvPr id="2" name="Footer Placeholder 1">
            <a:extLst>
              <a:ext uri="{FF2B5EF4-FFF2-40B4-BE49-F238E27FC236}">
                <a16:creationId xmlns:a16="http://schemas.microsoft.com/office/drawing/2014/main" id="{005D9952-3097-4B07-BF3D-93F55CCF507F}"/>
              </a:ext>
            </a:extLst>
          </p:cNvPr>
          <p:cNvSpPr>
            <a:spLocks noGrp="1"/>
          </p:cNvSpPr>
          <p:nvPr>
            <p:ph type="ftr" sz="quarter" idx="11"/>
          </p:nvPr>
        </p:nvSpPr>
        <p:spPr/>
        <p:txBody>
          <a:bodyPr/>
          <a:lstStyle/>
          <a:p>
            <a:r>
              <a:rPr lang="en-US"/>
              <a:t>CSE Intake 32</a:t>
            </a:r>
          </a:p>
        </p:txBody>
      </p:sp>
      <p:sp>
        <p:nvSpPr>
          <p:cNvPr id="5" name="Slide Number Placeholder 4">
            <a:extLst>
              <a:ext uri="{FF2B5EF4-FFF2-40B4-BE49-F238E27FC236}">
                <a16:creationId xmlns:a16="http://schemas.microsoft.com/office/drawing/2014/main" id="{C7E9F696-21D4-436D-B725-E169D8C8ED04}"/>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97615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10">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Advantages of this system</a:t>
            </a:r>
          </a:p>
        </p:txBody>
      </p:sp>
      <p:sp>
        <p:nvSpPr>
          <p:cNvPr id="6" name="Subtitle 5"/>
          <p:cNvSpPr>
            <a:spLocks noGrp="1"/>
          </p:cNvSpPr>
          <p:nvPr>
            <p:ph type="subTitle" idx="1"/>
          </p:nvPr>
        </p:nvSpPr>
        <p:spPr>
          <a:xfrm>
            <a:off x="381000" y="914400"/>
            <a:ext cx="8458200" cy="4572000"/>
          </a:xfrm>
        </p:spPr>
        <p:txBody>
          <a:bodyPr>
            <a:noAutofit/>
          </a:bodyPr>
          <a:lstStyle/>
          <a:p>
            <a:pPr marL="457200" indent="-457200" algn="l">
              <a:lnSpc>
                <a:spcPct val="150000"/>
              </a:lnSpc>
              <a:buFont typeface="Wingdings" panose="05000000000000000000" pitchFamily="2" charset="2"/>
              <a:buChar char="Ø"/>
            </a:pPr>
            <a:r>
              <a:rPr lang="en-US" dirty="0">
                <a:solidFill>
                  <a:schemeClr val="tx1"/>
                </a:solidFill>
              </a:rPr>
              <a:t>Its will help to resolve these problems </a:t>
            </a:r>
          </a:p>
          <a:p>
            <a:pPr marL="457200" indent="-457200" algn="l">
              <a:lnSpc>
                <a:spcPct val="150000"/>
              </a:lnSpc>
              <a:buFont typeface="Wingdings" panose="05000000000000000000" pitchFamily="2" charset="2"/>
              <a:buChar char="Ø"/>
            </a:pPr>
            <a:r>
              <a:rPr lang="en-US" sz="2800" dirty="0">
                <a:solidFill>
                  <a:schemeClr val="tx1"/>
                </a:solidFill>
                <a:latin typeface="Arial" panose="020B0604020202020204" pitchFamily="34" charset="0"/>
                <a:cs typeface="Arial" panose="020B0604020202020204" pitchFamily="34" charset="0"/>
              </a:rPr>
              <a:t>Save time and cost</a:t>
            </a:r>
          </a:p>
          <a:p>
            <a:pPr marL="457200" indent="-457200" algn="l">
              <a:lnSpc>
                <a:spcPct val="150000"/>
              </a:lnSpc>
              <a:buFont typeface="Wingdings" panose="05000000000000000000" pitchFamily="2" charset="2"/>
              <a:buChar char="Ø"/>
            </a:pPr>
            <a:r>
              <a:rPr lang="en-US" sz="2800" dirty="0">
                <a:solidFill>
                  <a:schemeClr val="tx1"/>
                </a:solidFill>
                <a:latin typeface="Arial" panose="020B0604020202020204" pitchFamily="34" charset="0"/>
                <a:cs typeface="Arial" panose="020B0604020202020204" pitchFamily="34" charset="0"/>
              </a:rPr>
              <a:t>It is user friendly</a:t>
            </a:r>
          </a:p>
          <a:p>
            <a:pPr marL="457200" indent="-457200" algn="l">
              <a:lnSpc>
                <a:spcPct val="150000"/>
              </a:lnSpc>
              <a:buFont typeface="Wingdings" panose="05000000000000000000" pitchFamily="2" charset="2"/>
              <a:buChar char="Ø"/>
            </a:pPr>
            <a:r>
              <a:rPr lang="en-US" sz="2800" dirty="0">
                <a:solidFill>
                  <a:schemeClr val="tx1"/>
                </a:solidFill>
                <a:latin typeface="Arial" panose="020B0604020202020204" pitchFamily="34" charset="0"/>
                <a:cs typeface="Arial" panose="020B0604020202020204" pitchFamily="34" charset="0"/>
              </a:rPr>
              <a:t>Hassle free</a:t>
            </a:r>
          </a:p>
        </p:txBody>
      </p:sp>
      <p:sp>
        <p:nvSpPr>
          <p:cNvPr id="2" name="Footer Placeholder 1">
            <a:extLst>
              <a:ext uri="{FF2B5EF4-FFF2-40B4-BE49-F238E27FC236}">
                <a16:creationId xmlns:a16="http://schemas.microsoft.com/office/drawing/2014/main" id="{5CACE963-FCC4-4EF1-8241-C54CAEC2CF75}"/>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F513DCFD-8129-4F86-B66E-54D1AA14C48C}"/>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961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p:txBody>
      </p:sp>
      <p:sp>
        <p:nvSpPr>
          <p:cNvPr id="6" name="Subtitle 5"/>
          <p:cNvSpPr>
            <a:spLocks noGrp="1"/>
          </p:cNvSpPr>
          <p:nvPr>
            <p:ph type="subTitle" idx="1"/>
          </p:nvPr>
        </p:nvSpPr>
        <p:spPr>
          <a:xfrm>
            <a:off x="381000" y="1143000"/>
            <a:ext cx="8458200" cy="5334000"/>
          </a:xfrm>
        </p:spPr>
        <p:txBody>
          <a:bodyPr>
            <a:normAutofit/>
          </a:bodyPr>
          <a:lstStyle/>
          <a:p>
            <a:pPr algn="just"/>
            <a:r>
              <a:rPr lang="en-US" dirty="0">
                <a:solidFill>
                  <a:schemeClr val="tx1"/>
                </a:solidFill>
              </a:rPr>
              <a:t>This work is an initial step to show that the creation this kind of Agricultural Assist is feasible. The real benefits of this type of Agricultural Assist to agriculturally based country such as Bangladesh can be seen when it becomes operational, as planters, Farmers, Professors and Students will have access to up-to-date information.   </a:t>
            </a:r>
          </a:p>
        </p:txBody>
      </p:sp>
      <p:sp>
        <p:nvSpPr>
          <p:cNvPr id="2" name="Footer Placeholder 1">
            <a:extLst>
              <a:ext uri="{FF2B5EF4-FFF2-40B4-BE49-F238E27FC236}">
                <a16:creationId xmlns:a16="http://schemas.microsoft.com/office/drawing/2014/main" id="{67FF1CFD-5043-4F20-8057-7AAE6C479EB4}"/>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4F8BF3D5-522B-42E0-8B1E-DDDE0E9EB84A}"/>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08814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Future Work</a:t>
            </a:r>
          </a:p>
        </p:txBody>
      </p:sp>
      <p:sp>
        <p:nvSpPr>
          <p:cNvPr id="6" name="Subtitle 5"/>
          <p:cNvSpPr>
            <a:spLocks noGrp="1"/>
          </p:cNvSpPr>
          <p:nvPr>
            <p:ph type="subTitle" idx="1"/>
          </p:nvPr>
        </p:nvSpPr>
        <p:spPr>
          <a:xfrm>
            <a:off x="361666" y="1143000"/>
            <a:ext cx="8553734" cy="5334000"/>
          </a:xfrm>
        </p:spPr>
        <p:txBody>
          <a:bodyPr>
            <a:noAutofit/>
          </a:bodyPr>
          <a:lstStyle/>
          <a:p>
            <a:pPr algn="l">
              <a:lnSpc>
                <a:spcPct val="150000"/>
              </a:lnSpc>
            </a:pPr>
            <a:r>
              <a:rPr lang="en-US" sz="2800" dirty="0">
                <a:solidFill>
                  <a:schemeClr val="tx1"/>
                </a:solidFill>
                <a:latin typeface="Times New Roman" panose="02020603050405020304" pitchFamily="18" charset="0"/>
                <a:cs typeface="Times New Roman" panose="02020603050405020304" pitchFamily="18" charset="0"/>
              </a:rPr>
              <a:t>Some additional features may be added to this system:</a:t>
            </a:r>
          </a:p>
          <a:p>
            <a:pPr marL="342900" indent="-342900" algn="l">
              <a:lnSpc>
                <a:spcPct val="15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Remove Environmental Impacts </a:t>
            </a:r>
          </a:p>
          <a:p>
            <a:pPr marL="342900" indent="-342900" algn="l">
              <a:lnSpc>
                <a:spcPct val="15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Improved Opportunity</a:t>
            </a:r>
          </a:p>
          <a:p>
            <a:pPr marL="342900" indent="-342900" algn="l">
              <a:lnSpc>
                <a:spcPct val="15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Vulnerability Reduction</a:t>
            </a:r>
          </a:p>
          <a:p>
            <a:pPr marL="342900" indent="-342900" algn="l">
              <a:lnSpc>
                <a:spcPct val="15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Distribution of Project Costs and Benefits</a:t>
            </a:r>
          </a:p>
        </p:txBody>
      </p:sp>
      <p:sp>
        <p:nvSpPr>
          <p:cNvPr id="2" name="Footer Placeholder 1">
            <a:extLst>
              <a:ext uri="{FF2B5EF4-FFF2-40B4-BE49-F238E27FC236}">
                <a16:creationId xmlns:a16="http://schemas.microsoft.com/office/drawing/2014/main" id="{8CC2E4B1-7703-4963-8FF9-4492AA71535C}"/>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03EF89A9-C4EB-463D-B76C-1FBBE9469452}"/>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809792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10">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Reference</a:t>
            </a:r>
          </a:p>
        </p:txBody>
      </p:sp>
      <p:sp>
        <p:nvSpPr>
          <p:cNvPr id="2" name="TextBox 1"/>
          <p:cNvSpPr txBox="1"/>
          <p:nvPr/>
        </p:nvSpPr>
        <p:spPr>
          <a:xfrm>
            <a:off x="381000" y="1219200"/>
            <a:ext cx="8305800" cy="26776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800" dirty="0">
                <a:hlinkClick r:id="rId3"/>
              </a:rPr>
              <a:t>https://www.krishibangla.com/album</a:t>
            </a:r>
            <a:endParaRPr lang="en-US" sz="2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hlinkClick r:id="rId4"/>
              </a:rPr>
              <a:t>https://moa.gov.bd/</a:t>
            </a:r>
            <a:endParaRPr lang="en-US" sz="2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800" u="sng" dirty="0">
                <a:latin typeface="Times New Roman" panose="02020603050405020304" pitchFamily="18" charset="0"/>
                <a:cs typeface="Times New Roman" panose="02020603050405020304" pitchFamily="18" charset="0"/>
                <a:hlinkClick r:id="rId5"/>
              </a:rPr>
              <a:t>https://www.bau.edu.bd</a:t>
            </a:r>
            <a:endParaRPr lang="en-US" sz="2800" u="sng"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800" dirty="0">
                <a:hlinkClick r:id="rId6"/>
              </a:rPr>
              <a:t>http://bn.vikaspedia.in/agriculture/</a:t>
            </a:r>
            <a:endParaRPr lang="en-US" sz="2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BA7EC13F-6989-4BED-AB78-BB1E07C750B5}"/>
              </a:ext>
            </a:extLst>
          </p:cNvPr>
          <p:cNvSpPr>
            <a:spLocks noGrp="1"/>
          </p:cNvSpPr>
          <p:nvPr>
            <p:ph type="ftr" sz="quarter" idx="11"/>
          </p:nvPr>
        </p:nvSpPr>
        <p:spPr/>
        <p:txBody>
          <a:bodyPr/>
          <a:lstStyle/>
          <a:p>
            <a:r>
              <a:rPr lang="en-US"/>
              <a:t>CSE Intake 32</a:t>
            </a:r>
          </a:p>
        </p:txBody>
      </p:sp>
      <p:sp>
        <p:nvSpPr>
          <p:cNvPr id="5" name="Slide Number Placeholder 4">
            <a:extLst>
              <a:ext uri="{FF2B5EF4-FFF2-40B4-BE49-F238E27FC236}">
                <a16:creationId xmlns:a16="http://schemas.microsoft.com/office/drawing/2014/main" id="{CA06BB81-91EE-4218-BEE2-748ADF0E4813}"/>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73597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 y="2514600"/>
            <a:ext cx="9144000" cy="923330"/>
          </a:xfrm>
          <a:prstGeom prst="rect">
            <a:avLst/>
          </a:prstGeom>
          <a:noFill/>
        </p:spPr>
        <p:txBody>
          <a:bodyPr wrap="square" rtlCol="0">
            <a:spAutoFit/>
          </a:bodyPr>
          <a:lstStyle/>
          <a:p>
            <a:pPr algn="ctr"/>
            <a:r>
              <a:rPr lang="en-US" sz="5400" b="1" dirty="0">
                <a:solidFill>
                  <a:schemeClr val="accent6">
                    <a:lumMod val="75000"/>
                  </a:schemeClr>
                </a:solidFill>
                <a:latin typeface="Arial" panose="020B0604020202020204" pitchFamily="34" charset="0"/>
                <a:cs typeface="Arial" panose="020B0604020202020204" pitchFamily="34" charset="0"/>
              </a:rPr>
              <a:t>The</a:t>
            </a:r>
            <a:r>
              <a:rPr lang="en-US" sz="4800" b="1" dirty="0">
                <a:solidFill>
                  <a:schemeClr val="accent6">
                    <a:lumMod val="75000"/>
                  </a:schemeClr>
                </a:solidFill>
                <a:latin typeface="Arial" panose="020B0604020202020204" pitchFamily="34" charset="0"/>
                <a:cs typeface="Arial" panose="020B0604020202020204" pitchFamily="34" charset="0"/>
              </a:rPr>
              <a:t> </a:t>
            </a:r>
            <a:r>
              <a:rPr lang="en-US" sz="5400" b="1" dirty="0">
                <a:solidFill>
                  <a:schemeClr val="accent6">
                    <a:lumMod val="75000"/>
                  </a:schemeClr>
                </a:solidFill>
                <a:latin typeface="Arial" panose="020B0604020202020204" pitchFamily="34" charset="0"/>
                <a:cs typeface="Arial" panose="020B0604020202020204" pitchFamily="34" charset="0"/>
              </a:rPr>
              <a:t>End</a:t>
            </a:r>
          </a:p>
        </p:txBody>
      </p:sp>
      <p:sp>
        <p:nvSpPr>
          <p:cNvPr id="7" name="TextBox 6"/>
          <p:cNvSpPr txBox="1"/>
          <p:nvPr/>
        </p:nvSpPr>
        <p:spPr>
          <a:xfrm>
            <a:off x="2" y="3657600"/>
            <a:ext cx="9143999" cy="1200329"/>
          </a:xfrm>
          <a:prstGeom prst="rect">
            <a:avLst/>
          </a:prstGeom>
          <a:noFill/>
        </p:spPr>
        <p:txBody>
          <a:bodyPr wrap="square" rtlCol="0">
            <a:spAutoFit/>
          </a:bodyPr>
          <a:lstStyle/>
          <a:p>
            <a:pPr algn="ctr"/>
            <a:r>
              <a:rPr lang="en-US" sz="3600" b="1" dirty="0">
                <a:solidFill>
                  <a:schemeClr val="accent6">
                    <a:lumMod val="75000"/>
                  </a:schemeClr>
                </a:solidFill>
                <a:latin typeface="Arial" panose="020B0604020202020204" pitchFamily="34" charset="0"/>
                <a:cs typeface="Arial" panose="020B0604020202020204" pitchFamily="34" charset="0"/>
              </a:rPr>
              <a:t>Thank you for your kind presence</a:t>
            </a:r>
          </a:p>
          <a:p>
            <a:endParaRPr lang="en-US" sz="3600" b="1" dirty="0"/>
          </a:p>
        </p:txBody>
      </p:sp>
      <p:sp>
        <p:nvSpPr>
          <p:cNvPr id="2" name="Footer Placeholder 1">
            <a:extLst>
              <a:ext uri="{FF2B5EF4-FFF2-40B4-BE49-F238E27FC236}">
                <a16:creationId xmlns:a16="http://schemas.microsoft.com/office/drawing/2014/main" id="{EBBB1122-C699-4F0F-8F70-F5CD60DFDD65}"/>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2DF924BC-1744-4884-8392-01B634376E0E}"/>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139800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Contents</a:t>
            </a:r>
          </a:p>
        </p:txBody>
      </p:sp>
      <p:sp>
        <p:nvSpPr>
          <p:cNvPr id="6" name="Subtitle 5"/>
          <p:cNvSpPr>
            <a:spLocks noGrp="1"/>
          </p:cNvSpPr>
          <p:nvPr>
            <p:ph type="subTitle" idx="1"/>
          </p:nvPr>
        </p:nvSpPr>
        <p:spPr>
          <a:xfrm>
            <a:off x="1295400" y="990600"/>
            <a:ext cx="6705600" cy="5410200"/>
          </a:xfrm>
        </p:spPr>
        <p:txBody>
          <a:bodyPr>
            <a:noAutofit/>
          </a:bodyPr>
          <a:lstStyle/>
          <a:p>
            <a:pPr marL="457200" indent="-457200" algn="l">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Introduction</a:t>
            </a:r>
          </a:p>
          <a:p>
            <a:pPr marL="457200" indent="-457200" algn="l">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Existing Systems</a:t>
            </a:r>
          </a:p>
          <a:p>
            <a:pPr marL="457200" indent="-457200" algn="l">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Implementation</a:t>
            </a:r>
          </a:p>
          <a:p>
            <a:pPr marL="457200" indent="-457200" algn="l">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Graphical Interface</a:t>
            </a:r>
          </a:p>
          <a:p>
            <a:pPr marL="457200" indent="-457200" algn="l">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Conclusions</a:t>
            </a:r>
          </a:p>
          <a:p>
            <a:pPr marL="457200" indent="-457200" algn="l">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Reference</a:t>
            </a:r>
          </a:p>
          <a:p>
            <a:pPr marL="457200" indent="-457200" algn="just">
              <a:lnSpc>
                <a:spcPct val="150000"/>
              </a:lnSpc>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2800" kern="0" dirty="0">
              <a:solidFill>
                <a:schemeClr val="tx1"/>
              </a:solidFill>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3589D9B3-925A-44BC-A0D4-62B263DBA8CD}"/>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16E2583B-EBE0-4555-BE60-A447A40C047C}"/>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28871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p:txBody>
      </p:sp>
      <p:sp>
        <p:nvSpPr>
          <p:cNvPr id="6" name="Subtitle 5"/>
          <p:cNvSpPr>
            <a:spLocks noGrp="1"/>
          </p:cNvSpPr>
          <p:nvPr>
            <p:ph type="subTitle" idx="1"/>
          </p:nvPr>
        </p:nvSpPr>
        <p:spPr>
          <a:xfrm>
            <a:off x="533400" y="990600"/>
            <a:ext cx="8153400" cy="5410200"/>
          </a:xfrm>
        </p:spPr>
        <p:txBody>
          <a:bodyPr>
            <a:noAutofit/>
          </a:bodyPr>
          <a:lstStyle/>
          <a:p>
            <a:pPr marL="457200" indent="-4572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Developing and testing innovative farming systems</a:t>
            </a:r>
          </a:p>
          <a:p>
            <a:pPr marL="457200" indent="-4572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Increase food production</a:t>
            </a:r>
          </a:p>
          <a:p>
            <a:pPr marL="457200" indent="-4572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Reducing the environmental footprint</a:t>
            </a:r>
          </a:p>
          <a:p>
            <a:pPr marL="457200" indent="-4572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Availability of agricultural information</a:t>
            </a:r>
          </a:p>
          <a:p>
            <a:pPr marL="457200" indent="-4572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precision agriculture technologies </a:t>
            </a:r>
          </a:p>
          <a:p>
            <a:pPr marL="457200" indent="-4572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Improve productivity and profitability </a:t>
            </a:r>
          </a:p>
          <a:p>
            <a:pPr marL="457200" indent="-457200" algn="just">
              <a:lnSpc>
                <a:spcPct val="150000"/>
              </a:lnSpc>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2800" kern="0" dirty="0">
              <a:solidFill>
                <a:schemeClr val="tx1"/>
              </a:solidFill>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F3E2E96D-49B4-446D-B248-2D0EC6847FB3}"/>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C681AA79-66DB-4E68-8379-06AB9913198D}"/>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8810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Existing System</a:t>
            </a: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304800" y="914400"/>
            <a:ext cx="8610600" cy="6858000"/>
          </a:xfrm>
        </p:spPr>
        <p:txBody>
          <a:bodyPr>
            <a:noAutofit/>
          </a:bodyPr>
          <a:lstStyle/>
          <a:p>
            <a:pPr marL="342900" indent="-342900" algn="just">
              <a:lnSpc>
                <a:spcPct val="150000"/>
              </a:lnSpc>
              <a:buFont typeface="Wingdings" panose="05000000000000000000" pitchFamily="2" charset="2"/>
              <a:buChar char="Ø"/>
            </a:pPr>
            <a:r>
              <a:rPr lang="en-US" sz="2200" b="1"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This web site has been created with the technical assistance of the Department of Agriculture Extension. </a:t>
            </a:r>
          </a:p>
          <a:p>
            <a:pPr marL="342900" indent="-342900" algn="just">
              <a:lnSpc>
                <a:spcPct val="150000"/>
              </a:lnSpc>
              <a:buFont typeface="Wingdings" panose="05000000000000000000" pitchFamily="2" charset="2"/>
              <a:buChar char="Ø"/>
            </a:pPr>
            <a:r>
              <a:rPr lang="en-US" sz="2200" b="1"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In the last years, the Initiative for Total Reform  launched the largest agricultural web site in Bangla language</a:t>
            </a:r>
          </a:p>
          <a:p>
            <a:pPr marL="342900" indent="-342900" algn="just">
              <a:lnSpc>
                <a:spcPct val="150000"/>
              </a:lnSpc>
              <a:buFont typeface="Wingdings" panose="05000000000000000000" pitchFamily="2" charset="2"/>
              <a:buChar char="Ø"/>
            </a:pPr>
            <a:r>
              <a:rPr lang="en-US" sz="2200" b="1"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Green savers are conducting various philanthropic activities for the development of environment and</a:t>
            </a:r>
          </a:p>
          <a:p>
            <a:pPr marL="342900" indent="-342900" algn="just">
              <a:lnSpc>
                <a:spcPct val="150000"/>
              </a:lnSpc>
              <a:buFont typeface="Wingdings" panose="05000000000000000000" pitchFamily="2" charset="2"/>
              <a:buChar char="Ø"/>
            </a:pPr>
            <a:endParaRPr lang="en-US" sz="2200" dirty="0">
              <a:solidFill>
                <a:schemeClr val="tx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2649B5FB-2558-45AD-BF62-A39E17963171}"/>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A501FB8E-A576-4D88-AB67-38FEC5094195}"/>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74544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Existing System</a:t>
            </a: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152400" y="853966"/>
            <a:ext cx="8991600" cy="6858000"/>
          </a:xfrm>
        </p:spPr>
        <p:txBody>
          <a:bodyPr>
            <a:noAutofit/>
          </a:bodyPr>
          <a:lstStyle/>
          <a:p>
            <a:pPr marL="342900" indent="-342900" algn="just">
              <a:lnSpc>
                <a:spcPct val="150000"/>
              </a:lnSpc>
              <a:buFont typeface="Wingdings" panose="05000000000000000000" pitchFamily="2" charset="2"/>
              <a:buChar char="Ø"/>
            </a:pPr>
            <a:r>
              <a:rPr lang="as-IN" sz="2200" dirty="0">
                <a:solidFill>
                  <a:schemeClr val="tx1"/>
                </a:solidFill>
                <a:latin typeface="Arial" panose="020B0604020202020204" pitchFamily="34" charset="0"/>
                <a:cs typeface="Arial" panose="020B0604020202020204" pitchFamily="34" charset="0"/>
              </a:rPr>
              <a:t> কৃষি বাংলা</a:t>
            </a:r>
            <a:endParaRPr lang="en-US" sz="2200" dirty="0">
              <a:solidFill>
                <a:schemeClr val="tx1"/>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endParaRPr lang="en-US" sz="22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C3EF794-E94E-4BFE-864F-6E8FE4180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0"/>
            <a:ext cx="8839200" cy="4832350"/>
          </a:xfrm>
          <a:prstGeom prst="rect">
            <a:avLst/>
          </a:prstGeom>
        </p:spPr>
      </p:pic>
      <p:sp>
        <p:nvSpPr>
          <p:cNvPr id="5" name="Footer Placeholder 4">
            <a:extLst>
              <a:ext uri="{FF2B5EF4-FFF2-40B4-BE49-F238E27FC236}">
                <a16:creationId xmlns:a16="http://schemas.microsoft.com/office/drawing/2014/main" id="{1B16B723-29C4-474E-AF1D-96F369C542B0}"/>
              </a:ext>
            </a:extLst>
          </p:cNvPr>
          <p:cNvSpPr>
            <a:spLocks noGrp="1"/>
          </p:cNvSpPr>
          <p:nvPr>
            <p:ph type="ftr" sz="quarter" idx="11"/>
          </p:nvPr>
        </p:nvSpPr>
        <p:spPr/>
        <p:txBody>
          <a:bodyPr/>
          <a:lstStyle/>
          <a:p>
            <a:r>
              <a:rPr lang="en-US"/>
              <a:t>CSE Intake 32</a:t>
            </a:r>
          </a:p>
        </p:txBody>
      </p:sp>
      <p:sp>
        <p:nvSpPr>
          <p:cNvPr id="7" name="Slide Number Placeholder 6">
            <a:extLst>
              <a:ext uri="{FF2B5EF4-FFF2-40B4-BE49-F238E27FC236}">
                <a16:creationId xmlns:a16="http://schemas.microsoft.com/office/drawing/2014/main" id="{CCFDA7EA-E57B-403D-BFA3-5027D539D687}"/>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7205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Existing System</a:t>
            </a: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304800" y="914400"/>
            <a:ext cx="8686800" cy="6858000"/>
          </a:xfrm>
        </p:spPr>
        <p:txBody>
          <a:bodyPr>
            <a:noAutofit/>
          </a:bodyPr>
          <a:lstStyle/>
          <a:p>
            <a:pPr marL="342900" indent="-342900" algn="just">
              <a:lnSpc>
                <a:spcPct val="150000"/>
              </a:lnSpc>
              <a:buFont typeface="Wingdings" panose="05000000000000000000" pitchFamily="2" charset="2"/>
              <a:buChar char="Ø"/>
            </a:pPr>
            <a:r>
              <a:rPr lang="en-US" sz="2200" b="1"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In the private sector for the rapid expansion of modern agricultural technology and easy access to agriculture for all concerned with the use of Information </a:t>
            </a:r>
          </a:p>
          <a:p>
            <a:pPr marL="342900" indent="-342900" algn="just">
              <a:lnSpc>
                <a:spcPct val="150000"/>
              </a:lnSpc>
              <a:buFont typeface="Wingdings" panose="05000000000000000000" pitchFamily="2" charset="2"/>
              <a:buChar char="Ø"/>
            </a:pPr>
            <a:r>
              <a:rPr lang="en-US" sz="2200" b="1"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Communication Technology for the country's agricultural development. </a:t>
            </a:r>
          </a:p>
          <a:p>
            <a:pPr marL="342900" indent="-342900" algn="just">
              <a:lnSpc>
                <a:spcPct val="150000"/>
              </a:lnSpc>
              <a:buFont typeface="Wingdings" panose="05000000000000000000" pitchFamily="2" charset="2"/>
              <a:buChar char="Ø"/>
            </a:pPr>
            <a:r>
              <a:rPr lang="en-US" sz="2200" b="1"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Green savers are conducting various philanthropic activities for the development of environment and</a:t>
            </a:r>
          </a:p>
          <a:p>
            <a:pPr marL="342900" indent="-342900" algn="just">
              <a:lnSpc>
                <a:spcPct val="150000"/>
              </a:lnSpc>
              <a:buFont typeface="Wingdings" panose="05000000000000000000" pitchFamily="2" charset="2"/>
              <a:buChar char="Ø"/>
            </a:pPr>
            <a:r>
              <a:rPr lang="en-US" sz="2200" b="1"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rPr>
              <a:t> urban agriculture in the country.</a:t>
            </a:r>
            <a:endParaRPr lang="en-US" sz="2200" dirty="0">
              <a:solidFill>
                <a:schemeClr val="tx1"/>
              </a:solidFill>
              <a:latin typeface="Times New Roman" panose="02020603050405020304" pitchFamily="18" charset="0"/>
              <a:ea typeface="PMingLiU-ExtB" panose="02020500000000000000" pitchFamily="18" charset="-120"/>
              <a:cs typeface="Times New Roman" panose="02020603050405020304" pitchFamily="18" charset="0"/>
            </a:endParaRPr>
          </a:p>
        </p:txBody>
      </p:sp>
      <p:sp>
        <p:nvSpPr>
          <p:cNvPr id="2" name="Footer Placeholder 1">
            <a:extLst>
              <a:ext uri="{FF2B5EF4-FFF2-40B4-BE49-F238E27FC236}">
                <a16:creationId xmlns:a16="http://schemas.microsoft.com/office/drawing/2014/main" id="{2649B5FB-2558-45AD-BF62-A39E17963171}"/>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A501FB8E-A576-4D88-AB67-38FEC5094195}"/>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1952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Existing System</a:t>
            </a: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0" y="914400"/>
            <a:ext cx="8991600" cy="6096000"/>
          </a:xfrm>
        </p:spPr>
        <p:txBody>
          <a:bodyPr>
            <a:noAutofit/>
          </a:bodyPr>
          <a:lstStyle/>
          <a:p>
            <a:pPr marL="342900" indent="-342900" algn="l">
              <a:lnSpc>
                <a:spcPct val="150000"/>
              </a:lnSpc>
              <a:buFont typeface="Wingdings" panose="05000000000000000000" pitchFamily="2" charset="2"/>
              <a:buChar char="Ø"/>
            </a:pPr>
            <a:r>
              <a:rPr lang="as-IN" sz="2400" dirty="0">
                <a:solidFill>
                  <a:schemeClr val="tx1"/>
                </a:solidFill>
                <a:latin typeface="Times New Roman" panose="02020603050405020304" pitchFamily="18" charset="0"/>
                <a:cs typeface="Times New Roman" panose="02020603050405020304" pitchFamily="18" charset="0"/>
              </a:rPr>
              <a:t>বিকাশপিডিয়া</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6BF0BF0-9F77-4E57-959F-382D157F7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676400"/>
            <a:ext cx="8839200" cy="4679950"/>
          </a:xfrm>
          <a:prstGeom prst="rect">
            <a:avLst/>
          </a:prstGeom>
        </p:spPr>
      </p:pic>
      <p:sp>
        <p:nvSpPr>
          <p:cNvPr id="5" name="Footer Placeholder 4">
            <a:extLst>
              <a:ext uri="{FF2B5EF4-FFF2-40B4-BE49-F238E27FC236}">
                <a16:creationId xmlns:a16="http://schemas.microsoft.com/office/drawing/2014/main" id="{4C3CA05B-6B7F-4CA6-825E-898659B07CE8}"/>
              </a:ext>
            </a:extLst>
          </p:cNvPr>
          <p:cNvSpPr>
            <a:spLocks noGrp="1"/>
          </p:cNvSpPr>
          <p:nvPr>
            <p:ph type="ftr" sz="quarter" idx="11"/>
          </p:nvPr>
        </p:nvSpPr>
        <p:spPr/>
        <p:txBody>
          <a:bodyPr/>
          <a:lstStyle/>
          <a:p>
            <a:r>
              <a:rPr lang="en-US"/>
              <a:t>CSE Intake 32</a:t>
            </a:r>
          </a:p>
        </p:txBody>
      </p:sp>
      <p:sp>
        <p:nvSpPr>
          <p:cNvPr id="7" name="Slide Number Placeholder 6">
            <a:extLst>
              <a:ext uri="{FF2B5EF4-FFF2-40B4-BE49-F238E27FC236}">
                <a16:creationId xmlns:a16="http://schemas.microsoft.com/office/drawing/2014/main" id="{B082B8B8-A221-4691-AAC9-AA66CD12EB78}"/>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18337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pattFill prst="pct5">
            <a:fgClr>
              <a:schemeClr val="bg2"/>
            </a:fgClr>
            <a:bgClr>
              <a:srgbClr val="00B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Problem Statement</a:t>
            </a:r>
            <a:r>
              <a:rPr lang="en-US" sz="36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6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381000" y="914400"/>
            <a:ext cx="8610600" cy="6096000"/>
          </a:xfrm>
        </p:spPr>
        <p:txBody>
          <a:bodyPr>
            <a:noAutofit/>
          </a:bodyPr>
          <a:lstStyle/>
          <a:p>
            <a:pPr lvl="2"/>
            <a:endParaRPr lang="en-US" sz="2800" b="1" dirty="0"/>
          </a:p>
          <a:p>
            <a:pPr marL="342900" indent="-342900" algn="l">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Farmers do not know how to upload problems  inside of  the project</a:t>
            </a:r>
          </a:p>
          <a:p>
            <a:pPr marL="342900" indent="-342900" algn="l">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They did not know how to collect crop disease pictures</a:t>
            </a:r>
          </a:p>
          <a:p>
            <a:pPr marL="342900" indent="-342900" algn="l">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How they will follow the professor's answers and act according to that answer</a:t>
            </a:r>
          </a:p>
          <a:p>
            <a:pPr marL="342900" indent="-342900" algn="l">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From time to time, they will need to apply pesticides according to the professor answer</a:t>
            </a:r>
          </a:p>
          <a:p>
            <a:pPr algn="l">
              <a:lnSpc>
                <a:spcPct val="150000"/>
              </a:lnSpc>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solidFill>
                <a:schemeClr val="tx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E8BBAD1-7280-4382-9F1D-000430851D5E}"/>
              </a:ext>
            </a:extLst>
          </p:cNvPr>
          <p:cNvSpPr>
            <a:spLocks noGrp="1"/>
          </p:cNvSpPr>
          <p:nvPr>
            <p:ph type="ftr" sz="quarter" idx="11"/>
          </p:nvPr>
        </p:nvSpPr>
        <p:spPr/>
        <p:txBody>
          <a:bodyPr/>
          <a:lstStyle/>
          <a:p>
            <a:r>
              <a:rPr lang="en-US"/>
              <a:t>CSE Intake 32</a:t>
            </a:r>
          </a:p>
        </p:txBody>
      </p:sp>
      <p:sp>
        <p:nvSpPr>
          <p:cNvPr id="3" name="Slide Number Placeholder 2">
            <a:extLst>
              <a:ext uri="{FF2B5EF4-FFF2-40B4-BE49-F238E27FC236}">
                <a16:creationId xmlns:a16="http://schemas.microsoft.com/office/drawing/2014/main" id="{559AD542-3DA4-4B7A-B044-E8F82CE67C7A}"/>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907227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2088</TotalTime>
  <Words>694</Words>
  <Application>Microsoft Office PowerPoint</Application>
  <PresentationFormat>On-screen Show (4:3)</PresentationFormat>
  <Paragraphs>260</Paragraphs>
  <Slides>29</Slides>
  <Notes>24</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29</vt:i4>
      </vt:variant>
      <vt:variant>
        <vt:lpstr>Custom Shows</vt:lpstr>
      </vt:variant>
      <vt:variant>
        <vt:i4>1</vt:i4>
      </vt:variant>
    </vt:vector>
  </HeadingPairs>
  <TitlesOfParts>
    <vt:vector size="35"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Sumon</dc:creator>
  <cp:lastModifiedBy>Shishir Rahman</cp:lastModifiedBy>
  <cp:revision>374</cp:revision>
  <cp:lastPrinted>2017-02-19T13:36:55Z</cp:lastPrinted>
  <dcterms:created xsi:type="dcterms:W3CDTF">2006-08-16T00:00:00Z</dcterms:created>
  <dcterms:modified xsi:type="dcterms:W3CDTF">2021-08-09T16:14:09Z</dcterms:modified>
</cp:coreProperties>
</file>