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13" r:id="rId1"/>
  </p:sldMasterIdLst>
  <p:sldIdLst>
    <p:sldId id="256" r:id="rId2"/>
    <p:sldId id="257" r:id="rId3"/>
    <p:sldId id="289" r:id="rId4"/>
    <p:sldId id="290" r:id="rId5"/>
    <p:sldId id="291" r:id="rId6"/>
    <p:sldId id="292" r:id="rId7"/>
    <p:sldId id="286" r:id="rId8"/>
    <p:sldId id="287" r:id="rId9"/>
    <p:sldId id="269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6/16/2022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510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454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1625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729132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9777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8976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Afbeelding-k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4446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4469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759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604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197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984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587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320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884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651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782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6/16/2022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48" name="Tekstvak 47">
            <a:extLst>
              <a:ext uri="{FF2B5EF4-FFF2-40B4-BE49-F238E27FC236}">
                <a16:creationId xmlns:a16="http://schemas.microsoft.com/office/drawing/2014/main" id="{69923B45-2652-AC16-9B39-BD9AEEC8B2FC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0" y="6736080"/>
            <a:ext cx="803275" cy="12192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nl-NL" sz="8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Sensitivity: general</a:t>
            </a:r>
          </a:p>
        </p:txBody>
      </p:sp>
    </p:spTree>
    <p:extLst>
      <p:ext uri="{BB962C8B-B14F-4D97-AF65-F5344CB8AC3E}">
        <p14:creationId xmlns:p14="http://schemas.microsoft.com/office/powerpoint/2010/main" val="25144866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  <p:sldLayoutId id="2147483818" r:id="rId5"/>
    <p:sldLayoutId id="2147483819" r:id="rId6"/>
    <p:sldLayoutId id="2147483820" r:id="rId7"/>
    <p:sldLayoutId id="2147483821" r:id="rId8"/>
    <p:sldLayoutId id="2147483822" r:id="rId9"/>
    <p:sldLayoutId id="2147483823" r:id="rId10"/>
    <p:sldLayoutId id="2147483824" r:id="rId11"/>
    <p:sldLayoutId id="2147483825" r:id="rId12"/>
    <p:sldLayoutId id="2147483826" r:id="rId13"/>
    <p:sldLayoutId id="2147483827" r:id="rId14"/>
    <p:sldLayoutId id="2147483828" r:id="rId15"/>
    <p:sldLayoutId id="2147483829" r:id="rId16"/>
    <p:sldLayoutId id="2147483830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svg"/><Relationship Id="rId7" Type="http://schemas.openxmlformats.org/officeDocument/2006/relationships/image" Target="../media/image18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svg"/><Relationship Id="rId5" Type="http://schemas.openxmlformats.org/officeDocument/2006/relationships/image" Target="../media/image16.sv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big-data.faridullah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85BA8C-B7CD-48F7-937A-43F7F07BDD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4109" y="240047"/>
            <a:ext cx="8791575" cy="2387600"/>
          </a:xfrm>
        </p:spPr>
        <p:txBody>
          <a:bodyPr/>
          <a:lstStyle/>
          <a:p>
            <a:pPr algn="ctr"/>
            <a:r>
              <a:rPr lang="nl-NL" dirty="0"/>
              <a:t>The </a:t>
            </a:r>
            <a:r>
              <a:rPr lang="nl-NL" dirty="0" err="1"/>
              <a:t>Notorious</a:t>
            </a:r>
            <a:r>
              <a:rPr lang="nl-NL" dirty="0"/>
              <a:t> </a:t>
            </a:r>
            <a:r>
              <a:rPr lang="nl-NL" dirty="0" err="1"/>
              <a:t>BIg</a:t>
            </a:r>
            <a:r>
              <a:rPr lang="nl-NL" dirty="0"/>
              <a:t> Data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0FD7FFA7-1B8A-4AA8-A87F-B3B043E862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l-NL" dirty="0"/>
              <a:t>Product delivery</a:t>
            </a:r>
          </a:p>
          <a:p>
            <a:r>
              <a:rPr lang="nl-NL" dirty="0"/>
              <a:t>16 juni</a:t>
            </a:r>
          </a:p>
          <a:p>
            <a:r>
              <a:rPr lang="nl-NL" dirty="0"/>
              <a:t>TEAM red : MAX (se), MELIH(se), </a:t>
            </a:r>
            <a:r>
              <a:rPr lang="nl-NL" dirty="0" err="1"/>
              <a:t>FaRIDUlLAH</a:t>
            </a:r>
            <a:r>
              <a:rPr lang="nl-NL" dirty="0"/>
              <a:t> (se), Herish (se)</a:t>
            </a:r>
          </a:p>
          <a:p>
            <a:r>
              <a:rPr lang="nl-NL" dirty="0"/>
              <a:t>Docent: Peter Odenhoven</a:t>
            </a:r>
          </a:p>
        </p:txBody>
      </p:sp>
    </p:spTree>
    <p:extLst>
      <p:ext uri="{BB962C8B-B14F-4D97-AF65-F5344CB8AC3E}">
        <p14:creationId xmlns:p14="http://schemas.microsoft.com/office/powerpoint/2010/main" val="26624842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D05372-BFBA-47DB-8536-8009C7890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Index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F1F0BA2-BC3E-4E4A-9570-51F7D5F88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04582"/>
            <a:ext cx="5066883" cy="3541714"/>
          </a:xfrm>
        </p:spPr>
        <p:txBody>
          <a:bodyPr>
            <a:normAutofit/>
          </a:bodyPr>
          <a:lstStyle/>
          <a:p>
            <a:r>
              <a:rPr lang="en-US" dirty="0"/>
              <a:t>Recap </a:t>
            </a:r>
            <a:r>
              <a:rPr lang="nl-NL" dirty="0"/>
              <a:t>Big-data </a:t>
            </a:r>
          </a:p>
          <a:p>
            <a:r>
              <a:rPr lang="nl-NL" dirty="0"/>
              <a:t>Master Plan Demo </a:t>
            </a:r>
          </a:p>
          <a:p>
            <a:pPr lvl="1"/>
            <a:r>
              <a:rPr lang="nl-NL" dirty="0"/>
              <a:t>https://big-data.faridullah.com/</a:t>
            </a:r>
          </a:p>
          <a:p>
            <a:r>
              <a:rPr lang="nl-NL" dirty="0"/>
              <a:t>Demo </a:t>
            </a:r>
          </a:p>
        </p:txBody>
      </p:sp>
      <p:pic>
        <p:nvPicPr>
          <p:cNvPr id="4" name="Tijdelijke aanduiding voor inhoud 4" descr="Testdummy met effen opvulling">
            <a:extLst>
              <a:ext uri="{FF2B5EF4-FFF2-40B4-BE49-F238E27FC236}">
                <a16:creationId xmlns:a16="http://schemas.microsoft.com/office/drawing/2014/main" id="{6EA37F0C-AAAE-4114-8004-74004ECB6D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5619949" y="1411704"/>
            <a:ext cx="3812807" cy="3812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9280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2ECB5E-8233-CDCF-BF50-C25486ABE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76936"/>
            <a:ext cx="9905998" cy="1478570"/>
          </a:xfrm>
        </p:spPr>
        <p:txBody>
          <a:bodyPr/>
          <a:lstStyle/>
          <a:p>
            <a:pPr algn="ctr"/>
            <a:r>
              <a:rPr lang="nl-NL" dirty="0"/>
              <a:t>Big-Data </a:t>
            </a:r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F145DDB4-D251-351A-182E-FC65142845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7542" y="1555506"/>
            <a:ext cx="7476073" cy="406152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049859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368AC5-48B5-A0B6-E951-C6238F1A8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92955"/>
            <a:ext cx="9905998" cy="1478570"/>
          </a:xfrm>
        </p:spPr>
        <p:txBody>
          <a:bodyPr/>
          <a:lstStyle/>
          <a:p>
            <a:pPr algn="ctr"/>
            <a:r>
              <a:rPr lang="nl-NL" dirty="0"/>
              <a:t>Cheat-sheets </a:t>
            </a: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D165AFE2-7885-91A9-5546-0491648BB3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6916" y="1549603"/>
            <a:ext cx="3053851" cy="426790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6" name="Picture 2" descr="Move mouse over image">
            <a:extLst>
              <a:ext uri="{FF2B5EF4-FFF2-40B4-BE49-F238E27FC236}">
                <a16:creationId xmlns:a16="http://schemas.microsoft.com/office/drawing/2014/main" id="{A7EC85CC-5F95-E374-C702-5DC4E798C9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8064" y="1903027"/>
            <a:ext cx="6067651" cy="378297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8492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4ECF2D-5F5E-3301-51AE-B63928532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/>
              <a:t>Machine </a:t>
            </a:r>
            <a:r>
              <a:rPr lang="nl-NL" dirty="0" err="1"/>
              <a:t>learning</a:t>
            </a:r>
            <a:endParaRPr lang="nl-NL" dirty="0"/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9B2E8A43-38EA-3285-74C2-2510989288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7381" y="2249488"/>
            <a:ext cx="7694064" cy="354171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483137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EA496596-DF47-D631-5C6A-92FA3FF2F2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2774" y="558632"/>
            <a:ext cx="4356156" cy="3541712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A712B28C-465B-DA9D-0481-90D4DA3092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5926" y="962252"/>
            <a:ext cx="3672314" cy="1659489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108E9E81-742C-AACB-CE42-7A7CF32D94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5087" y="2715047"/>
            <a:ext cx="1645492" cy="2377452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1" name="Afbeelding 10">
            <a:extLst>
              <a:ext uri="{FF2B5EF4-FFF2-40B4-BE49-F238E27FC236}">
                <a16:creationId xmlns:a16="http://schemas.microsoft.com/office/drawing/2014/main" id="{4228A978-3377-69B2-8D5F-EC7D663B93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80270" y="3921916"/>
            <a:ext cx="4507389" cy="2377452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389702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ijdelijke aanduiding voor inhoud 4" descr="Ring silhouet">
            <a:extLst>
              <a:ext uri="{FF2B5EF4-FFF2-40B4-BE49-F238E27FC236}">
                <a16:creationId xmlns:a16="http://schemas.microsoft.com/office/drawing/2014/main" id="{D469F09E-E844-41C4-A6D2-3FFAA1FC5A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2178917" y="-303903"/>
            <a:ext cx="6997167" cy="6997167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951C614-350C-4117-8718-F9C6AC7A9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3004130" cy="934010"/>
          </a:xfrm>
        </p:spPr>
        <p:txBody>
          <a:bodyPr/>
          <a:lstStyle/>
          <a:p>
            <a:r>
              <a:rPr lang="nl-NL" dirty="0" err="1"/>
              <a:t>Sprint’s</a:t>
            </a:r>
            <a:endParaRPr lang="nl-NL" dirty="0"/>
          </a:p>
        </p:txBody>
      </p:sp>
      <p:sp>
        <p:nvSpPr>
          <p:cNvPr id="10" name="Cirkel: leeg 9">
            <a:extLst>
              <a:ext uri="{FF2B5EF4-FFF2-40B4-BE49-F238E27FC236}">
                <a16:creationId xmlns:a16="http://schemas.microsoft.com/office/drawing/2014/main" id="{CB913043-2E44-4281-A7DC-5659FCB1D70F}"/>
              </a:ext>
            </a:extLst>
          </p:cNvPr>
          <p:cNvSpPr/>
          <p:nvPr/>
        </p:nvSpPr>
        <p:spPr>
          <a:xfrm>
            <a:off x="4145543" y="4815296"/>
            <a:ext cx="339560" cy="339560"/>
          </a:xfrm>
          <a:prstGeom prst="donut">
            <a:avLst>
              <a:gd name="adj" fmla="val 20000"/>
            </a:avLst>
          </a:prstGeom>
          <a:solidFill>
            <a:schemeClr val="tx1"/>
          </a:solidFill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lt2">
              <a:hueOff val="0"/>
              <a:satOff val="0"/>
              <a:lumOff val="0"/>
              <a:alphaOff val="0"/>
            </a:schemeClr>
          </a:lnRef>
          <a:fillRef idx="1">
            <a:schemeClr val="dk2">
              <a:hueOff val="0"/>
              <a:satOff val="0"/>
              <a:lumOff val="0"/>
              <a:alphaOff val="0"/>
            </a:schemeClr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12" name="Cirkel: leeg 11">
            <a:extLst>
              <a:ext uri="{FF2B5EF4-FFF2-40B4-BE49-F238E27FC236}">
                <a16:creationId xmlns:a16="http://schemas.microsoft.com/office/drawing/2014/main" id="{C6B91FC1-1D67-4952-8334-252C71CEF88F}"/>
              </a:ext>
            </a:extLst>
          </p:cNvPr>
          <p:cNvSpPr/>
          <p:nvPr/>
        </p:nvSpPr>
        <p:spPr>
          <a:xfrm>
            <a:off x="3888872" y="2513264"/>
            <a:ext cx="339560" cy="339560"/>
          </a:xfrm>
          <a:prstGeom prst="donut">
            <a:avLst>
              <a:gd name="adj" fmla="val 20000"/>
            </a:avLst>
          </a:prstGeom>
          <a:solidFill>
            <a:schemeClr val="tx1"/>
          </a:solidFill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lt2">
              <a:hueOff val="0"/>
              <a:satOff val="0"/>
              <a:lumOff val="0"/>
              <a:alphaOff val="0"/>
            </a:schemeClr>
          </a:lnRef>
          <a:fillRef idx="1">
            <a:schemeClr val="dk2">
              <a:hueOff val="0"/>
              <a:satOff val="0"/>
              <a:lumOff val="0"/>
              <a:alphaOff val="0"/>
            </a:schemeClr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13" name="Cirkel: leeg 12">
            <a:extLst>
              <a:ext uri="{FF2B5EF4-FFF2-40B4-BE49-F238E27FC236}">
                <a16:creationId xmlns:a16="http://schemas.microsoft.com/office/drawing/2014/main" id="{48C263F6-7221-44FB-AA0F-FC5D1F9C4301}"/>
              </a:ext>
            </a:extLst>
          </p:cNvPr>
          <p:cNvSpPr/>
          <p:nvPr/>
        </p:nvSpPr>
        <p:spPr>
          <a:xfrm>
            <a:off x="7081242" y="2553361"/>
            <a:ext cx="339560" cy="339560"/>
          </a:xfrm>
          <a:prstGeom prst="donut">
            <a:avLst>
              <a:gd name="adj" fmla="val 20000"/>
            </a:avLst>
          </a:prstGeom>
          <a:solidFill>
            <a:schemeClr val="tx1"/>
          </a:solidFill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lt2">
              <a:hueOff val="0"/>
              <a:satOff val="0"/>
              <a:lumOff val="0"/>
              <a:alphaOff val="0"/>
            </a:schemeClr>
          </a:lnRef>
          <a:fillRef idx="1">
            <a:schemeClr val="dk2">
              <a:hueOff val="0"/>
              <a:satOff val="0"/>
              <a:lumOff val="0"/>
              <a:alphaOff val="0"/>
            </a:schemeClr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14" name="Cirkel: leeg 13">
            <a:extLst>
              <a:ext uri="{FF2B5EF4-FFF2-40B4-BE49-F238E27FC236}">
                <a16:creationId xmlns:a16="http://schemas.microsoft.com/office/drawing/2014/main" id="{7D41D60F-55E1-433B-AF21-D0BDA61C04CC}"/>
              </a:ext>
            </a:extLst>
          </p:cNvPr>
          <p:cNvSpPr/>
          <p:nvPr/>
        </p:nvSpPr>
        <p:spPr>
          <a:xfrm>
            <a:off x="6800506" y="4855402"/>
            <a:ext cx="339560" cy="339560"/>
          </a:xfrm>
          <a:prstGeom prst="donut">
            <a:avLst>
              <a:gd name="adj" fmla="val 20000"/>
            </a:avLst>
          </a:prstGeom>
          <a:solidFill>
            <a:schemeClr val="tx1"/>
          </a:solidFill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lt2">
              <a:hueOff val="0"/>
              <a:satOff val="0"/>
              <a:lumOff val="0"/>
              <a:alphaOff val="0"/>
            </a:schemeClr>
          </a:lnRef>
          <a:fillRef idx="1">
            <a:schemeClr val="dk2">
              <a:hueOff val="0"/>
              <a:satOff val="0"/>
              <a:lumOff val="0"/>
              <a:alphaOff val="0"/>
            </a:schemeClr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16" name="Pijl: ingekeept rechts 15">
            <a:extLst>
              <a:ext uri="{FF2B5EF4-FFF2-40B4-BE49-F238E27FC236}">
                <a16:creationId xmlns:a16="http://schemas.microsoft.com/office/drawing/2014/main" id="{C4D2496F-872B-4A3F-81CF-2756572D5321}"/>
              </a:ext>
            </a:extLst>
          </p:cNvPr>
          <p:cNvSpPr/>
          <p:nvPr/>
        </p:nvSpPr>
        <p:spPr>
          <a:xfrm rot="19800000">
            <a:off x="4726858" y="1792118"/>
            <a:ext cx="421843" cy="353367"/>
          </a:xfrm>
          <a:prstGeom prst="notchedRightArrow">
            <a:avLst/>
          </a:prstGeom>
          <a:solidFill>
            <a:schemeClr val="tx2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7" name="Pijl: ingekeept rechts 16">
            <a:extLst>
              <a:ext uri="{FF2B5EF4-FFF2-40B4-BE49-F238E27FC236}">
                <a16:creationId xmlns:a16="http://schemas.microsoft.com/office/drawing/2014/main" id="{69E5B782-87DF-446A-9560-0F1FED51DDEC}"/>
              </a:ext>
            </a:extLst>
          </p:cNvPr>
          <p:cNvSpPr/>
          <p:nvPr/>
        </p:nvSpPr>
        <p:spPr>
          <a:xfrm rot="1800000">
            <a:off x="6515544" y="2000665"/>
            <a:ext cx="421843" cy="353367"/>
          </a:xfrm>
          <a:prstGeom prst="notchedRightArrow">
            <a:avLst/>
          </a:prstGeom>
          <a:solidFill>
            <a:schemeClr val="tx2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8" name="Pijl: ingekeept rechts 17">
            <a:extLst>
              <a:ext uri="{FF2B5EF4-FFF2-40B4-BE49-F238E27FC236}">
                <a16:creationId xmlns:a16="http://schemas.microsoft.com/office/drawing/2014/main" id="{58E35CEC-7732-4E56-9EDE-464051753759}"/>
              </a:ext>
            </a:extLst>
          </p:cNvPr>
          <p:cNvSpPr/>
          <p:nvPr/>
        </p:nvSpPr>
        <p:spPr>
          <a:xfrm rot="6300000">
            <a:off x="7237435" y="4086132"/>
            <a:ext cx="421843" cy="353367"/>
          </a:xfrm>
          <a:prstGeom prst="notchedRightArrow">
            <a:avLst/>
          </a:prstGeom>
          <a:solidFill>
            <a:schemeClr val="tx2">
              <a:lumMod val="75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0" name="Pijl: ingekeept rechts 19">
            <a:extLst>
              <a:ext uri="{FF2B5EF4-FFF2-40B4-BE49-F238E27FC236}">
                <a16:creationId xmlns:a16="http://schemas.microsoft.com/office/drawing/2014/main" id="{9F49E689-CAB6-4ABD-BE1A-E7ABC264EE41}"/>
              </a:ext>
            </a:extLst>
          </p:cNvPr>
          <p:cNvSpPr/>
          <p:nvPr/>
        </p:nvSpPr>
        <p:spPr>
          <a:xfrm rot="10800000">
            <a:off x="5488849" y="5377515"/>
            <a:ext cx="421843" cy="353367"/>
          </a:xfrm>
          <a:prstGeom prst="notchedRightArrow">
            <a:avLst/>
          </a:prstGeom>
          <a:solidFill>
            <a:schemeClr val="tx2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1" name="Pijl: ingekeept rechts 20">
            <a:extLst>
              <a:ext uri="{FF2B5EF4-FFF2-40B4-BE49-F238E27FC236}">
                <a16:creationId xmlns:a16="http://schemas.microsoft.com/office/drawing/2014/main" id="{8DD73F0A-3765-43D1-9FA6-326C8C86EE1E}"/>
              </a:ext>
            </a:extLst>
          </p:cNvPr>
          <p:cNvSpPr/>
          <p:nvPr/>
        </p:nvSpPr>
        <p:spPr>
          <a:xfrm rot="17100000">
            <a:off x="3619935" y="3163717"/>
            <a:ext cx="421843" cy="353367"/>
          </a:xfrm>
          <a:prstGeom prst="notchedRightArrow">
            <a:avLst/>
          </a:prstGeom>
          <a:solidFill>
            <a:schemeClr val="tx2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24" name="Graphic 23" descr="Zoeken in map met effen opvulling">
            <a:extLst>
              <a:ext uri="{FF2B5EF4-FFF2-40B4-BE49-F238E27FC236}">
                <a16:creationId xmlns:a16="http://schemas.microsoft.com/office/drawing/2014/main" id="{5DBFD876-44BB-40CC-BD1C-651328C6E7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03429" y="2273605"/>
            <a:ext cx="914400" cy="914400"/>
          </a:xfrm>
          <a:prstGeom prst="rect">
            <a:avLst/>
          </a:prstGeom>
        </p:spPr>
      </p:pic>
      <p:pic>
        <p:nvPicPr>
          <p:cNvPr id="25" name="Graphic 24" descr="Server met effen opvulling">
            <a:extLst>
              <a:ext uri="{FF2B5EF4-FFF2-40B4-BE49-F238E27FC236}">
                <a16:creationId xmlns:a16="http://schemas.microsoft.com/office/drawing/2014/main" id="{4163F371-4E79-4AF5-AE53-7CE5295544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7106652" y="5056909"/>
            <a:ext cx="914400" cy="914400"/>
          </a:xfrm>
          <a:prstGeom prst="rect">
            <a:avLst/>
          </a:prstGeom>
        </p:spPr>
      </p:pic>
      <p:pic>
        <p:nvPicPr>
          <p:cNvPr id="26" name="Graphic 25" descr="Blog met effen opvulling">
            <a:extLst>
              <a:ext uri="{FF2B5EF4-FFF2-40B4-BE49-F238E27FC236}">
                <a16:creationId xmlns:a16="http://schemas.microsoft.com/office/drawing/2014/main" id="{D0D09FD4-20FF-45A6-B5E5-2CF3BA787ED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2967782" y="2217459"/>
            <a:ext cx="914400" cy="914400"/>
          </a:xfrm>
          <a:prstGeom prst="rect">
            <a:avLst/>
          </a:prstGeom>
        </p:spPr>
      </p:pic>
      <p:pic>
        <p:nvPicPr>
          <p:cNvPr id="27" name="Graphic 26" descr="Basisvormen met effen opvulling">
            <a:extLst>
              <a:ext uri="{FF2B5EF4-FFF2-40B4-BE49-F238E27FC236}">
                <a16:creationId xmlns:a16="http://schemas.microsoft.com/office/drawing/2014/main" id="{4CBD536B-1A65-4C5D-B33A-803EF669433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>
          <a:xfrm>
            <a:off x="3286728" y="5111366"/>
            <a:ext cx="914400" cy="914400"/>
          </a:xfrm>
          <a:prstGeom prst="rect">
            <a:avLst/>
          </a:prstGeom>
        </p:spPr>
      </p:pic>
      <p:sp>
        <p:nvSpPr>
          <p:cNvPr id="22" name="Tekstvak 21">
            <a:extLst>
              <a:ext uri="{FF2B5EF4-FFF2-40B4-BE49-F238E27FC236}">
                <a16:creationId xmlns:a16="http://schemas.microsoft.com/office/drawing/2014/main" id="{77C22397-9E7C-085D-7499-EF7B6CF0B1BA}"/>
              </a:ext>
            </a:extLst>
          </p:cNvPr>
          <p:cNvSpPr txBox="1"/>
          <p:nvPr/>
        </p:nvSpPr>
        <p:spPr>
          <a:xfrm>
            <a:off x="4795523" y="3299863"/>
            <a:ext cx="211862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2800" dirty="0"/>
              <a:t>kristalliseren</a:t>
            </a:r>
          </a:p>
        </p:txBody>
      </p:sp>
      <p:sp>
        <p:nvSpPr>
          <p:cNvPr id="23" name="Tekstvak 22">
            <a:extLst>
              <a:ext uri="{FF2B5EF4-FFF2-40B4-BE49-F238E27FC236}">
                <a16:creationId xmlns:a16="http://schemas.microsoft.com/office/drawing/2014/main" id="{C23A1C3F-655B-A409-99CC-BCF2213FB30C}"/>
              </a:ext>
            </a:extLst>
          </p:cNvPr>
          <p:cNvSpPr txBox="1"/>
          <p:nvPr/>
        </p:nvSpPr>
        <p:spPr>
          <a:xfrm>
            <a:off x="8245764" y="2489993"/>
            <a:ext cx="19154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dirty="0" err="1"/>
              <a:t>Melih</a:t>
            </a:r>
            <a:endParaRPr lang="nl-NL" dirty="0"/>
          </a:p>
        </p:txBody>
      </p:sp>
      <p:sp>
        <p:nvSpPr>
          <p:cNvPr id="28" name="Tekstvak 27">
            <a:extLst>
              <a:ext uri="{FF2B5EF4-FFF2-40B4-BE49-F238E27FC236}">
                <a16:creationId xmlns:a16="http://schemas.microsoft.com/office/drawing/2014/main" id="{8D5FF4B2-EBD1-05D2-9A12-35A04B7F4824}"/>
              </a:ext>
            </a:extLst>
          </p:cNvPr>
          <p:cNvSpPr txBox="1"/>
          <p:nvPr/>
        </p:nvSpPr>
        <p:spPr>
          <a:xfrm>
            <a:off x="8274191" y="5361551"/>
            <a:ext cx="19154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dirty="0" err="1"/>
              <a:t>Faridullah</a:t>
            </a:r>
            <a:endParaRPr lang="nl-NL" dirty="0"/>
          </a:p>
        </p:txBody>
      </p:sp>
      <p:sp>
        <p:nvSpPr>
          <p:cNvPr id="29" name="Tekstvak 28">
            <a:extLst>
              <a:ext uri="{FF2B5EF4-FFF2-40B4-BE49-F238E27FC236}">
                <a16:creationId xmlns:a16="http://schemas.microsoft.com/office/drawing/2014/main" id="{D36E0A65-C5CD-C5D8-135D-6DC8F298E756}"/>
              </a:ext>
            </a:extLst>
          </p:cNvPr>
          <p:cNvSpPr txBox="1"/>
          <p:nvPr/>
        </p:nvSpPr>
        <p:spPr>
          <a:xfrm>
            <a:off x="2042642" y="5329443"/>
            <a:ext cx="16217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dirty="0"/>
              <a:t>Max</a:t>
            </a:r>
          </a:p>
        </p:txBody>
      </p:sp>
      <p:sp>
        <p:nvSpPr>
          <p:cNvPr id="30" name="Tekstvak 29">
            <a:extLst>
              <a:ext uri="{FF2B5EF4-FFF2-40B4-BE49-F238E27FC236}">
                <a16:creationId xmlns:a16="http://schemas.microsoft.com/office/drawing/2014/main" id="{81F02951-FAF5-1959-789A-AACD6036C471}"/>
              </a:ext>
            </a:extLst>
          </p:cNvPr>
          <p:cNvSpPr txBox="1"/>
          <p:nvPr/>
        </p:nvSpPr>
        <p:spPr>
          <a:xfrm>
            <a:off x="2042642" y="2513264"/>
            <a:ext cx="12882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dirty="0"/>
              <a:t>Herish</a:t>
            </a:r>
          </a:p>
        </p:txBody>
      </p:sp>
    </p:spTree>
    <p:extLst>
      <p:ext uri="{BB962C8B-B14F-4D97-AF65-F5344CB8AC3E}">
        <p14:creationId xmlns:p14="http://schemas.microsoft.com/office/powerpoint/2010/main" val="16575059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kstvak 21">
            <a:extLst>
              <a:ext uri="{FF2B5EF4-FFF2-40B4-BE49-F238E27FC236}">
                <a16:creationId xmlns:a16="http://schemas.microsoft.com/office/drawing/2014/main" id="{828864C8-69B4-4D26-BE4E-856AB7B403EC}"/>
              </a:ext>
            </a:extLst>
          </p:cNvPr>
          <p:cNvSpPr txBox="1"/>
          <p:nvPr/>
        </p:nvSpPr>
        <p:spPr>
          <a:xfrm>
            <a:off x="3812808" y="2202314"/>
            <a:ext cx="5064532" cy="2215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13800" dirty="0">
                <a:hlinkClick r:id="rId2"/>
              </a:rPr>
              <a:t>DEMO</a:t>
            </a:r>
            <a:endParaRPr lang="nl-NL" sz="13800" dirty="0"/>
          </a:p>
        </p:txBody>
      </p:sp>
      <p:pic>
        <p:nvPicPr>
          <p:cNvPr id="3" name="Tijdelijke aanduiding voor inhoud 4" descr="Robot met effen opvulling">
            <a:extLst>
              <a:ext uri="{FF2B5EF4-FFF2-40B4-BE49-F238E27FC236}">
                <a16:creationId xmlns:a16="http://schemas.microsoft.com/office/drawing/2014/main" id="{9448AF10-BC6E-673A-6F2E-C17386D2B2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7704088" y="755782"/>
            <a:ext cx="3812807" cy="3812807"/>
          </a:xfrm>
          <a:prstGeom prst="rect">
            <a:avLst/>
          </a:prstGeom>
        </p:spPr>
      </p:pic>
      <p:pic>
        <p:nvPicPr>
          <p:cNvPr id="4" name="Graphic 3" descr="Proost met effen opvulling">
            <a:extLst>
              <a:ext uri="{FF2B5EF4-FFF2-40B4-BE49-F238E27FC236}">
                <a16:creationId xmlns:a16="http://schemas.microsoft.com/office/drawing/2014/main" id="{9C6B0560-07A0-8035-EC45-50157AD16F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939800" y="1641196"/>
            <a:ext cx="2777109" cy="2777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4680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8621F9-8D17-4857-B34E-816BD0250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Vragen?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00D18EDE-1686-70C6-E261-1D8EB12821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1982" y="1010404"/>
            <a:ext cx="5843370" cy="497321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07316639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0</TotalTime>
  <Words>59</Words>
  <Application>Microsoft Office PowerPoint</Application>
  <PresentationFormat>Breedbeeld</PresentationFormat>
  <Paragraphs>21</Paragraphs>
  <Slides>9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9</vt:i4>
      </vt:variant>
    </vt:vector>
  </HeadingPairs>
  <TitlesOfParts>
    <vt:vector size="13" baseType="lpstr">
      <vt:lpstr>Arial</vt:lpstr>
      <vt:lpstr>Calibri</vt:lpstr>
      <vt:lpstr>Tw Cen MT</vt:lpstr>
      <vt:lpstr>Circuit</vt:lpstr>
      <vt:lpstr>The Notorious BIg Data</vt:lpstr>
      <vt:lpstr>Index</vt:lpstr>
      <vt:lpstr>Big-Data </vt:lpstr>
      <vt:lpstr>Cheat-sheets </vt:lpstr>
      <vt:lpstr>Machine learning</vt:lpstr>
      <vt:lpstr>PowerPoint-presentatie</vt:lpstr>
      <vt:lpstr>Sprint’s</vt:lpstr>
      <vt:lpstr>PowerPoint-presentatie</vt:lpstr>
      <vt:lpstr>Vragen?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Notorious BIg Data</dc:title>
  <dc:creator>Ibrahim, Herish</dc:creator>
  <cp:lastModifiedBy>Ibrahim, Herish</cp:lastModifiedBy>
  <cp:revision>15</cp:revision>
  <dcterms:created xsi:type="dcterms:W3CDTF">2022-03-03T13:17:46Z</dcterms:created>
  <dcterms:modified xsi:type="dcterms:W3CDTF">2022-06-16T13:11:08Z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3aa366c-74b9-492b-a1b9-5472c41e7d31_Enabled">
    <vt:lpwstr>true</vt:lpwstr>
  </property>
  <property fmtid="{D5CDD505-2E9C-101B-9397-08002B2CF9AE}" pid="3" name="MSIP_Label_73aa366c-74b9-492b-a1b9-5472c41e7d31_SetDate">
    <vt:lpwstr>2022-03-03T13:17:46Z</vt:lpwstr>
  </property>
  <property fmtid="{D5CDD505-2E9C-101B-9397-08002B2CF9AE}" pid="4" name="MSIP_Label_73aa366c-74b9-492b-a1b9-5472c41e7d31_Method">
    <vt:lpwstr>Standard</vt:lpwstr>
  </property>
  <property fmtid="{D5CDD505-2E9C-101B-9397-08002B2CF9AE}" pid="5" name="MSIP_Label_73aa366c-74b9-492b-a1b9-5472c41e7d31_Name">
    <vt:lpwstr>73aa366c-74b9-492b-a1b9-5472c41e7d31</vt:lpwstr>
  </property>
  <property fmtid="{D5CDD505-2E9C-101B-9397-08002B2CF9AE}" pid="6" name="MSIP_Label_73aa366c-74b9-492b-a1b9-5472c41e7d31_SiteId">
    <vt:lpwstr>44bbd632-fe04-42d7-933e-2649dcd22649</vt:lpwstr>
  </property>
  <property fmtid="{D5CDD505-2E9C-101B-9397-08002B2CF9AE}" pid="7" name="MSIP_Label_73aa366c-74b9-492b-a1b9-5472c41e7d31_ActionId">
    <vt:lpwstr>2fe32633-248b-4ee9-82eb-a4f4ecc638b7</vt:lpwstr>
  </property>
  <property fmtid="{D5CDD505-2E9C-101B-9397-08002B2CF9AE}" pid="8" name="MSIP_Label_73aa366c-74b9-492b-a1b9-5472c41e7d31_ContentBits">
    <vt:lpwstr>2</vt:lpwstr>
  </property>
  <property fmtid="{D5CDD505-2E9C-101B-9397-08002B2CF9AE}" pid="9" name="ClassificationContentMarkingFooterLocations">
    <vt:lpwstr>Circuit:49</vt:lpwstr>
  </property>
  <property fmtid="{D5CDD505-2E9C-101B-9397-08002B2CF9AE}" pid="10" name="ClassificationContentMarkingFooterText">
    <vt:lpwstr>Sensitivity: general</vt:lpwstr>
  </property>
</Properties>
</file>