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3CE2D-F1BA-4FD7-9BBF-FA81FD35124B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0_3" csCatId="mainScheme" phldr="1"/>
      <dgm:spPr/>
    </dgm:pt>
    <dgm:pt modelId="{CA1277CE-00F3-49A3-B4E1-34DA170695E4}">
      <dgm:prSet phldrT="[Tekst]"/>
      <dgm:spPr/>
      <dgm:t>
        <a:bodyPr/>
        <a:lstStyle/>
        <a:p>
          <a:r>
            <a:rPr lang="nl-NL" dirty="0"/>
            <a:t>Max</a:t>
          </a:r>
        </a:p>
      </dgm:t>
    </dgm:pt>
    <dgm:pt modelId="{43C9D2D1-A864-405B-A4CC-F8129E6A7D93}" type="parTrans" cxnId="{FFC695CC-6ABE-4FFA-BF9D-7E5070D54BDD}">
      <dgm:prSet/>
      <dgm:spPr/>
      <dgm:t>
        <a:bodyPr/>
        <a:lstStyle/>
        <a:p>
          <a:endParaRPr lang="nl-NL"/>
        </a:p>
      </dgm:t>
    </dgm:pt>
    <dgm:pt modelId="{C3FFEDF6-2198-4E5F-9F70-6E4FDE7539EC}" type="sibTrans" cxnId="{FFC695CC-6ABE-4FFA-BF9D-7E5070D54BDD}">
      <dgm:prSet/>
      <dgm:spPr/>
      <dgm:t>
        <a:bodyPr/>
        <a:lstStyle/>
        <a:p>
          <a:endParaRPr lang="nl-NL"/>
        </a:p>
      </dgm:t>
    </dgm:pt>
    <dgm:pt modelId="{9FC522F3-7256-4719-B92E-C573F2ACAF02}">
      <dgm:prSet phldrT="[Tekst]"/>
      <dgm:spPr/>
      <dgm:t>
        <a:bodyPr/>
        <a:lstStyle/>
        <a:p>
          <a:r>
            <a:rPr lang="nl-NL" dirty="0" err="1"/>
            <a:t>Melih</a:t>
          </a:r>
          <a:endParaRPr lang="nl-NL" dirty="0"/>
        </a:p>
      </dgm:t>
    </dgm:pt>
    <dgm:pt modelId="{EDC4A7FD-977D-40FC-B340-DD6614A30ABD}" type="parTrans" cxnId="{B4CEEDA1-6AB4-40CE-BB20-6BB4CCB376B3}">
      <dgm:prSet/>
      <dgm:spPr/>
      <dgm:t>
        <a:bodyPr/>
        <a:lstStyle/>
        <a:p>
          <a:endParaRPr lang="nl-NL"/>
        </a:p>
      </dgm:t>
    </dgm:pt>
    <dgm:pt modelId="{74012DF3-9947-4E73-BC82-065C2B43FC4E}" type="sibTrans" cxnId="{B4CEEDA1-6AB4-40CE-BB20-6BB4CCB376B3}">
      <dgm:prSet/>
      <dgm:spPr/>
      <dgm:t>
        <a:bodyPr/>
        <a:lstStyle/>
        <a:p>
          <a:endParaRPr lang="nl-NL"/>
        </a:p>
      </dgm:t>
    </dgm:pt>
    <dgm:pt modelId="{C5AFFF2E-A719-4A97-8C03-04DC02A48D51}">
      <dgm:prSet phldrT="[Tekst]"/>
      <dgm:spPr/>
      <dgm:t>
        <a:bodyPr/>
        <a:lstStyle/>
        <a:p>
          <a:r>
            <a:rPr lang="nl-NL" dirty="0" err="1"/>
            <a:t>Faridullah</a:t>
          </a:r>
          <a:endParaRPr lang="nl-NL" dirty="0"/>
        </a:p>
      </dgm:t>
    </dgm:pt>
    <dgm:pt modelId="{D7C8990B-8C66-4218-B284-89649CF38C47}" type="parTrans" cxnId="{6E9AF550-6C2F-43FD-98C3-7E94E64B9F33}">
      <dgm:prSet/>
      <dgm:spPr/>
      <dgm:t>
        <a:bodyPr/>
        <a:lstStyle/>
        <a:p>
          <a:endParaRPr lang="nl-NL"/>
        </a:p>
      </dgm:t>
    </dgm:pt>
    <dgm:pt modelId="{423490BE-AAD2-47F5-91A6-DC945CAC8BF0}" type="sibTrans" cxnId="{6E9AF550-6C2F-43FD-98C3-7E94E64B9F33}">
      <dgm:prSet/>
      <dgm:spPr/>
      <dgm:t>
        <a:bodyPr/>
        <a:lstStyle/>
        <a:p>
          <a:endParaRPr lang="nl-NL"/>
        </a:p>
      </dgm:t>
    </dgm:pt>
    <dgm:pt modelId="{6D7FB7D5-F0A5-4749-A5D8-351B1E418B9F}">
      <dgm:prSet phldrT="[Tekst]"/>
      <dgm:spPr/>
      <dgm:t>
        <a:bodyPr/>
        <a:lstStyle/>
        <a:p>
          <a:r>
            <a:rPr lang="nl-NL" dirty="0"/>
            <a:t>Herish</a:t>
          </a:r>
        </a:p>
      </dgm:t>
    </dgm:pt>
    <dgm:pt modelId="{2799A40E-3ADC-4973-9EE0-8505A957AE20}" type="parTrans" cxnId="{768169CC-29FE-48C6-AF4E-69B7D871CC3C}">
      <dgm:prSet/>
      <dgm:spPr/>
      <dgm:t>
        <a:bodyPr/>
        <a:lstStyle/>
        <a:p>
          <a:endParaRPr lang="nl-NL"/>
        </a:p>
      </dgm:t>
    </dgm:pt>
    <dgm:pt modelId="{549D0739-31C2-437D-AD9D-C54C1A2FC847}" type="sibTrans" cxnId="{768169CC-29FE-48C6-AF4E-69B7D871CC3C}">
      <dgm:prSet/>
      <dgm:spPr/>
      <dgm:t>
        <a:bodyPr/>
        <a:lstStyle/>
        <a:p>
          <a:endParaRPr lang="nl-NL"/>
        </a:p>
      </dgm:t>
    </dgm:pt>
    <dgm:pt modelId="{B881F64F-CC95-4F16-8D90-BC1C9E6E9CC7}" type="pres">
      <dgm:prSet presAssocID="{0343CE2D-F1BA-4FD7-9BBF-FA81FD35124B}" presName="Name0" presStyleCnt="0">
        <dgm:presLayoutVars>
          <dgm:dir/>
        </dgm:presLayoutVars>
      </dgm:prSet>
      <dgm:spPr/>
    </dgm:pt>
    <dgm:pt modelId="{A88C6335-133C-4FDE-9C71-6C3A05454A3F}" type="pres">
      <dgm:prSet presAssocID="{CA1277CE-00F3-49A3-B4E1-34DA170695E4}" presName="parComposite" presStyleCnt="0"/>
      <dgm:spPr/>
    </dgm:pt>
    <dgm:pt modelId="{451657AD-51AB-4D48-81B0-37C2A1998EE0}" type="pres">
      <dgm:prSet presAssocID="{CA1277CE-00F3-49A3-B4E1-34DA170695E4}" presName="parBigCircle" presStyleLbl="node0" presStyleIdx="0" presStyleCnt="4"/>
      <dgm:spPr>
        <a:effectLst>
          <a:glow rad="228600">
            <a:schemeClr val="accent4">
              <a:satMod val="175000"/>
              <a:alpha val="40000"/>
            </a:schemeClr>
          </a:glow>
        </a:effectLst>
      </dgm:spPr>
    </dgm:pt>
    <dgm:pt modelId="{1CA87BFF-6F25-4FC1-A1BD-CD3EE0FEEBAD}" type="pres">
      <dgm:prSet presAssocID="{CA1277CE-00F3-49A3-B4E1-34DA170695E4}" presName="parTx" presStyleLbl="revTx" presStyleIdx="0" presStyleCnt="4"/>
      <dgm:spPr/>
    </dgm:pt>
    <dgm:pt modelId="{66EE9A8E-957C-45E0-90DA-26C532019A5F}" type="pres">
      <dgm:prSet presAssocID="{CA1277CE-00F3-49A3-B4E1-34DA170695E4}" presName="bSpace" presStyleCnt="0"/>
      <dgm:spPr/>
    </dgm:pt>
    <dgm:pt modelId="{27B6D277-033D-41DC-AD24-0A17A38BD62E}" type="pres">
      <dgm:prSet presAssocID="{CA1277CE-00F3-49A3-B4E1-34DA170695E4}" presName="parBackupNorm" presStyleCnt="0"/>
      <dgm:spPr/>
    </dgm:pt>
    <dgm:pt modelId="{543F2950-7FCE-4972-BDCC-EE9B7AAF2595}" type="pres">
      <dgm:prSet presAssocID="{C3FFEDF6-2198-4E5F-9F70-6E4FDE7539EC}" presName="parSpace" presStyleCnt="0"/>
      <dgm:spPr/>
    </dgm:pt>
    <dgm:pt modelId="{7FAF609B-7E45-4BA8-8125-DCD771BA9F9B}" type="pres">
      <dgm:prSet presAssocID="{9FC522F3-7256-4719-B92E-C573F2ACAF02}" presName="parComposite" presStyleCnt="0"/>
      <dgm:spPr/>
    </dgm:pt>
    <dgm:pt modelId="{111DF042-602A-4A4F-B94E-818416A99471}" type="pres">
      <dgm:prSet presAssocID="{9FC522F3-7256-4719-B92E-C573F2ACAF02}" presName="parBigCircle" presStyleLbl="node0" presStyleIdx="1" presStyleCnt="4"/>
      <dgm:spPr/>
    </dgm:pt>
    <dgm:pt modelId="{1517AEBF-D952-4F8B-B26D-9F61069B680F}" type="pres">
      <dgm:prSet presAssocID="{9FC522F3-7256-4719-B92E-C573F2ACAF02}" presName="parTx" presStyleLbl="revTx" presStyleIdx="1" presStyleCnt="4"/>
      <dgm:spPr/>
    </dgm:pt>
    <dgm:pt modelId="{27568849-3A41-490E-9A71-99843991D53D}" type="pres">
      <dgm:prSet presAssocID="{9FC522F3-7256-4719-B92E-C573F2ACAF02}" presName="bSpace" presStyleCnt="0"/>
      <dgm:spPr/>
    </dgm:pt>
    <dgm:pt modelId="{93841887-84A0-4066-A989-0311DE3BE6B4}" type="pres">
      <dgm:prSet presAssocID="{9FC522F3-7256-4719-B92E-C573F2ACAF02}" presName="parBackupNorm" presStyleCnt="0"/>
      <dgm:spPr/>
    </dgm:pt>
    <dgm:pt modelId="{7F3FF2F3-D8C1-4243-8E47-B0C17225A0AB}" type="pres">
      <dgm:prSet presAssocID="{74012DF3-9947-4E73-BC82-065C2B43FC4E}" presName="parSpace" presStyleCnt="0"/>
      <dgm:spPr/>
    </dgm:pt>
    <dgm:pt modelId="{A88A6B0E-CAA4-48C2-8D04-97B46A3169B6}" type="pres">
      <dgm:prSet presAssocID="{C5AFFF2E-A719-4A97-8C03-04DC02A48D51}" presName="parComposite" presStyleCnt="0"/>
      <dgm:spPr/>
    </dgm:pt>
    <dgm:pt modelId="{E7F6A624-A5E4-47A0-B9B8-4F7DF146B042}" type="pres">
      <dgm:prSet presAssocID="{C5AFFF2E-A719-4A97-8C03-04DC02A48D51}" presName="parBigCircle" presStyleLbl="node0" presStyleIdx="2" presStyleCnt="4"/>
      <dgm:spPr/>
    </dgm:pt>
    <dgm:pt modelId="{E158D8C7-96F7-4FDD-A93A-6F14FDD9D6D9}" type="pres">
      <dgm:prSet presAssocID="{C5AFFF2E-A719-4A97-8C03-04DC02A48D51}" presName="parTx" presStyleLbl="revTx" presStyleIdx="2" presStyleCnt="4"/>
      <dgm:spPr/>
    </dgm:pt>
    <dgm:pt modelId="{B03EFB02-ECC3-4CE5-A780-5951E77583EE}" type="pres">
      <dgm:prSet presAssocID="{C5AFFF2E-A719-4A97-8C03-04DC02A48D51}" presName="bSpace" presStyleCnt="0"/>
      <dgm:spPr/>
    </dgm:pt>
    <dgm:pt modelId="{6B639D15-24A5-4523-8E5A-CDB3CF31D53E}" type="pres">
      <dgm:prSet presAssocID="{C5AFFF2E-A719-4A97-8C03-04DC02A48D51}" presName="parBackupNorm" presStyleCnt="0"/>
      <dgm:spPr/>
    </dgm:pt>
    <dgm:pt modelId="{668F10E9-9914-4236-B279-375F785C0CF8}" type="pres">
      <dgm:prSet presAssocID="{423490BE-AAD2-47F5-91A6-DC945CAC8BF0}" presName="parSpace" presStyleCnt="0"/>
      <dgm:spPr/>
    </dgm:pt>
    <dgm:pt modelId="{A1271449-2994-4905-B8F7-5264A0C6C9A0}" type="pres">
      <dgm:prSet presAssocID="{6D7FB7D5-F0A5-4749-A5D8-351B1E418B9F}" presName="parComposite" presStyleCnt="0"/>
      <dgm:spPr/>
    </dgm:pt>
    <dgm:pt modelId="{CF8CD3C7-F374-4E4A-A746-78EC87646AC3}" type="pres">
      <dgm:prSet presAssocID="{6D7FB7D5-F0A5-4749-A5D8-351B1E418B9F}" presName="parBigCircle" presStyleLbl="node0" presStyleIdx="3" presStyleCnt="4"/>
      <dgm:spPr/>
    </dgm:pt>
    <dgm:pt modelId="{FC06C70C-2D58-4582-A787-A803D72FDF51}" type="pres">
      <dgm:prSet presAssocID="{6D7FB7D5-F0A5-4749-A5D8-351B1E418B9F}" presName="parTx" presStyleLbl="revTx" presStyleIdx="3" presStyleCnt="4"/>
      <dgm:spPr/>
    </dgm:pt>
    <dgm:pt modelId="{A5E68CC0-9EC9-42AE-BF2E-5ADD22EF6D2B}" type="pres">
      <dgm:prSet presAssocID="{6D7FB7D5-F0A5-4749-A5D8-351B1E418B9F}" presName="bSpace" presStyleCnt="0"/>
      <dgm:spPr/>
    </dgm:pt>
    <dgm:pt modelId="{22BF8791-3447-4FF5-AE51-EC2B6C6D3499}" type="pres">
      <dgm:prSet presAssocID="{6D7FB7D5-F0A5-4749-A5D8-351B1E418B9F}" presName="parBackupNorm" presStyleCnt="0"/>
      <dgm:spPr/>
    </dgm:pt>
    <dgm:pt modelId="{6891C9BE-2D92-49C6-9ECE-CC83E1E7789D}" type="pres">
      <dgm:prSet presAssocID="{549D0739-31C2-437D-AD9D-C54C1A2FC847}" presName="parSpace" presStyleCnt="0"/>
      <dgm:spPr/>
    </dgm:pt>
  </dgm:ptLst>
  <dgm:cxnLst>
    <dgm:cxn modelId="{B0A8D441-A071-4B6C-9509-4B9C0EC9F711}" type="presOf" srcId="{6D7FB7D5-F0A5-4749-A5D8-351B1E418B9F}" destId="{FC06C70C-2D58-4582-A787-A803D72FDF51}" srcOrd="0" destOrd="0" presId="urn:microsoft.com/office/officeart/2008/layout/CircleAccentTimeline"/>
    <dgm:cxn modelId="{6E9AF550-6C2F-43FD-98C3-7E94E64B9F33}" srcId="{0343CE2D-F1BA-4FD7-9BBF-FA81FD35124B}" destId="{C5AFFF2E-A719-4A97-8C03-04DC02A48D51}" srcOrd="2" destOrd="0" parTransId="{D7C8990B-8C66-4218-B284-89649CF38C47}" sibTransId="{423490BE-AAD2-47F5-91A6-DC945CAC8BF0}"/>
    <dgm:cxn modelId="{A93C8852-AF46-404F-9E03-34DA1CE2EB41}" type="presOf" srcId="{0343CE2D-F1BA-4FD7-9BBF-FA81FD35124B}" destId="{B881F64F-CC95-4F16-8D90-BC1C9E6E9CC7}" srcOrd="0" destOrd="0" presId="urn:microsoft.com/office/officeart/2008/layout/CircleAccentTimeline"/>
    <dgm:cxn modelId="{B4CEEDA1-6AB4-40CE-BB20-6BB4CCB376B3}" srcId="{0343CE2D-F1BA-4FD7-9BBF-FA81FD35124B}" destId="{9FC522F3-7256-4719-B92E-C573F2ACAF02}" srcOrd="1" destOrd="0" parTransId="{EDC4A7FD-977D-40FC-B340-DD6614A30ABD}" sibTransId="{74012DF3-9947-4E73-BC82-065C2B43FC4E}"/>
    <dgm:cxn modelId="{5BBD9DBD-90E0-44D5-87FB-27EEEA869A3E}" type="presOf" srcId="{C5AFFF2E-A719-4A97-8C03-04DC02A48D51}" destId="{E158D8C7-96F7-4FDD-A93A-6F14FDD9D6D9}" srcOrd="0" destOrd="0" presId="urn:microsoft.com/office/officeart/2008/layout/CircleAccentTimeline"/>
    <dgm:cxn modelId="{768169CC-29FE-48C6-AF4E-69B7D871CC3C}" srcId="{0343CE2D-F1BA-4FD7-9BBF-FA81FD35124B}" destId="{6D7FB7D5-F0A5-4749-A5D8-351B1E418B9F}" srcOrd="3" destOrd="0" parTransId="{2799A40E-3ADC-4973-9EE0-8505A957AE20}" sibTransId="{549D0739-31C2-437D-AD9D-C54C1A2FC847}"/>
    <dgm:cxn modelId="{FFC695CC-6ABE-4FFA-BF9D-7E5070D54BDD}" srcId="{0343CE2D-F1BA-4FD7-9BBF-FA81FD35124B}" destId="{CA1277CE-00F3-49A3-B4E1-34DA170695E4}" srcOrd="0" destOrd="0" parTransId="{43C9D2D1-A864-405B-A4CC-F8129E6A7D93}" sibTransId="{C3FFEDF6-2198-4E5F-9F70-6E4FDE7539EC}"/>
    <dgm:cxn modelId="{3AEE2ECE-600F-4A2A-9A98-AE218897241B}" type="presOf" srcId="{CA1277CE-00F3-49A3-B4E1-34DA170695E4}" destId="{1CA87BFF-6F25-4FC1-A1BD-CD3EE0FEEBAD}" srcOrd="0" destOrd="0" presId="urn:microsoft.com/office/officeart/2008/layout/CircleAccentTimeline"/>
    <dgm:cxn modelId="{5D7348F6-2A3E-4409-AF63-471EDEC5551A}" type="presOf" srcId="{9FC522F3-7256-4719-B92E-C573F2ACAF02}" destId="{1517AEBF-D952-4F8B-B26D-9F61069B680F}" srcOrd="0" destOrd="0" presId="urn:microsoft.com/office/officeart/2008/layout/CircleAccentTimeline"/>
    <dgm:cxn modelId="{AEFAE8C2-481E-449D-A5A5-0A0F97405601}" type="presParOf" srcId="{B881F64F-CC95-4F16-8D90-BC1C9E6E9CC7}" destId="{A88C6335-133C-4FDE-9C71-6C3A05454A3F}" srcOrd="0" destOrd="0" presId="urn:microsoft.com/office/officeart/2008/layout/CircleAccentTimeline"/>
    <dgm:cxn modelId="{85337909-6D8E-4FD6-9272-25DC76E034EA}" type="presParOf" srcId="{A88C6335-133C-4FDE-9C71-6C3A05454A3F}" destId="{451657AD-51AB-4D48-81B0-37C2A1998EE0}" srcOrd="0" destOrd="0" presId="urn:microsoft.com/office/officeart/2008/layout/CircleAccentTimeline"/>
    <dgm:cxn modelId="{971CDAB0-D737-48E6-9FF9-B742168653F8}" type="presParOf" srcId="{A88C6335-133C-4FDE-9C71-6C3A05454A3F}" destId="{1CA87BFF-6F25-4FC1-A1BD-CD3EE0FEEBAD}" srcOrd="1" destOrd="0" presId="urn:microsoft.com/office/officeart/2008/layout/CircleAccentTimeline"/>
    <dgm:cxn modelId="{79719433-2DFD-4DFC-BA06-BDE1E368ECF2}" type="presParOf" srcId="{A88C6335-133C-4FDE-9C71-6C3A05454A3F}" destId="{66EE9A8E-957C-45E0-90DA-26C532019A5F}" srcOrd="2" destOrd="0" presId="urn:microsoft.com/office/officeart/2008/layout/CircleAccentTimeline"/>
    <dgm:cxn modelId="{EACB2246-6564-4B59-8B3A-B17183A90BC6}" type="presParOf" srcId="{B881F64F-CC95-4F16-8D90-BC1C9E6E9CC7}" destId="{27B6D277-033D-41DC-AD24-0A17A38BD62E}" srcOrd="1" destOrd="0" presId="urn:microsoft.com/office/officeart/2008/layout/CircleAccentTimeline"/>
    <dgm:cxn modelId="{CE0A6175-5DDE-41E8-A7CA-5F66F38EDFD5}" type="presParOf" srcId="{B881F64F-CC95-4F16-8D90-BC1C9E6E9CC7}" destId="{543F2950-7FCE-4972-BDCC-EE9B7AAF2595}" srcOrd="2" destOrd="0" presId="urn:microsoft.com/office/officeart/2008/layout/CircleAccentTimeline"/>
    <dgm:cxn modelId="{A60CE60C-E91E-4194-A410-B59076C3D42E}" type="presParOf" srcId="{B881F64F-CC95-4F16-8D90-BC1C9E6E9CC7}" destId="{7FAF609B-7E45-4BA8-8125-DCD771BA9F9B}" srcOrd="3" destOrd="0" presId="urn:microsoft.com/office/officeart/2008/layout/CircleAccentTimeline"/>
    <dgm:cxn modelId="{F73DD744-14DE-456C-86DF-12038F78AA72}" type="presParOf" srcId="{7FAF609B-7E45-4BA8-8125-DCD771BA9F9B}" destId="{111DF042-602A-4A4F-B94E-818416A99471}" srcOrd="0" destOrd="0" presId="urn:microsoft.com/office/officeart/2008/layout/CircleAccentTimeline"/>
    <dgm:cxn modelId="{AEFD71F6-2167-47B8-BEB8-D03D2D51FA95}" type="presParOf" srcId="{7FAF609B-7E45-4BA8-8125-DCD771BA9F9B}" destId="{1517AEBF-D952-4F8B-B26D-9F61069B680F}" srcOrd="1" destOrd="0" presId="urn:microsoft.com/office/officeart/2008/layout/CircleAccentTimeline"/>
    <dgm:cxn modelId="{330A649F-8038-4DA1-820F-25FB41F13F92}" type="presParOf" srcId="{7FAF609B-7E45-4BA8-8125-DCD771BA9F9B}" destId="{27568849-3A41-490E-9A71-99843991D53D}" srcOrd="2" destOrd="0" presId="urn:microsoft.com/office/officeart/2008/layout/CircleAccentTimeline"/>
    <dgm:cxn modelId="{E6ED36CB-8FBD-49AE-8838-C56C3CED7A1F}" type="presParOf" srcId="{B881F64F-CC95-4F16-8D90-BC1C9E6E9CC7}" destId="{93841887-84A0-4066-A989-0311DE3BE6B4}" srcOrd="4" destOrd="0" presId="urn:microsoft.com/office/officeart/2008/layout/CircleAccentTimeline"/>
    <dgm:cxn modelId="{101C0D05-6425-4BF3-9ED1-04C34B9FF859}" type="presParOf" srcId="{B881F64F-CC95-4F16-8D90-BC1C9E6E9CC7}" destId="{7F3FF2F3-D8C1-4243-8E47-B0C17225A0AB}" srcOrd="5" destOrd="0" presId="urn:microsoft.com/office/officeart/2008/layout/CircleAccentTimeline"/>
    <dgm:cxn modelId="{62FCA23E-92E0-4FFA-B652-BADDD42D44F2}" type="presParOf" srcId="{B881F64F-CC95-4F16-8D90-BC1C9E6E9CC7}" destId="{A88A6B0E-CAA4-48C2-8D04-97B46A3169B6}" srcOrd="6" destOrd="0" presId="urn:microsoft.com/office/officeart/2008/layout/CircleAccentTimeline"/>
    <dgm:cxn modelId="{51496770-E5A4-4988-872D-5C727C6F0CB1}" type="presParOf" srcId="{A88A6B0E-CAA4-48C2-8D04-97B46A3169B6}" destId="{E7F6A624-A5E4-47A0-B9B8-4F7DF146B042}" srcOrd="0" destOrd="0" presId="urn:microsoft.com/office/officeart/2008/layout/CircleAccentTimeline"/>
    <dgm:cxn modelId="{667C18FB-7BEB-4BD2-AE8C-7D2923145EA0}" type="presParOf" srcId="{A88A6B0E-CAA4-48C2-8D04-97B46A3169B6}" destId="{E158D8C7-96F7-4FDD-A93A-6F14FDD9D6D9}" srcOrd="1" destOrd="0" presId="urn:microsoft.com/office/officeart/2008/layout/CircleAccentTimeline"/>
    <dgm:cxn modelId="{0B7D4A22-C190-42EB-B71E-A9F2337101E4}" type="presParOf" srcId="{A88A6B0E-CAA4-48C2-8D04-97B46A3169B6}" destId="{B03EFB02-ECC3-4CE5-A780-5951E77583EE}" srcOrd="2" destOrd="0" presId="urn:microsoft.com/office/officeart/2008/layout/CircleAccentTimeline"/>
    <dgm:cxn modelId="{5592623E-0133-4598-AB2E-3C66F8FF136A}" type="presParOf" srcId="{B881F64F-CC95-4F16-8D90-BC1C9E6E9CC7}" destId="{6B639D15-24A5-4523-8E5A-CDB3CF31D53E}" srcOrd="7" destOrd="0" presId="urn:microsoft.com/office/officeart/2008/layout/CircleAccentTimeline"/>
    <dgm:cxn modelId="{8D50D019-266B-4667-AEC7-B0F496390489}" type="presParOf" srcId="{B881F64F-CC95-4F16-8D90-BC1C9E6E9CC7}" destId="{668F10E9-9914-4236-B279-375F785C0CF8}" srcOrd="8" destOrd="0" presId="urn:microsoft.com/office/officeart/2008/layout/CircleAccentTimeline"/>
    <dgm:cxn modelId="{C62314AA-5BFF-40D2-BDA5-783499503BE1}" type="presParOf" srcId="{B881F64F-CC95-4F16-8D90-BC1C9E6E9CC7}" destId="{A1271449-2994-4905-B8F7-5264A0C6C9A0}" srcOrd="9" destOrd="0" presId="urn:microsoft.com/office/officeart/2008/layout/CircleAccentTimeline"/>
    <dgm:cxn modelId="{A2CCE47D-5A77-4D57-9027-913246B2788F}" type="presParOf" srcId="{A1271449-2994-4905-B8F7-5264A0C6C9A0}" destId="{CF8CD3C7-F374-4E4A-A746-78EC87646AC3}" srcOrd="0" destOrd="0" presId="urn:microsoft.com/office/officeart/2008/layout/CircleAccentTimeline"/>
    <dgm:cxn modelId="{49C0F091-5FE5-438C-9016-F6DF5F993624}" type="presParOf" srcId="{A1271449-2994-4905-B8F7-5264A0C6C9A0}" destId="{FC06C70C-2D58-4582-A787-A803D72FDF51}" srcOrd="1" destOrd="0" presId="urn:microsoft.com/office/officeart/2008/layout/CircleAccentTimeline"/>
    <dgm:cxn modelId="{2919C0CE-F1E9-4D29-BC69-F78852A6381F}" type="presParOf" srcId="{A1271449-2994-4905-B8F7-5264A0C6C9A0}" destId="{A5E68CC0-9EC9-42AE-BF2E-5ADD22EF6D2B}" srcOrd="2" destOrd="0" presId="urn:microsoft.com/office/officeart/2008/layout/CircleAccentTimeline"/>
    <dgm:cxn modelId="{08DDC296-7E36-4EF6-9868-5E2503581B0F}" type="presParOf" srcId="{B881F64F-CC95-4F16-8D90-BC1C9E6E9CC7}" destId="{22BF8791-3447-4FF5-AE51-EC2B6C6D3499}" srcOrd="10" destOrd="0" presId="urn:microsoft.com/office/officeart/2008/layout/CircleAccentTimeline"/>
    <dgm:cxn modelId="{5849DE12-7CB7-4F54-9C45-349FB3516520}" type="presParOf" srcId="{B881F64F-CC95-4F16-8D90-BC1C9E6E9CC7}" destId="{6891C9BE-2D92-49C6-9ECE-CC83E1E7789D}" srcOrd="1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43CE2D-F1BA-4FD7-9BBF-FA81FD35124B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0_3" csCatId="mainScheme" phldr="1"/>
      <dgm:spPr/>
    </dgm:pt>
    <dgm:pt modelId="{CA1277CE-00F3-49A3-B4E1-34DA170695E4}">
      <dgm:prSet phldrT="[Tekst]"/>
      <dgm:spPr/>
      <dgm:t>
        <a:bodyPr/>
        <a:lstStyle/>
        <a:p>
          <a:r>
            <a:rPr lang="nl-NL" dirty="0"/>
            <a:t>Max</a:t>
          </a:r>
        </a:p>
      </dgm:t>
    </dgm:pt>
    <dgm:pt modelId="{43C9D2D1-A864-405B-A4CC-F8129E6A7D93}" type="parTrans" cxnId="{FFC695CC-6ABE-4FFA-BF9D-7E5070D54BDD}">
      <dgm:prSet/>
      <dgm:spPr/>
      <dgm:t>
        <a:bodyPr/>
        <a:lstStyle/>
        <a:p>
          <a:endParaRPr lang="nl-NL"/>
        </a:p>
      </dgm:t>
    </dgm:pt>
    <dgm:pt modelId="{C3FFEDF6-2198-4E5F-9F70-6E4FDE7539EC}" type="sibTrans" cxnId="{FFC695CC-6ABE-4FFA-BF9D-7E5070D54BDD}">
      <dgm:prSet/>
      <dgm:spPr/>
      <dgm:t>
        <a:bodyPr/>
        <a:lstStyle/>
        <a:p>
          <a:endParaRPr lang="nl-NL"/>
        </a:p>
      </dgm:t>
    </dgm:pt>
    <dgm:pt modelId="{9FC522F3-7256-4719-B92E-C573F2ACAF02}">
      <dgm:prSet phldrT="[Tekst]"/>
      <dgm:spPr/>
      <dgm:t>
        <a:bodyPr/>
        <a:lstStyle/>
        <a:p>
          <a:r>
            <a:rPr lang="nl-NL" dirty="0" err="1"/>
            <a:t>Melih</a:t>
          </a:r>
          <a:endParaRPr lang="nl-NL" dirty="0"/>
        </a:p>
      </dgm:t>
    </dgm:pt>
    <dgm:pt modelId="{EDC4A7FD-977D-40FC-B340-DD6614A30ABD}" type="parTrans" cxnId="{B4CEEDA1-6AB4-40CE-BB20-6BB4CCB376B3}">
      <dgm:prSet/>
      <dgm:spPr/>
      <dgm:t>
        <a:bodyPr/>
        <a:lstStyle/>
        <a:p>
          <a:endParaRPr lang="nl-NL"/>
        </a:p>
      </dgm:t>
    </dgm:pt>
    <dgm:pt modelId="{74012DF3-9947-4E73-BC82-065C2B43FC4E}" type="sibTrans" cxnId="{B4CEEDA1-6AB4-40CE-BB20-6BB4CCB376B3}">
      <dgm:prSet/>
      <dgm:spPr/>
      <dgm:t>
        <a:bodyPr/>
        <a:lstStyle/>
        <a:p>
          <a:endParaRPr lang="nl-NL"/>
        </a:p>
      </dgm:t>
    </dgm:pt>
    <dgm:pt modelId="{C5AFFF2E-A719-4A97-8C03-04DC02A48D51}">
      <dgm:prSet phldrT="[Tekst]"/>
      <dgm:spPr/>
      <dgm:t>
        <a:bodyPr/>
        <a:lstStyle/>
        <a:p>
          <a:r>
            <a:rPr lang="nl-NL" dirty="0" err="1"/>
            <a:t>Faridullah</a:t>
          </a:r>
          <a:endParaRPr lang="nl-NL" dirty="0"/>
        </a:p>
      </dgm:t>
    </dgm:pt>
    <dgm:pt modelId="{D7C8990B-8C66-4218-B284-89649CF38C47}" type="parTrans" cxnId="{6E9AF550-6C2F-43FD-98C3-7E94E64B9F33}">
      <dgm:prSet/>
      <dgm:spPr/>
      <dgm:t>
        <a:bodyPr/>
        <a:lstStyle/>
        <a:p>
          <a:endParaRPr lang="nl-NL"/>
        </a:p>
      </dgm:t>
    </dgm:pt>
    <dgm:pt modelId="{423490BE-AAD2-47F5-91A6-DC945CAC8BF0}" type="sibTrans" cxnId="{6E9AF550-6C2F-43FD-98C3-7E94E64B9F33}">
      <dgm:prSet/>
      <dgm:spPr/>
      <dgm:t>
        <a:bodyPr/>
        <a:lstStyle/>
        <a:p>
          <a:endParaRPr lang="nl-NL"/>
        </a:p>
      </dgm:t>
    </dgm:pt>
    <dgm:pt modelId="{6D7FB7D5-F0A5-4749-A5D8-351B1E418B9F}">
      <dgm:prSet phldrT="[Tekst]"/>
      <dgm:spPr/>
      <dgm:t>
        <a:bodyPr/>
        <a:lstStyle/>
        <a:p>
          <a:r>
            <a:rPr lang="nl-NL" dirty="0"/>
            <a:t>Herish</a:t>
          </a:r>
        </a:p>
      </dgm:t>
    </dgm:pt>
    <dgm:pt modelId="{2799A40E-3ADC-4973-9EE0-8505A957AE20}" type="parTrans" cxnId="{768169CC-29FE-48C6-AF4E-69B7D871CC3C}">
      <dgm:prSet/>
      <dgm:spPr/>
      <dgm:t>
        <a:bodyPr/>
        <a:lstStyle/>
        <a:p>
          <a:endParaRPr lang="nl-NL"/>
        </a:p>
      </dgm:t>
    </dgm:pt>
    <dgm:pt modelId="{549D0739-31C2-437D-AD9D-C54C1A2FC847}" type="sibTrans" cxnId="{768169CC-29FE-48C6-AF4E-69B7D871CC3C}">
      <dgm:prSet/>
      <dgm:spPr/>
      <dgm:t>
        <a:bodyPr/>
        <a:lstStyle/>
        <a:p>
          <a:endParaRPr lang="nl-NL"/>
        </a:p>
      </dgm:t>
    </dgm:pt>
    <dgm:pt modelId="{B881F64F-CC95-4F16-8D90-BC1C9E6E9CC7}" type="pres">
      <dgm:prSet presAssocID="{0343CE2D-F1BA-4FD7-9BBF-FA81FD35124B}" presName="Name0" presStyleCnt="0">
        <dgm:presLayoutVars>
          <dgm:dir/>
        </dgm:presLayoutVars>
      </dgm:prSet>
      <dgm:spPr/>
    </dgm:pt>
    <dgm:pt modelId="{A88C6335-133C-4FDE-9C71-6C3A05454A3F}" type="pres">
      <dgm:prSet presAssocID="{CA1277CE-00F3-49A3-B4E1-34DA170695E4}" presName="parComposite" presStyleCnt="0"/>
      <dgm:spPr/>
    </dgm:pt>
    <dgm:pt modelId="{451657AD-51AB-4D48-81B0-37C2A1998EE0}" type="pres">
      <dgm:prSet presAssocID="{CA1277CE-00F3-49A3-B4E1-34DA170695E4}" presName="parBigCircle" presStyleLbl="node0" presStyleIdx="0" presStyleCnt="4"/>
      <dgm:spPr>
        <a:solidFill>
          <a:schemeClr val="tx1"/>
        </a:solidFill>
        <a:effectLst/>
      </dgm:spPr>
    </dgm:pt>
    <dgm:pt modelId="{1CA87BFF-6F25-4FC1-A1BD-CD3EE0FEEBAD}" type="pres">
      <dgm:prSet presAssocID="{CA1277CE-00F3-49A3-B4E1-34DA170695E4}" presName="parTx" presStyleLbl="revTx" presStyleIdx="0" presStyleCnt="4"/>
      <dgm:spPr/>
    </dgm:pt>
    <dgm:pt modelId="{66EE9A8E-957C-45E0-90DA-26C532019A5F}" type="pres">
      <dgm:prSet presAssocID="{CA1277CE-00F3-49A3-B4E1-34DA170695E4}" presName="bSpace" presStyleCnt="0"/>
      <dgm:spPr/>
    </dgm:pt>
    <dgm:pt modelId="{27B6D277-033D-41DC-AD24-0A17A38BD62E}" type="pres">
      <dgm:prSet presAssocID="{CA1277CE-00F3-49A3-B4E1-34DA170695E4}" presName="parBackupNorm" presStyleCnt="0"/>
      <dgm:spPr/>
    </dgm:pt>
    <dgm:pt modelId="{543F2950-7FCE-4972-BDCC-EE9B7AAF2595}" type="pres">
      <dgm:prSet presAssocID="{C3FFEDF6-2198-4E5F-9F70-6E4FDE7539EC}" presName="parSpace" presStyleCnt="0"/>
      <dgm:spPr/>
    </dgm:pt>
    <dgm:pt modelId="{7FAF609B-7E45-4BA8-8125-DCD771BA9F9B}" type="pres">
      <dgm:prSet presAssocID="{9FC522F3-7256-4719-B92E-C573F2ACAF02}" presName="parComposite" presStyleCnt="0"/>
      <dgm:spPr/>
    </dgm:pt>
    <dgm:pt modelId="{111DF042-602A-4A4F-B94E-818416A99471}" type="pres">
      <dgm:prSet presAssocID="{9FC522F3-7256-4719-B92E-C573F2ACAF02}" presName="parBigCircle" presStyleLbl="node0" presStyleIdx="1" presStyleCnt="4"/>
      <dgm:spPr>
        <a:effectLst>
          <a:glow rad="228600">
            <a:schemeClr val="accent3">
              <a:satMod val="175000"/>
              <a:alpha val="40000"/>
            </a:schemeClr>
          </a:glow>
        </a:effectLst>
      </dgm:spPr>
    </dgm:pt>
    <dgm:pt modelId="{1517AEBF-D952-4F8B-B26D-9F61069B680F}" type="pres">
      <dgm:prSet presAssocID="{9FC522F3-7256-4719-B92E-C573F2ACAF02}" presName="parTx" presStyleLbl="revTx" presStyleIdx="1" presStyleCnt="4"/>
      <dgm:spPr/>
    </dgm:pt>
    <dgm:pt modelId="{27568849-3A41-490E-9A71-99843991D53D}" type="pres">
      <dgm:prSet presAssocID="{9FC522F3-7256-4719-B92E-C573F2ACAF02}" presName="bSpace" presStyleCnt="0"/>
      <dgm:spPr/>
    </dgm:pt>
    <dgm:pt modelId="{93841887-84A0-4066-A989-0311DE3BE6B4}" type="pres">
      <dgm:prSet presAssocID="{9FC522F3-7256-4719-B92E-C573F2ACAF02}" presName="parBackupNorm" presStyleCnt="0"/>
      <dgm:spPr/>
    </dgm:pt>
    <dgm:pt modelId="{7F3FF2F3-D8C1-4243-8E47-B0C17225A0AB}" type="pres">
      <dgm:prSet presAssocID="{74012DF3-9947-4E73-BC82-065C2B43FC4E}" presName="parSpace" presStyleCnt="0"/>
      <dgm:spPr/>
    </dgm:pt>
    <dgm:pt modelId="{A88A6B0E-CAA4-48C2-8D04-97B46A3169B6}" type="pres">
      <dgm:prSet presAssocID="{C5AFFF2E-A719-4A97-8C03-04DC02A48D51}" presName="parComposite" presStyleCnt="0"/>
      <dgm:spPr/>
    </dgm:pt>
    <dgm:pt modelId="{E7F6A624-A5E4-47A0-B9B8-4F7DF146B042}" type="pres">
      <dgm:prSet presAssocID="{C5AFFF2E-A719-4A97-8C03-04DC02A48D51}" presName="parBigCircle" presStyleLbl="node0" presStyleIdx="2" presStyleCnt="4"/>
      <dgm:spPr/>
    </dgm:pt>
    <dgm:pt modelId="{E158D8C7-96F7-4FDD-A93A-6F14FDD9D6D9}" type="pres">
      <dgm:prSet presAssocID="{C5AFFF2E-A719-4A97-8C03-04DC02A48D51}" presName="parTx" presStyleLbl="revTx" presStyleIdx="2" presStyleCnt="4"/>
      <dgm:spPr/>
    </dgm:pt>
    <dgm:pt modelId="{B03EFB02-ECC3-4CE5-A780-5951E77583EE}" type="pres">
      <dgm:prSet presAssocID="{C5AFFF2E-A719-4A97-8C03-04DC02A48D51}" presName="bSpace" presStyleCnt="0"/>
      <dgm:spPr/>
    </dgm:pt>
    <dgm:pt modelId="{6B639D15-24A5-4523-8E5A-CDB3CF31D53E}" type="pres">
      <dgm:prSet presAssocID="{C5AFFF2E-A719-4A97-8C03-04DC02A48D51}" presName="parBackupNorm" presStyleCnt="0"/>
      <dgm:spPr/>
    </dgm:pt>
    <dgm:pt modelId="{668F10E9-9914-4236-B279-375F785C0CF8}" type="pres">
      <dgm:prSet presAssocID="{423490BE-AAD2-47F5-91A6-DC945CAC8BF0}" presName="parSpace" presStyleCnt="0"/>
      <dgm:spPr/>
    </dgm:pt>
    <dgm:pt modelId="{A1271449-2994-4905-B8F7-5264A0C6C9A0}" type="pres">
      <dgm:prSet presAssocID="{6D7FB7D5-F0A5-4749-A5D8-351B1E418B9F}" presName="parComposite" presStyleCnt="0"/>
      <dgm:spPr/>
    </dgm:pt>
    <dgm:pt modelId="{CF8CD3C7-F374-4E4A-A746-78EC87646AC3}" type="pres">
      <dgm:prSet presAssocID="{6D7FB7D5-F0A5-4749-A5D8-351B1E418B9F}" presName="parBigCircle" presStyleLbl="node0" presStyleIdx="3" presStyleCnt="4"/>
      <dgm:spPr/>
    </dgm:pt>
    <dgm:pt modelId="{FC06C70C-2D58-4582-A787-A803D72FDF51}" type="pres">
      <dgm:prSet presAssocID="{6D7FB7D5-F0A5-4749-A5D8-351B1E418B9F}" presName="parTx" presStyleLbl="revTx" presStyleIdx="3" presStyleCnt="4"/>
      <dgm:spPr/>
    </dgm:pt>
    <dgm:pt modelId="{A5E68CC0-9EC9-42AE-BF2E-5ADD22EF6D2B}" type="pres">
      <dgm:prSet presAssocID="{6D7FB7D5-F0A5-4749-A5D8-351B1E418B9F}" presName="bSpace" presStyleCnt="0"/>
      <dgm:spPr/>
    </dgm:pt>
    <dgm:pt modelId="{22BF8791-3447-4FF5-AE51-EC2B6C6D3499}" type="pres">
      <dgm:prSet presAssocID="{6D7FB7D5-F0A5-4749-A5D8-351B1E418B9F}" presName="parBackupNorm" presStyleCnt="0"/>
      <dgm:spPr/>
    </dgm:pt>
    <dgm:pt modelId="{6891C9BE-2D92-49C6-9ECE-CC83E1E7789D}" type="pres">
      <dgm:prSet presAssocID="{549D0739-31C2-437D-AD9D-C54C1A2FC847}" presName="parSpace" presStyleCnt="0"/>
      <dgm:spPr/>
    </dgm:pt>
  </dgm:ptLst>
  <dgm:cxnLst>
    <dgm:cxn modelId="{B0A8D441-A071-4B6C-9509-4B9C0EC9F711}" type="presOf" srcId="{6D7FB7D5-F0A5-4749-A5D8-351B1E418B9F}" destId="{FC06C70C-2D58-4582-A787-A803D72FDF51}" srcOrd="0" destOrd="0" presId="urn:microsoft.com/office/officeart/2008/layout/CircleAccentTimeline"/>
    <dgm:cxn modelId="{6E9AF550-6C2F-43FD-98C3-7E94E64B9F33}" srcId="{0343CE2D-F1BA-4FD7-9BBF-FA81FD35124B}" destId="{C5AFFF2E-A719-4A97-8C03-04DC02A48D51}" srcOrd="2" destOrd="0" parTransId="{D7C8990B-8C66-4218-B284-89649CF38C47}" sibTransId="{423490BE-AAD2-47F5-91A6-DC945CAC8BF0}"/>
    <dgm:cxn modelId="{A93C8852-AF46-404F-9E03-34DA1CE2EB41}" type="presOf" srcId="{0343CE2D-F1BA-4FD7-9BBF-FA81FD35124B}" destId="{B881F64F-CC95-4F16-8D90-BC1C9E6E9CC7}" srcOrd="0" destOrd="0" presId="urn:microsoft.com/office/officeart/2008/layout/CircleAccentTimeline"/>
    <dgm:cxn modelId="{B4CEEDA1-6AB4-40CE-BB20-6BB4CCB376B3}" srcId="{0343CE2D-F1BA-4FD7-9BBF-FA81FD35124B}" destId="{9FC522F3-7256-4719-B92E-C573F2ACAF02}" srcOrd="1" destOrd="0" parTransId="{EDC4A7FD-977D-40FC-B340-DD6614A30ABD}" sibTransId="{74012DF3-9947-4E73-BC82-065C2B43FC4E}"/>
    <dgm:cxn modelId="{5BBD9DBD-90E0-44D5-87FB-27EEEA869A3E}" type="presOf" srcId="{C5AFFF2E-A719-4A97-8C03-04DC02A48D51}" destId="{E158D8C7-96F7-4FDD-A93A-6F14FDD9D6D9}" srcOrd="0" destOrd="0" presId="urn:microsoft.com/office/officeart/2008/layout/CircleAccentTimeline"/>
    <dgm:cxn modelId="{768169CC-29FE-48C6-AF4E-69B7D871CC3C}" srcId="{0343CE2D-F1BA-4FD7-9BBF-FA81FD35124B}" destId="{6D7FB7D5-F0A5-4749-A5D8-351B1E418B9F}" srcOrd="3" destOrd="0" parTransId="{2799A40E-3ADC-4973-9EE0-8505A957AE20}" sibTransId="{549D0739-31C2-437D-AD9D-C54C1A2FC847}"/>
    <dgm:cxn modelId="{FFC695CC-6ABE-4FFA-BF9D-7E5070D54BDD}" srcId="{0343CE2D-F1BA-4FD7-9BBF-FA81FD35124B}" destId="{CA1277CE-00F3-49A3-B4E1-34DA170695E4}" srcOrd="0" destOrd="0" parTransId="{43C9D2D1-A864-405B-A4CC-F8129E6A7D93}" sibTransId="{C3FFEDF6-2198-4E5F-9F70-6E4FDE7539EC}"/>
    <dgm:cxn modelId="{3AEE2ECE-600F-4A2A-9A98-AE218897241B}" type="presOf" srcId="{CA1277CE-00F3-49A3-B4E1-34DA170695E4}" destId="{1CA87BFF-6F25-4FC1-A1BD-CD3EE0FEEBAD}" srcOrd="0" destOrd="0" presId="urn:microsoft.com/office/officeart/2008/layout/CircleAccentTimeline"/>
    <dgm:cxn modelId="{5D7348F6-2A3E-4409-AF63-471EDEC5551A}" type="presOf" srcId="{9FC522F3-7256-4719-B92E-C573F2ACAF02}" destId="{1517AEBF-D952-4F8B-B26D-9F61069B680F}" srcOrd="0" destOrd="0" presId="urn:microsoft.com/office/officeart/2008/layout/CircleAccentTimeline"/>
    <dgm:cxn modelId="{AEFAE8C2-481E-449D-A5A5-0A0F97405601}" type="presParOf" srcId="{B881F64F-CC95-4F16-8D90-BC1C9E6E9CC7}" destId="{A88C6335-133C-4FDE-9C71-6C3A05454A3F}" srcOrd="0" destOrd="0" presId="urn:microsoft.com/office/officeart/2008/layout/CircleAccentTimeline"/>
    <dgm:cxn modelId="{85337909-6D8E-4FD6-9272-25DC76E034EA}" type="presParOf" srcId="{A88C6335-133C-4FDE-9C71-6C3A05454A3F}" destId="{451657AD-51AB-4D48-81B0-37C2A1998EE0}" srcOrd="0" destOrd="0" presId="urn:microsoft.com/office/officeart/2008/layout/CircleAccentTimeline"/>
    <dgm:cxn modelId="{971CDAB0-D737-48E6-9FF9-B742168653F8}" type="presParOf" srcId="{A88C6335-133C-4FDE-9C71-6C3A05454A3F}" destId="{1CA87BFF-6F25-4FC1-A1BD-CD3EE0FEEBAD}" srcOrd="1" destOrd="0" presId="urn:microsoft.com/office/officeart/2008/layout/CircleAccentTimeline"/>
    <dgm:cxn modelId="{79719433-2DFD-4DFC-BA06-BDE1E368ECF2}" type="presParOf" srcId="{A88C6335-133C-4FDE-9C71-6C3A05454A3F}" destId="{66EE9A8E-957C-45E0-90DA-26C532019A5F}" srcOrd="2" destOrd="0" presId="urn:microsoft.com/office/officeart/2008/layout/CircleAccentTimeline"/>
    <dgm:cxn modelId="{EACB2246-6564-4B59-8B3A-B17183A90BC6}" type="presParOf" srcId="{B881F64F-CC95-4F16-8D90-BC1C9E6E9CC7}" destId="{27B6D277-033D-41DC-AD24-0A17A38BD62E}" srcOrd="1" destOrd="0" presId="urn:microsoft.com/office/officeart/2008/layout/CircleAccentTimeline"/>
    <dgm:cxn modelId="{CE0A6175-5DDE-41E8-A7CA-5F66F38EDFD5}" type="presParOf" srcId="{B881F64F-CC95-4F16-8D90-BC1C9E6E9CC7}" destId="{543F2950-7FCE-4972-BDCC-EE9B7AAF2595}" srcOrd="2" destOrd="0" presId="urn:microsoft.com/office/officeart/2008/layout/CircleAccentTimeline"/>
    <dgm:cxn modelId="{A60CE60C-E91E-4194-A410-B59076C3D42E}" type="presParOf" srcId="{B881F64F-CC95-4F16-8D90-BC1C9E6E9CC7}" destId="{7FAF609B-7E45-4BA8-8125-DCD771BA9F9B}" srcOrd="3" destOrd="0" presId="urn:microsoft.com/office/officeart/2008/layout/CircleAccentTimeline"/>
    <dgm:cxn modelId="{F73DD744-14DE-456C-86DF-12038F78AA72}" type="presParOf" srcId="{7FAF609B-7E45-4BA8-8125-DCD771BA9F9B}" destId="{111DF042-602A-4A4F-B94E-818416A99471}" srcOrd="0" destOrd="0" presId="urn:microsoft.com/office/officeart/2008/layout/CircleAccentTimeline"/>
    <dgm:cxn modelId="{AEFD71F6-2167-47B8-BEB8-D03D2D51FA95}" type="presParOf" srcId="{7FAF609B-7E45-4BA8-8125-DCD771BA9F9B}" destId="{1517AEBF-D952-4F8B-B26D-9F61069B680F}" srcOrd="1" destOrd="0" presId="urn:microsoft.com/office/officeart/2008/layout/CircleAccentTimeline"/>
    <dgm:cxn modelId="{330A649F-8038-4DA1-820F-25FB41F13F92}" type="presParOf" srcId="{7FAF609B-7E45-4BA8-8125-DCD771BA9F9B}" destId="{27568849-3A41-490E-9A71-99843991D53D}" srcOrd="2" destOrd="0" presId="urn:microsoft.com/office/officeart/2008/layout/CircleAccentTimeline"/>
    <dgm:cxn modelId="{E6ED36CB-8FBD-49AE-8838-C56C3CED7A1F}" type="presParOf" srcId="{B881F64F-CC95-4F16-8D90-BC1C9E6E9CC7}" destId="{93841887-84A0-4066-A989-0311DE3BE6B4}" srcOrd="4" destOrd="0" presId="urn:microsoft.com/office/officeart/2008/layout/CircleAccentTimeline"/>
    <dgm:cxn modelId="{101C0D05-6425-4BF3-9ED1-04C34B9FF859}" type="presParOf" srcId="{B881F64F-CC95-4F16-8D90-BC1C9E6E9CC7}" destId="{7F3FF2F3-D8C1-4243-8E47-B0C17225A0AB}" srcOrd="5" destOrd="0" presId="urn:microsoft.com/office/officeart/2008/layout/CircleAccentTimeline"/>
    <dgm:cxn modelId="{62FCA23E-92E0-4FFA-B652-BADDD42D44F2}" type="presParOf" srcId="{B881F64F-CC95-4F16-8D90-BC1C9E6E9CC7}" destId="{A88A6B0E-CAA4-48C2-8D04-97B46A3169B6}" srcOrd="6" destOrd="0" presId="urn:microsoft.com/office/officeart/2008/layout/CircleAccentTimeline"/>
    <dgm:cxn modelId="{51496770-E5A4-4988-872D-5C727C6F0CB1}" type="presParOf" srcId="{A88A6B0E-CAA4-48C2-8D04-97B46A3169B6}" destId="{E7F6A624-A5E4-47A0-B9B8-4F7DF146B042}" srcOrd="0" destOrd="0" presId="urn:microsoft.com/office/officeart/2008/layout/CircleAccentTimeline"/>
    <dgm:cxn modelId="{667C18FB-7BEB-4BD2-AE8C-7D2923145EA0}" type="presParOf" srcId="{A88A6B0E-CAA4-48C2-8D04-97B46A3169B6}" destId="{E158D8C7-96F7-4FDD-A93A-6F14FDD9D6D9}" srcOrd="1" destOrd="0" presId="urn:microsoft.com/office/officeart/2008/layout/CircleAccentTimeline"/>
    <dgm:cxn modelId="{0B7D4A22-C190-42EB-B71E-A9F2337101E4}" type="presParOf" srcId="{A88A6B0E-CAA4-48C2-8D04-97B46A3169B6}" destId="{B03EFB02-ECC3-4CE5-A780-5951E77583EE}" srcOrd="2" destOrd="0" presId="urn:microsoft.com/office/officeart/2008/layout/CircleAccentTimeline"/>
    <dgm:cxn modelId="{5592623E-0133-4598-AB2E-3C66F8FF136A}" type="presParOf" srcId="{B881F64F-CC95-4F16-8D90-BC1C9E6E9CC7}" destId="{6B639D15-24A5-4523-8E5A-CDB3CF31D53E}" srcOrd="7" destOrd="0" presId="urn:microsoft.com/office/officeart/2008/layout/CircleAccentTimeline"/>
    <dgm:cxn modelId="{8D50D019-266B-4667-AEC7-B0F496390489}" type="presParOf" srcId="{B881F64F-CC95-4F16-8D90-BC1C9E6E9CC7}" destId="{668F10E9-9914-4236-B279-375F785C0CF8}" srcOrd="8" destOrd="0" presId="urn:microsoft.com/office/officeart/2008/layout/CircleAccentTimeline"/>
    <dgm:cxn modelId="{C62314AA-5BFF-40D2-BDA5-783499503BE1}" type="presParOf" srcId="{B881F64F-CC95-4F16-8D90-BC1C9E6E9CC7}" destId="{A1271449-2994-4905-B8F7-5264A0C6C9A0}" srcOrd="9" destOrd="0" presId="urn:microsoft.com/office/officeart/2008/layout/CircleAccentTimeline"/>
    <dgm:cxn modelId="{A2CCE47D-5A77-4D57-9027-913246B2788F}" type="presParOf" srcId="{A1271449-2994-4905-B8F7-5264A0C6C9A0}" destId="{CF8CD3C7-F374-4E4A-A746-78EC87646AC3}" srcOrd="0" destOrd="0" presId="urn:microsoft.com/office/officeart/2008/layout/CircleAccentTimeline"/>
    <dgm:cxn modelId="{49C0F091-5FE5-438C-9016-F6DF5F993624}" type="presParOf" srcId="{A1271449-2994-4905-B8F7-5264A0C6C9A0}" destId="{FC06C70C-2D58-4582-A787-A803D72FDF51}" srcOrd="1" destOrd="0" presId="urn:microsoft.com/office/officeart/2008/layout/CircleAccentTimeline"/>
    <dgm:cxn modelId="{2919C0CE-F1E9-4D29-BC69-F78852A6381F}" type="presParOf" srcId="{A1271449-2994-4905-B8F7-5264A0C6C9A0}" destId="{A5E68CC0-9EC9-42AE-BF2E-5ADD22EF6D2B}" srcOrd="2" destOrd="0" presId="urn:microsoft.com/office/officeart/2008/layout/CircleAccentTimeline"/>
    <dgm:cxn modelId="{08DDC296-7E36-4EF6-9868-5E2503581B0F}" type="presParOf" srcId="{B881F64F-CC95-4F16-8D90-BC1C9E6E9CC7}" destId="{22BF8791-3447-4FF5-AE51-EC2B6C6D3499}" srcOrd="10" destOrd="0" presId="urn:microsoft.com/office/officeart/2008/layout/CircleAccentTimeline"/>
    <dgm:cxn modelId="{5849DE12-7CB7-4F54-9C45-349FB3516520}" type="presParOf" srcId="{B881F64F-CC95-4F16-8D90-BC1C9E6E9CC7}" destId="{6891C9BE-2D92-49C6-9ECE-CC83E1E7789D}" srcOrd="1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43CE2D-F1BA-4FD7-9BBF-FA81FD35124B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0_3" csCatId="mainScheme" phldr="1"/>
      <dgm:spPr/>
    </dgm:pt>
    <dgm:pt modelId="{CA1277CE-00F3-49A3-B4E1-34DA170695E4}">
      <dgm:prSet phldrT="[Tekst]"/>
      <dgm:spPr/>
      <dgm:t>
        <a:bodyPr/>
        <a:lstStyle/>
        <a:p>
          <a:r>
            <a:rPr lang="nl-NL" dirty="0"/>
            <a:t>Max</a:t>
          </a:r>
        </a:p>
      </dgm:t>
    </dgm:pt>
    <dgm:pt modelId="{43C9D2D1-A864-405B-A4CC-F8129E6A7D93}" type="parTrans" cxnId="{FFC695CC-6ABE-4FFA-BF9D-7E5070D54BDD}">
      <dgm:prSet/>
      <dgm:spPr/>
      <dgm:t>
        <a:bodyPr/>
        <a:lstStyle/>
        <a:p>
          <a:endParaRPr lang="nl-NL"/>
        </a:p>
      </dgm:t>
    </dgm:pt>
    <dgm:pt modelId="{C3FFEDF6-2198-4E5F-9F70-6E4FDE7539EC}" type="sibTrans" cxnId="{FFC695CC-6ABE-4FFA-BF9D-7E5070D54BDD}">
      <dgm:prSet/>
      <dgm:spPr/>
      <dgm:t>
        <a:bodyPr/>
        <a:lstStyle/>
        <a:p>
          <a:endParaRPr lang="nl-NL"/>
        </a:p>
      </dgm:t>
    </dgm:pt>
    <dgm:pt modelId="{9FC522F3-7256-4719-B92E-C573F2ACAF02}">
      <dgm:prSet phldrT="[Tekst]"/>
      <dgm:spPr/>
      <dgm:t>
        <a:bodyPr/>
        <a:lstStyle/>
        <a:p>
          <a:r>
            <a:rPr lang="nl-NL" dirty="0" err="1"/>
            <a:t>Melih</a:t>
          </a:r>
          <a:endParaRPr lang="nl-NL" dirty="0"/>
        </a:p>
      </dgm:t>
    </dgm:pt>
    <dgm:pt modelId="{EDC4A7FD-977D-40FC-B340-DD6614A30ABD}" type="parTrans" cxnId="{B4CEEDA1-6AB4-40CE-BB20-6BB4CCB376B3}">
      <dgm:prSet/>
      <dgm:spPr/>
      <dgm:t>
        <a:bodyPr/>
        <a:lstStyle/>
        <a:p>
          <a:endParaRPr lang="nl-NL"/>
        </a:p>
      </dgm:t>
    </dgm:pt>
    <dgm:pt modelId="{74012DF3-9947-4E73-BC82-065C2B43FC4E}" type="sibTrans" cxnId="{B4CEEDA1-6AB4-40CE-BB20-6BB4CCB376B3}">
      <dgm:prSet/>
      <dgm:spPr/>
      <dgm:t>
        <a:bodyPr/>
        <a:lstStyle/>
        <a:p>
          <a:endParaRPr lang="nl-NL"/>
        </a:p>
      </dgm:t>
    </dgm:pt>
    <dgm:pt modelId="{C5AFFF2E-A719-4A97-8C03-04DC02A48D51}">
      <dgm:prSet phldrT="[Tekst]"/>
      <dgm:spPr/>
      <dgm:t>
        <a:bodyPr/>
        <a:lstStyle/>
        <a:p>
          <a:r>
            <a:rPr lang="nl-NL" dirty="0" err="1"/>
            <a:t>Faridullah</a:t>
          </a:r>
          <a:endParaRPr lang="nl-NL" dirty="0"/>
        </a:p>
      </dgm:t>
    </dgm:pt>
    <dgm:pt modelId="{D7C8990B-8C66-4218-B284-89649CF38C47}" type="parTrans" cxnId="{6E9AF550-6C2F-43FD-98C3-7E94E64B9F33}">
      <dgm:prSet/>
      <dgm:spPr/>
      <dgm:t>
        <a:bodyPr/>
        <a:lstStyle/>
        <a:p>
          <a:endParaRPr lang="nl-NL"/>
        </a:p>
      </dgm:t>
    </dgm:pt>
    <dgm:pt modelId="{423490BE-AAD2-47F5-91A6-DC945CAC8BF0}" type="sibTrans" cxnId="{6E9AF550-6C2F-43FD-98C3-7E94E64B9F33}">
      <dgm:prSet/>
      <dgm:spPr/>
      <dgm:t>
        <a:bodyPr/>
        <a:lstStyle/>
        <a:p>
          <a:endParaRPr lang="nl-NL"/>
        </a:p>
      </dgm:t>
    </dgm:pt>
    <dgm:pt modelId="{6D7FB7D5-F0A5-4749-A5D8-351B1E418B9F}">
      <dgm:prSet phldrT="[Tekst]"/>
      <dgm:spPr/>
      <dgm:t>
        <a:bodyPr/>
        <a:lstStyle/>
        <a:p>
          <a:r>
            <a:rPr lang="nl-NL" dirty="0"/>
            <a:t>Herish</a:t>
          </a:r>
        </a:p>
      </dgm:t>
    </dgm:pt>
    <dgm:pt modelId="{2799A40E-3ADC-4973-9EE0-8505A957AE20}" type="parTrans" cxnId="{768169CC-29FE-48C6-AF4E-69B7D871CC3C}">
      <dgm:prSet/>
      <dgm:spPr/>
      <dgm:t>
        <a:bodyPr/>
        <a:lstStyle/>
        <a:p>
          <a:endParaRPr lang="nl-NL"/>
        </a:p>
      </dgm:t>
    </dgm:pt>
    <dgm:pt modelId="{549D0739-31C2-437D-AD9D-C54C1A2FC847}" type="sibTrans" cxnId="{768169CC-29FE-48C6-AF4E-69B7D871CC3C}">
      <dgm:prSet/>
      <dgm:spPr/>
      <dgm:t>
        <a:bodyPr/>
        <a:lstStyle/>
        <a:p>
          <a:endParaRPr lang="nl-NL"/>
        </a:p>
      </dgm:t>
    </dgm:pt>
    <dgm:pt modelId="{B881F64F-CC95-4F16-8D90-BC1C9E6E9CC7}" type="pres">
      <dgm:prSet presAssocID="{0343CE2D-F1BA-4FD7-9BBF-FA81FD35124B}" presName="Name0" presStyleCnt="0">
        <dgm:presLayoutVars>
          <dgm:dir/>
        </dgm:presLayoutVars>
      </dgm:prSet>
      <dgm:spPr/>
    </dgm:pt>
    <dgm:pt modelId="{A88C6335-133C-4FDE-9C71-6C3A05454A3F}" type="pres">
      <dgm:prSet presAssocID="{CA1277CE-00F3-49A3-B4E1-34DA170695E4}" presName="parComposite" presStyleCnt="0"/>
      <dgm:spPr/>
    </dgm:pt>
    <dgm:pt modelId="{451657AD-51AB-4D48-81B0-37C2A1998EE0}" type="pres">
      <dgm:prSet presAssocID="{CA1277CE-00F3-49A3-B4E1-34DA170695E4}" presName="parBigCircle" presStyleLbl="node0" presStyleIdx="0" presStyleCnt="4"/>
      <dgm:spPr>
        <a:solidFill>
          <a:schemeClr val="tx1"/>
        </a:solidFill>
        <a:effectLst/>
      </dgm:spPr>
    </dgm:pt>
    <dgm:pt modelId="{1CA87BFF-6F25-4FC1-A1BD-CD3EE0FEEBAD}" type="pres">
      <dgm:prSet presAssocID="{CA1277CE-00F3-49A3-B4E1-34DA170695E4}" presName="parTx" presStyleLbl="revTx" presStyleIdx="0" presStyleCnt="4"/>
      <dgm:spPr/>
    </dgm:pt>
    <dgm:pt modelId="{66EE9A8E-957C-45E0-90DA-26C532019A5F}" type="pres">
      <dgm:prSet presAssocID="{CA1277CE-00F3-49A3-B4E1-34DA170695E4}" presName="bSpace" presStyleCnt="0"/>
      <dgm:spPr/>
    </dgm:pt>
    <dgm:pt modelId="{27B6D277-033D-41DC-AD24-0A17A38BD62E}" type="pres">
      <dgm:prSet presAssocID="{CA1277CE-00F3-49A3-B4E1-34DA170695E4}" presName="parBackupNorm" presStyleCnt="0"/>
      <dgm:spPr/>
    </dgm:pt>
    <dgm:pt modelId="{543F2950-7FCE-4972-BDCC-EE9B7AAF2595}" type="pres">
      <dgm:prSet presAssocID="{C3FFEDF6-2198-4E5F-9F70-6E4FDE7539EC}" presName="parSpace" presStyleCnt="0"/>
      <dgm:spPr/>
    </dgm:pt>
    <dgm:pt modelId="{7FAF609B-7E45-4BA8-8125-DCD771BA9F9B}" type="pres">
      <dgm:prSet presAssocID="{9FC522F3-7256-4719-B92E-C573F2ACAF02}" presName="parComposite" presStyleCnt="0"/>
      <dgm:spPr/>
    </dgm:pt>
    <dgm:pt modelId="{111DF042-602A-4A4F-B94E-818416A99471}" type="pres">
      <dgm:prSet presAssocID="{9FC522F3-7256-4719-B92E-C573F2ACAF02}" presName="parBigCircle" presStyleLbl="node0" presStyleIdx="1" presStyleCnt="4"/>
      <dgm:spPr>
        <a:solidFill>
          <a:schemeClr val="tx1"/>
        </a:solidFill>
      </dgm:spPr>
    </dgm:pt>
    <dgm:pt modelId="{1517AEBF-D952-4F8B-B26D-9F61069B680F}" type="pres">
      <dgm:prSet presAssocID="{9FC522F3-7256-4719-B92E-C573F2ACAF02}" presName="parTx" presStyleLbl="revTx" presStyleIdx="1" presStyleCnt="4"/>
      <dgm:spPr/>
    </dgm:pt>
    <dgm:pt modelId="{27568849-3A41-490E-9A71-99843991D53D}" type="pres">
      <dgm:prSet presAssocID="{9FC522F3-7256-4719-B92E-C573F2ACAF02}" presName="bSpace" presStyleCnt="0"/>
      <dgm:spPr/>
    </dgm:pt>
    <dgm:pt modelId="{93841887-84A0-4066-A989-0311DE3BE6B4}" type="pres">
      <dgm:prSet presAssocID="{9FC522F3-7256-4719-B92E-C573F2ACAF02}" presName="parBackupNorm" presStyleCnt="0"/>
      <dgm:spPr/>
    </dgm:pt>
    <dgm:pt modelId="{7F3FF2F3-D8C1-4243-8E47-B0C17225A0AB}" type="pres">
      <dgm:prSet presAssocID="{74012DF3-9947-4E73-BC82-065C2B43FC4E}" presName="parSpace" presStyleCnt="0"/>
      <dgm:spPr/>
    </dgm:pt>
    <dgm:pt modelId="{A88A6B0E-CAA4-48C2-8D04-97B46A3169B6}" type="pres">
      <dgm:prSet presAssocID="{C5AFFF2E-A719-4A97-8C03-04DC02A48D51}" presName="parComposite" presStyleCnt="0"/>
      <dgm:spPr/>
    </dgm:pt>
    <dgm:pt modelId="{E7F6A624-A5E4-47A0-B9B8-4F7DF146B042}" type="pres">
      <dgm:prSet presAssocID="{C5AFFF2E-A719-4A97-8C03-04DC02A48D51}" presName="parBigCircle" presStyleLbl="node0" presStyleIdx="2" presStyleCnt="4"/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</dgm:pt>
    <dgm:pt modelId="{E158D8C7-96F7-4FDD-A93A-6F14FDD9D6D9}" type="pres">
      <dgm:prSet presAssocID="{C5AFFF2E-A719-4A97-8C03-04DC02A48D51}" presName="parTx" presStyleLbl="revTx" presStyleIdx="2" presStyleCnt="4"/>
      <dgm:spPr/>
    </dgm:pt>
    <dgm:pt modelId="{B03EFB02-ECC3-4CE5-A780-5951E77583EE}" type="pres">
      <dgm:prSet presAssocID="{C5AFFF2E-A719-4A97-8C03-04DC02A48D51}" presName="bSpace" presStyleCnt="0"/>
      <dgm:spPr/>
    </dgm:pt>
    <dgm:pt modelId="{6B639D15-24A5-4523-8E5A-CDB3CF31D53E}" type="pres">
      <dgm:prSet presAssocID="{C5AFFF2E-A719-4A97-8C03-04DC02A48D51}" presName="parBackupNorm" presStyleCnt="0"/>
      <dgm:spPr/>
    </dgm:pt>
    <dgm:pt modelId="{668F10E9-9914-4236-B279-375F785C0CF8}" type="pres">
      <dgm:prSet presAssocID="{423490BE-AAD2-47F5-91A6-DC945CAC8BF0}" presName="parSpace" presStyleCnt="0"/>
      <dgm:spPr/>
    </dgm:pt>
    <dgm:pt modelId="{A1271449-2994-4905-B8F7-5264A0C6C9A0}" type="pres">
      <dgm:prSet presAssocID="{6D7FB7D5-F0A5-4749-A5D8-351B1E418B9F}" presName="parComposite" presStyleCnt="0"/>
      <dgm:spPr/>
    </dgm:pt>
    <dgm:pt modelId="{CF8CD3C7-F374-4E4A-A746-78EC87646AC3}" type="pres">
      <dgm:prSet presAssocID="{6D7FB7D5-F0A5-4749-A5D8-351B1E418B9F}" presName="parBigCircle" presStyleLbl="node0" presStyleIdx="3" presStyleCnt="4"/>
      <dgm:spPr/>
    </dgm:pt>
    <dgm:pt modelId="{FC06C70C-2D58-4582-A787-A803D72FDF51}" type="pres">
      <dgm:prSet presAssocID="{6D7FB7D5-F0A5-4749-A5D8-351B1E418B9F}" presName="parTx" presStyleLbl="revTx" presStyleIdx="3" presStyleCnt="4"/>
      <dgm:spPr/>
    </dgm:pt>
    <dgm:pt modelId="{A5E68CC0-9EC9-42AE-BF2E-5ADD22EF6D2B}" type="pres">
      <dgm:prSet presAssocID="{6D7FB7D5-F0A5-4749-A5D8-351B1E418B9F}" presName="bSpace" presStyleCnt="0"/>
      <dgm:spPr/>
    </dgm:pt>
    <dgm:pt modelId="{22BF8791-3447-4FF5-AE51-EC2B6C6D3499}" type="pres">
      <dgm:prSet presAssocID="{6D7FB7D5-F0A5-4749-A5D8-351B1E418B9F}" presName="parBackupNorm" presStyleCnt="0"/>
      <dgm:spPr/>
    </dgm:pt>
    <dgm:pt modelId="{6891C9BE-2D92-49C6-9ECE-CC83E1E7789D}" type="pres">
      <dgm:prSet presAssocID="{549D0739-31C2-437D-AD9D-C54C1A2FC847}" presName="parSpace" presStyleCnt="0"/>
      <dgm:spPr/>
    </dgm:pt>
  </dgm:ptLst>
  <dgm:cxnLst>
    <dgm:cxn modelId="{B0A8D441-A071-4B6C-9509-4B9C0EC9F711}" type="presOf" srcId="{6D7FB7D5-F0A5-4749-A5D8-351B1E418B9F}" destId="{FC06C70C-2D58-4582-A787-A803D72FDF51}" srcOrd="0" destOrd="0" presId="urn:microsoft.com/office/officeart/2008/layout/CircleAccentTimeline"/>
    <dgm:cxn modelId="{6E9AF550-6C2F-43FD-98C3-7E94E64B9F33}" srcId="{0343CE2D-F1BA-4FD7-9BBF-FA81FD35124B}" destId="{C5AFFF2E-A719-4A97-8C03-04DC02A48D51}" srcOrd="2" destOrd="0" parTransId="{D7C8990B-8C66-4218-B284-89649CF38C47}" sibTransId="{423490BE-AAD2-47F5-91A6-DC945CAC8BF0}"/>
    <dgm:cxn modelId="{A93C8852-AF46-404F-9E03-34DA1CE2EB41}" type="presOf" srcId="{0343CE2D-F1BA-4FD7-9BBF-FA81FD35124B}" destId="{B881F64F-CC95-4F16-8D90-BC1C9E6E9CC7}" srcOrd="0" destOrd="0" presId="urn:microsoft.com/office/officeart/2008/layout/CircleAccentTimeline"/>
    <dgm:cxn modelId="{B4CEEDA1-6AB4-40CE-BB20-6BB4CCB376B3}" srcId="{0343CE2D-F1BA-4FD7-9BBF-FA81FD35124B}" destId="{9FC522F3-7256-4719-B92E-C573F2ACAF02}" srcOrd="1" destOrd="0" parTransId="{EDC4A7FD-977D-40FC-B340-DD6614A30ABD}" sibTransId="{74012DF3-9947-4E73-BC82-065C2B43FC4E}"/>
    <dgm:cxn modelId="{5BBD9DBD-90E0-44D5-87FB-27EEEA869A3E}" type="presOf" srcId="{C5AFFF2E-A719-4A97-8C03-04DC02A48D51}" destId="{E158D8C7-96F7-4FDD-A93A-6F14FDD9D6D9}" srcOrd="0" destOrd="0" presId="urn:microsoft.com/office/officeart/2008/layout/CircleAccentTimeline"/>
    <dgm:cxn modelId="{768169CC-29FE-48C6-AF4E-69B7D871CC3C}" srcId="{0343CE2D-F1BA-4FD7-9BBF-FA81FD35124B}" destId="{6D7FB7D5-F0A5-4749-A5D8-351B1E418B9F}" srcOrd="3" destOrd="0" parTransId="{2799A40E-3ADC-4973-9EE0-8505A957AE20}" sibTransId="{549D0739-31C2-437D-AD9D-C54C1A2FC847}"/>
    <dgm:cxn modelId="{FFC695CC-6ABE-4FFA-BF9D-7E5070D54BDD}" srcId="{0343CE2D-F1BA-4FD7-9BBF-FA81FD35124B}" destId="{CA1277CE-00F3-49A3-B4E1-34DA170695E4}" srcOrd="0" destOrd="0" parTransId="{43C9D2D1-A864-405B-A4CC-F8129E6A7D93}" sibTransId="{C3FFEDF6-2198-4E5F-9F70-6E4FDE7539EC}"/>
    <dgm:cxn modelId="{3AEE2ECE-600F-4A2A-9A98-AE218897241B}" type="presOf" srcId="{CA1277CE-00F3-49A3-B4E1-34DA170695E4}" destId="{1CA87BFF-6F25-4FC1-A1BD-CD3EE0FEEBAD}" srcOrd="0" destOrd="0" presId="urn:microsoft.com/office/officeart/2008/layout/CircleAccentTimeline"/>
    <dgm:cxn modelId="{5D7348F6-2A3E-4409-AF63-471EDEC5551A}" type="presOf" srcId="{9FC522F3-7256-4719-B92E-C573F2ACAF02}" destId="{1517AEBF-D952-4F8B-B26D-9F61069B680F}" srcOrd="0" destOrd="0" presId="urn:microsoft.com/office/officeart/2008/layout/CircleAccentTimeline"/>
    <dgm:cxn modelId="{AEFAE8C2-481E-449D-A5A5-0A0F97405601}" type="presParOf" srcId="{B881F64F-CC95-4F16-8D90-BC1C9E6E9CC7}" destId="{A88C6335-133C-4FDE-9C71-6C3A05454A3F}" srcOrd="0" destOrd="0" presId="urn:microsoft.com/office/officeart/2008/layout/CircleAccentTimeline"/>
    <dgm:cxn modelId="{85337909-6D8E-4FD6-9272-25DC76E034EA}" type="presParOf" srcId="{A88C6335-133C-4FDE-9C71-6C3A05454A3F}" destId="{451657AD-51AB-4D48-81B0-37C2A1998EE0}" srcOrd="0" destOrd="0" presId="urn:microsoft.com/office/officeart/2008/layout/CircleAccentTimeline"/>
    <dgm:cxn modelId="{971CDAB0-D737-48E6-9FF9-B742168653F8}" type="presParOf" srcId="{A88C6335-133C-4FDE-9C71-6C3A05454A3F}" destId="{1CA87BFF-6F25-4FC1-A1BD-CD3EE0FEEBAD}" srcOrd="1" destOrd="0" presId="urn:microsoft.com/office/officeart/2008/layout/CircleAccentTimeline"/>
    <dgm:cxn modelId="{79719433-2DFD-4DFC-BA06-BDE1E368ECF2}" type="presParOf" srcId="{A88C6335-133C-4FDE-9C71-6C3A05454A3F}" destId="{66EE9A8E-957C-45E0-90DA-26C532019A5F}" srcOrd="2" destOrd="0" presId="urn:microsoft.com/office/officeart/2008/layout/CircleAccentTimeline"/>
    <dgm:cxn modelId="{EACB2246-6564-4B59-8B3A-B17183A90BC6}" type="presParOf" srcId="{B881F64F-CC95-4F16-8D90-BC1C9E6E9CC7}" destId="{27B6D277-033D-41DC-AD24-0A17A38BD62E}" srcOrd="1" destOrd="0" presId="urn:microsoft.com/office/officeart/2008/layout/CircleAccentTimeline"/>
    <dgm:cxn modelId="{CE0A6175-5DDE-41E8-A7CA-5F66F38EDFD5}" type="presParOf" srcId="{B881F64F-CC95-4F16-8D90-BC1C9E6E9CC7}" destId="{543F2950-7FCE-4972-BDCC-EE9B7AAF2595}" srcOrd="2" destOrd="0" presId="urn:microsoft.com/office/officeart/2008/layout/CircleAccentTimeline"/>
    <dgm:cxn modelId="{A60CE60C-E91E-4194-A410-B59076C3D42E}" type="presParOf" srcId="{B881F64F-CC95-4F16-8D90-BC1C9E6E9CC7}" destId="{7FAF609B-7E45-4BA8-8125-DCD771BA9F9B}" srcOrd="3" destOrd="0" presId="urn:microsoft.com/office/officeart/2008/layout/CircleAccentTimeline"/>
    <dgm:cxn modelId="{F73DD744-14DE-456C-86DF-12038F78AA72}" type="presParOf" srcId="{7FAF609B-7E45-4BA8-8125-DCD771BA9F9B}" destId="{111DF042-602A-4A4F-B94E-818416A99471}" srcOrd="0" destOrd="0" presId="urn:microsoft.com/office/officeart/2008/layout/CircleAccentTimeline"/>
    <dgm:cxn modelId="{AEFD71F6-2167-47B8-BEB8-D03D2D51FA95}" type="presParOf" srcId="{7FAF609B-7E45-4BA8-8125-DCD771BA9F9B}" destId="{1517AEBF-D952-4F8B-B26D-9F61069B680F}" srcOrd="1" destOrd="0" presId="urn:microsoft.com/office/officeart/2008/layout/CircleAccentTimeline"/>
    <dgm:cxn modelId="{330A649F-8038-4DA1-820F-25FB41F13F92}" type="presParOf" srcId="{7FAF609B-7E45-4BA8-8125-DCD771BA9F9B}" destId="{27568849-3A41-490E-9A71-99843991D53D}" srcOrd="2" destOrd="0" presId="urn:microsoft.com/office/officeart/2008/layout/CircleAccentTimeline"/>
    <dgm:cxn modelId="{E6ED36CB-8FBD-49AE-8838-C56C3CED7A1F}" type="presParOf" srcId="{B881F64F-CC95-4F16-8D90-BC1C9E6E9CC7}" destId="{93841887-84A0-4066-A989-0311DE3BE6B4}" srcOrd="4" destOrd="0" presId="urn:microsoft.com/office/officeart/2008/layout/CircleAccentTimeline"/>
    <dgm:cxn modelId="{101C0D05-6425-4BF3-9ED1-04C34B9FF859}" type="presParOf" srcId="{B881F64F-CC95-4F16-8D90-BC1C9E6E9CC7}" destId="{7F3FF2F3-D8C1-4243-8E47-B0C17225A0AB}" srcOrd="5" destOrd="0" presId="urn:microsoft.com/office/officeart/2008/layout/CircleAccentTimeline"/>
    <dgm:cxn modelId="{62FCA23E-92E0-4FFA-B652-BADDD42D44F2}" type="presParOf" srcId="{B881F64F-CC95-4F16-8D90-BC1C9E6E9CC7}" destId="{A88A6B0E-CAA4-48C2-8D04-97B46A3169B6}" srcOrd="6" destOrd="0" presId="urn:microsoft.com/office/officeart/2008/layout/CircleAccentTimeline"/>
    <dgm:cxn modelId="{51496770-E5A4-4988-872D-5C727C6F0CB1}" type="presParOf" srcId="{A88A6B0E-CAA4-48C2-8D04-97B46A3169B6}" destId="{E7F6A624-A5E4-47A0-B9B8-4F7DF146B042}" srcOrd="0" destOrd="0" presId="urn:microsoft.com/office/officeart/2008/layout/CircleAccentTimeline"/>
    <dgm:cxn modelId="{667C18FB-7BEB-4BD2-AE8C-7D2923145EA0}" type="presParOf" srcId="{A88A6B0E-CAA4-48C2-8D04-97B46A3169B6}" destId="{E158D8C7-96F7-4FDD-A93A-6F14FDD9D6D9}" srcOrd="1" destOrd="0" presId="urn:microsoft.com/office/officeart/2008/layout/CircleAccentTimeline"/>
    <dgm:cxn modelId="{0B7D4A22-C190-42EB-B71E-A9F2337101E4}" type="presParOf" srcId="{A88A6B0E-CAA4-48C2-8D04-97B46A3169B6}" destId="{B03EFB02-ECC3-4CE5-A780-5951E77583EE}" srcOrd="2" destOrd="0" presId="urn:microsoft.com/office/officeart/2008/layout/CircleAccentTimeline"/>
    <dgm:cxn modelId="{5592623E-0133-4598-AB2E-3C66F8FF136A}" type="presParOf" srcId="{B881F64F-CC95-4F16-8D90-BC1C9E6E9CC7}" destId="{6B639D15-24A5-4523-8E5A-CDB3CF31D53E}" srcOrd="7" destOrd="0" presId="urn:microsoft.com/office/officeart/2008/layout/CircleAccentTimeline"/>
    <dgm:cxn modelId="{8D50D019-266B-4667-AEC7-B0F496390489}" type="presParOf" srcId="{B881F64F-CC95-4F16-8D90-BC1C9E6E9CC7}" destId="{668F10E9-9914-4236-B279-375F785C0CF8}" srcOrd="8" destOrd="0" presId="urn:microsoft.com/office/officeart/2008/layout/CircleAccentTimeline"/>
    <dgm:cxn modelId="{C62314AA-5BFF-40D2-BDA5-783499503BE1}" type="presParOf" srcId="{B881F64F-CC95-4F16-8D90-BC1C9E6E9CC7}" destId="{A1271449-2994-4905-B8F7-5264A0C6C9A0}" srcOrd="9" destOrd="0" presId="urn:microsoft.com/office/officeart/2008/layout/CircleAccentTimeline"/>
    <dgm:cxn modelId="{A2CCE47D-5A77-4D57-9027-913246B2788F}" type="presParOf" srcId="{A1271449-2994-4905-B8F7-5264A0C6C9A0}" destId="{CF8CD3C7-F374-4E4A-A746-78EC87646AC3}" srcOrd="0" destOrd="0" presId="urn:microsoft.com/office/officeart/2008/layout/CircleAccentTimeline"/>
    <dgm:cxn modelId="{49C0F091-5FE5-438C-9016-F6DF5F993624}" type="presParOf" srcId="{A1271449-2994-4905-B8F7-5264A0C6C9A0}" destId="{FC06C70C-2D58-4582-A787-A803D72FDF51}" srcOrd="1" destOrd="0" presId="urn:microsoft.com/office/officeart/2008/layout/CircleAccentTimeline"/>
    <dgm:cxn modelId="{2919C0CE-F1E9-4D29-BC69-F78852A6381F}" type="presParOf" srcId="{A1271449-2994-4905-B8F7-5264A0C6C9A0}" destId="{A5E68CC0-9EC9-42AE-BF2E-5ADD22EF6D2B}" srcOrd="2" destOrd="0" presId="urn:microsoft.com/office/officeart/2008/layout/CircleAccentTimeline"/>
    <dgm:cxn modelId="{08DDC296-7E36-4EF6-9868-5E2503581B0F}" type="presParOf" srcId="{B881F64F-CC95-4F16-8D90-BC1C9E6E9CC7}" destId="{22BF8791-3447-4FF5-AE51-EC2B6C6D3499}" srcOrd="10" destOrd="0" presId="urn:microsoft.com/office/officeart/2008/layout/CircleAccentTimeline"/>
    <dgm:cxn modelId="{5849DE12-7CB7-4F54-9C45-349FB3516520}" type="presParOf" srcId="{B881F64F-CC95-4F16-8D90-BC1C9E6E9CC7}" destId="{6891C9BE-2D92-49C6-9ECE-CC83E1E7789D}" srcOrd="1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43CE2D-F1BA-4FD7-9BBF-FA81FD35124B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0_3" csCatId="mainScheme" phldr="1"/>
      <dgm:spPr/>
    </dgm:pt>
    <dgm:pt modelId="{CA1277CE-00F3-49A3-B4E1-34DA170695E4}">
      <dgm:prSet phldrT="[Tekst]"/>
      <dgm:spPr/>
      <dgm:t>
        <a:bodyPr/>
        <a:lstStyle/>
        <a:p>
          <a:r>
            <a:rPr lang="nl-NL" dirty="0"/>
            <a:t>Max</a:t>
          </a:r>
        </a:p>
      </dgm:t>
    </dgm:pt>
    <dgm:pt modelId="{43C9D2D1-A864-405B-A4CC-F8129E6A7D93}" type="parTrans" cxnId="{FFC695CC-6ABE-4FFA-BF9D-7E5070D54BDD}">
      <dgm:prSet/>
      <dgm:spPr/>
      <dgm:t>
        <a:bodyPr/>
        <a:lstStyle/>
        <a:p>
          <a:endParaRPr lang="nl-NL"/>
        </a:p>
      </dgm:t>
    </dgm:pt>
    <dgm:pt modelId="{C3FFEDF6-2198-4E5F-9F70-6E4FDE7539EC}" type="sibTrans" cxnId="{FFC695CC-6ABE-4FFA-BF9D-7E5070D54BDD}">
      <dgm:prSet/>
      <dgm:spPr/>
      <dgm:t>
        <a:bodyPr/>
        <a:lstStyle/>
        <a:p>
          <a:endParaRPr lang="nl-NL"/>
        </a:p>
      </dgm:t>
    </dgm:pt>
    <dgm:pt modelId="{9FC522F3-7256-4719-B92E-C573F2ACAF02}">
      <dgm:prSet phldrT="[Tekst]"/>
      <dgm:spPr/>
      <dgm:t>
        <a:bodyPr/>
        <a:lstStyle/>
        <a:p>
          <a:r>
            <a:rPr lang="nl-NL" dirty="0" err="1"/>
            <a:t>Melih</a:t>
          </a:r>
          <a:endParaRPr lang="nl-NL" dirty="0"/>
        </a:p>
      </dgm:t>
    </dgm:pt>
    <dgm:pt modelId="{EDC4A7FD-977D-40FC-B340-DD6614A30ABD}" type="parTrans" cxnId="{B4CEEDA1-6AB4-40CE-BB20-6BB4CCB376B3}">
      <dgm:prSet/>
      <dgm:spPr/>
      <dgm:t>
        <a:bodyPr/>
        <a:lstStyle/>
        <a:p>
          <a:endParaRPr lang="nl-NL"/>
        </a:p>
      </dgm:t>
    </dgm:pt>
    <dgm:pt modelId="{74012DF3-9947-4E73-BC82-065C2B43FC4E}" type="sibTrans" cxnId="{B4CEEDA1-6AB4-40CE-BB20-6BB4CCB376B3}">
      <dgm:prSet/>
      <dgm:spPr/>
      <dgm:t>
        <a:bodyPr/>
        <a:lstStyle/>
        <a:p>
          <a:endParaRPr lang="nl-NL"/>
        </a:p>
      </dgm:t>
    </dgm:pt>
    <dgm:pt modelId="{C5AFFF2E-A719-4A97-8C03-04DC02A48D51}">
      <dgm:prSet phldrT="[Tekst]"/>
      <dgm:spPr/>
      <dgm:t>
        <a:bodyPr/>
        <a:lstStyle/>
        <a:p>
          <a:r>
            <a:rPr lang="nl-NL" dirty="0" err="1"/>
            <a:t>Faridullah</a:t>
          </a:r>
          <a:endParaRPr lang="nl-NL" dirty="0"/>
        </a:p>
      </dgm:t>
    </dgm:pt>
    <dgm:pt modelId="{D7C8990B-8C66-4218-B284-89649CF38C47}" type="parTrans" cxnId="{6E9AF550-6C2F-43FD-98C3-7E94E64B9F33}">
      <dgm:prSet/>
      <dgm:spPr/>
      <dgm:t>
        <a:bodyPr/>
        <a:lstStyle/>
        <a:p>
          <a:endParaRPr lang="nl-NL"/>
        </a:p>
      </dgm:t>
    </dgm:pt>
    <dgm:pt modelId="{423490BE-AAD2-47F5-91A6-DC945CAC8BF0}" type="sibTrans" cxnId="{6E9AF550-6C2F-43FD-98C3-7E94E64B9F33}">
      <dgm:prSet/>
      <dgm:spPr/>
      <dgm:t>
        <a:bodyPr/>
        <a:lstStyle/>
        <a:p>
          <a:endParaRPr lang="nl-NL"/>
        </a:p>
      </dgm:t>
    </dgm:pt>
    <dgm:pt modelId="{6D7FB7D5-F0A5-4749-A5D8-351B1E418B9F}">
      <dgm:prSet phldrT="[Tekst]"/>
      <dgm:spPr/>
      <dgm:t>
        <a:bodyPr/>
        <a:lstStyle/>
        <a:p>
          <a:r>
            <a:rPr lang="nl-NL" dirty="0"/>
            <a:t>Herish</a:t>
          </a:r>
        </a:p>
      </dgm:t>
    </dgm:pt>
    <dgm:pt modelId="{2799A40E-3ADC-4973-9EE0-8505A957AE20}" type="parTrans" cxnId="{768169CC-29FE-48C6-AF4E-69B7D871CC3C}">
      <dgm:prSet/>
      <dgm:spPr/>
      <dgm:t>
        <a:bodyPr/>
        <a:lstStyle/>
        <a:p>
          <a:endParaRPr lang="nl-NL"/>
        </a:p>
      </dgm:t>
    </dgm:pt>
    <dgm:pt modelId="{549D0739-31C2-437D-AD9D-C54C1A2FC847}" type="sibTrans" cxnId="{768169CC-29FE-48C6-AF4E-69B7D871CC3C}">
      <dgm:prSet/>
      <dgm:spPr/>
      <dgm:t>
        <a:bodyPr/>
        <a:lstStyle/>
        <a:p>
          <a:endParaRPr lang="nl-NL"/>
        </a:p>
      </dgm:t>
    </dgm:pt>
    <dgm:pt modelId="{B881F64F-CC95-4F16-8D90-BC1C9E6E9CC7}" type="pres">
      <dgm:prSet presAssocID="{0343CE2D-F1BA-4FD7-9BBF-FA81FD35124B}" presName="Name0" presStyleCnt="0">
        <dgm:presLayoutVars>
          <dgm:dir/>
        </dgm:presLayoutVars>
      </dgm:prSet>
      <dgm:spPr/>
    </dgm:pt>
    <dgm:pt modelId="{A88C6335-133C-4FDE-9C71-6C3A05454A3F}" type="pres">
      <dgm:prSet presAssocID="{CA1277CE-00F3-49A3-B4E1-34DA170695E4}" presName="parComposite" presStyleCnt="0"/>
      <dgm:spPr/>
    </dgm:pt>
    <dgm:pt modelId="{451657AD-51AB-4D48-81B0-37C2A1998EE0}" type="pres">
      <dgm:prSet presAssocID="{CA1277CE-00F3-49A3-B4E1-34DA170695E4}" presName="parBigCircle" presStyleLbl="node0" presStyleIdx="0" presStyleCnt="4"/>
      <dgm:spPr>
        <a:solidFill>
          <a:schemeClr val="tx1"/>
        </a:solidFill>
        <a:effectLst/>
      </dgm:spPr>
    </dgm:pt>
    <dgm:pt modelId="{1CA87BFF-6F25-4FC1-A1BD-CD3EE0FEEBAD}" type="pres">
      <dgm:prSet presAssocID="{CA1277CE-00F3-49A3-B4E1-34DA170695E4}" presName="parTx" presStyleLbl="revTx" presStyleIdx="0" presStyleCnt="4"/>
      <dgm:spPr/>
    </dgm:pt>
    <dgm:pt modelId="{66EE9A8E-957C-45E0-90DA-26C532019A5F}" type="pres">
      <dgm:prSet presAssocID="{CA1277CE-00F3-49A3-B4E1-34DA170695E4}" presName="bSpace" presStyleCnt="0"/>
      <dgm:spPr/>
    </dgm:pt>
    <dgm:pt modelId="{27B6D277-033D-41DC-AD24-0A17A38BD62E}" type="pres">
      <dgm:prSet presAssocID="{CA1277CE-00F3-49A3-B4E1-34DA170695E4}" presName="parBackupNorm" presStyleCnt="0"/>
      <dgm:spPr/>
    </dgm:pt>
    <dgm:pt modelId="{543F2950-7FCE-4972-BDCC-EE9B7AAF2595}" type="pres">
      <dgm:prSet presAssocID="{C3FFEDF6-2198-4E5F-9F70-6E4FDE7539EC}" presName="parSpace" presStyleCnt="0"/>
      <dgm:spPr/>
    </dgm:pt>
    <dgm:pt modelId="{7FAF609B-7E45-4BA8-8125-DCD771BA9F9B}" type="pres">
      <dgm:prSet presAssocID="{9FC522F3-7256-4719-B92E-C573F2ACAF02}" presName="parComposite" presStyleCnt="0"/>
      <dgm:spPr/>
    </dgm:pt>
    <dgm:pt modelId="{111DF042-602A-4A4F-B94E-818416A99471}" type="pres">
      <dgm:prSet presAssocID="{9FC522F3-7256-4719-B92E-C573F2ACAF02}" presName="parBigCircle" presStyleLbl="node0" presStyleIdx="1" presStyleCnt="4"/>
      <dgm:spPr>
        <a:solidFill>
          <a:schemeClr val="tx1"/>
        </a:solidFill>
      </dgm:spPr>
    </dgm:pt>
    <dgm:pt modelId="{1517AEBF-D952-4F8B-B26D-9F61069B680F}" type="pres">
      <dgm:prSet presAssocID="{9FC522F3-7256-4719-B92E-C573F2ACAF02}" presName="parTx" presStyleLbl="revTx" presStyleIdx="1" presStyleCnt="4"/>
      <dgm:spPr/>
    </dgm:pt>
    <dgm:pt modelId="{27568849-3A41-490E-9A71-99843991D53D}" type="pres">
      <dgm:prSet presAssocID="{9FC522F3-7256-4719-B92E-C573F2ACAF02}" presName="bSpace" presStyleCnt="0"/>
      <dgm:spPr/>
    </dgm:pt>
    <dgm:pt modelId="{93841887-84A0-4066-A989-0311DE3BE6B4}" type="pres">
      <dgm:prSet presAssocID="{9FC522F3-7256-4719-B92E-C573F2ACAF02}" presName="parBackupNorm" presStyleCnt="0"/>
      <dgm:spPr/>
    </dgm:pt>
    <dgm:pt modelId="{7F3FF2F3-D8C1-4243-8E47-B0C17225A0AB}" type="pres">
      <dgm:prSet presAssocID="{74012DF3-9947-4E73-BC82-065C2B43FC4E}" presName="parSpace" presStyleCnt="0"/>
      <dgm:spPr/>
    </dgm:pt>
    <dgm:pt modelId="{A88A6B0E-CAA4-48C2-8D04-97B46A3169B6}" type="pres">
      <dgm:prSet presAssocID="{C5AFFF2E-A719-4A97-8C03-04DC02A48D51}" presName="parComposite" presStyleCnt="0"/>
      <dgm:spPr/>
    </dgm:pt>
    <dgm:pt modelId="{E7F6A624-A5E4-47A0-B9B8-4F7DF146B042}" type="pres">
      <dgm:prSet presAssocID="{C5AFFF2E-A719-4A97-8C03-04DC02A48D51}" presName="parBigCircle" presStyleLbl="node0" presStyleIdx="2" presStyleCnt="4"/>
      <dgm:spPr>
        <a:solidFill>
          <a:schemeClr val="tx1"/>
        </a:solidFill>
      </dgm:spPr>
    </dgm:pt>
    <dgm:pt modelId="{E158D8C7-96F7-4FDD-A93A-6F14FDD9D6D9}" type="pres">
      <dgm:prSet presAssocID="{C5AFFF2E-A719-4A97-8C03-04DC02A48D51}" presName="parTx" presStyleLbl="revTx" presStyleIdx="2" presStyleCnt="4"/>
      <dgm:spPr/>
    </dgm:pt>
    <dgm:pt modelId="{B03EFB02-ECC3-4CE5-A780-5951E77583EE}" type="pres">
      <dgm:prSet presAssocID="{C5AFFF2E-A719-4A97-8C03-04DC02A48D51}" presName="bSpace" presStyleCnt="0"/>
      <dgm:spPr/>
    </dgm:pt>
    <dgm:pt modelId="{6B639D15-24A5-4523-8E5A-CDB3CF31D53E}" type="pres">
      <dgm:prSet presAssocID="{C5AFFF2E-A719-4A97-8C03-04DC02A48D51}" presName="parBackupNorm" presStyleCnt="0"/>
      <dgm:spPr/>
    </dgm:pt>
    <dgm:pt modelId="{668F10E9-9914-4236-B279-375F785C0CF8}" type="pres">
      <dgm:prSet presAssocID="{423490BE-AAD2-47F5-91A6-DC945CAC8BF0}" presName="parSpace" presStyleCnt="0"/>
      <dgm:spPr/>
    </dgm:pt>
    <dgm:pt modelId="{A1271449-2994-4905-B8F7-5264A0C6C9A0}" type="pres">
      <dgm:prSet presAssocID="{6D7FB7D5-F0A5-4749-A5D8-351B1E418B9F}" presName="parComposite" presStyleCnt="0"/>
      <dgm:spPr/>
    </dgm:pt>
    <dgm:pt modelId="{CF8CD3C7-F374-4E4A-A746-78EC87646AC3}" type="pres">
      <dgm:prSet presAssocID="{6D7FB7D5-F0A5-4749-A5D8-351B1E418B9F}" presName="parBigCircle" presStyleLbl="node0" presStyleIdx="3" presStyleCnt="4"/>
      <dgm:spPr>
        <a:effectLst>
          <a:glow rad="228600">
            <a:schemeClr val="accent3">
              <a:satMod val="175000"/>
              <a:alpha val="40000"/>
            </a:schemeClr>
          </a:glow>
        </a:effectLst>
      </dgm:spPr>
    </dgm:pt>
    <dgm:pt modelId="{FC06C70C-2D58-4582-A787-A803D72FDF51}" type="pres">
      <dgm:prSet presAssocID="{6D7FB7D5-F0A5-4749-A5D8-351B1E418B9F}" presName="parTx" presStyleLbl="revTx" presStyleIdx="3" presStyleCnt="4"/>
      <dgm:spPr/>
    </dgm:pt>
    <dgm:pt modelId="{A5E68CC0-9EC9-42AE-BF2E-5ADD22EF6D2B}" type="pres">
      <dgm:prSet presAssocID="{6D7FB7D5-F0A5-4749-A5D8-351B1E418B9F}" presName="bSpace" presStyleCnt="0"/>
      <dgm:spPr/>
    </dgm:pt>
    <dgm:pt modelId="{22BF8791-3447-4FF5-AE51-EC2B6C6D3499}" type="pres">
      <dgm:prSet presAssocID="{6D7FB7D5-F0A5-4749-A5D8-351B1E418B9F}" presName="parBackupNorm" presStyleCnt="0"/>
      <dgm:spPr/>
    </dgm:pt>
    <dgm:pt modelId="{6891C9BE-2D92-49C6-9ECE-CC83E1E7789D}" type="pres">
      <dgm:prSet presAssocID="{549D0739-31C2-437D-AD9D-C54C1A2FC847}" presName="parSpace" presStyleCnt="0"/>
      <dgm:spPr/>
    </dgm:pt>
  </dgm:ptLst>
  <dgm:cxnLst>
    <dgm:cxn modelId="{B0A8D441-A071-4B6C-9509-4B9C0EC9F711}" type="presOf" srcId="{6D7FB7D5-F0A5-4749-A5D8-351B1E418B9F}" destId="{FC06C70C-2D58-4582-A787-A803D72FDF51}" srcOrd="0" destOrd="0" presId="urn:microsoft.com/office/officeart/2008/layout/CircleAccentTimeline"/>
    <dgm:cxn modelId="{6E9AF550-6C2F-43FD-98C3-7E94E64B9F33}" srcId="{0343CE2D-F1BA-4FD7-9BBF-FA81FD35124B}" destId="{C5AFFF2E-A719-4A97-8C03-04DC02A48D51}" srcOrd="2" destOrd="0" parTransId="{D7C8990B-8C66-4218-B284-89649CF38C47}" sibTransId="{423490BE-AAD2-47F5-91A6-DC945CAC8BF0}"/>
    <dgm:cxn modelId="{A93C8852-AF46-404F-9E03-34DA1CE2EB41}" type="presOf" srcId="{0343CE2D-F1BA-4FD7-9BBF-FA81FD35124B}" destId="{B881F64F-CC95-4F16-8D90-BC1C9E6E9CC7}" srcOrd="0" destOrd="0" presId="urn:microsoft.com/office/officeart/2008/layout/CircleAccentTimeline"/>
    <dgm:cxn modelId="{B4CEEDA1-6AB4-40CE-BB20-6BB4CCB376B3}" srcId="{0343CE2D-F1BA-4FD7-9BBF-FA81FD35124B}" destId="{9FC522F3-7256-4719-B92E-C573F2ACAF02}" srcOrd="1" destOrd="0" parTransId="{EDC4A7FD-977D-40FC-B340-DD6614A30ABD}" sibTransId="{74012DF3-9947-4E73-BC82-065C2B43FC4E}"/>
    <dgm:cxn modelId="{5BBD9DBD-90E0-44D5-87FB-27EEEA869A3E}" type="presOf" srcId="{C5AFFF2E-A719-4A97-8C03-04DC02A48D51}" destId="{E158D8C7-96F7-4FDD-A93A-6F14FDD9D6D9}" srcOrd="0" destOrd="0" presId="urn:microsoft.com/office/officeart/2008/layout/CircleAccentTimeline"/>
    <dgm:cxn modelId="{768169CC-29FE-48C6-AF4E-69B7D871CC3C}" srcId="{0343CE2D-F1BA-4FD7-9BBF-FA81FD35124B}" destId="{6D7FB7D5-F0A5-4749-A5D8-351B1E418B9F}" srcOrd="3" destOrd="0" parTransId="{2799A40E-3ADC-4973-9EE0-8505A957AE20}" sibTransId="{549D0739-31C2-437D-AD9D-C54C1A2FC847}"/>
    <dgm:cxn modelId="{FFC695CC-6ABE-4FFA-BF9D-7E5070D54BDD}" srcId="{0343CE2D-F1BA-4FD7-9BBF-FA81FD35124B}" destId="{CA1277CE-00F3-49A3-B4E1-34DA170695E4}" srcOrd="0" destOrd="0" parTransId="{43C9D2D1-A864-405B-A4CC-F8129E6A7D93}" sibTransId="{C3FFEDF6-2198-4E5F-9F70-6E4FDE7539EC}"/>
    <dgm:cxn modelId="{3AEE2ECE-600F-4A2A-9A98-AE218897241B}" type="presOf" srcId="{CA1277CE-00F3-49A3-B4E1-34DA170695E4}" destId="{1CA87BFF-6F25-4FC1-A1BD-CD3EE0FEEBAD}" srcOrd="0" destOrd="0" presId="urn:microsoft.com/office/officeart/2008/layout/CircleAccentTimeline"/>
    <dgm:cxn modelId="{5D7348F6-2A3E-4409-AF63-471EDEC5551A}" type="presOf" srcId="{9FC522F3-7256-4719-B92E-C573F2ACAF02}" destId="{1517AEBF-D952-4F8B-B26D-9F61069B680F}" srcOrd="0" destOrd="0" presId="urn:microsoft.com/office/officeart/2008/layout/CircleAccentTimeline"/>
    <dgm:cxn modelId="{AEFAE8C2-481E-449D-A5A5-0A0F97405601}" type="presParOf" srcId="{B881F64F-CC95-4F16-8D90-BC1C9E6E9CC7}" destId="{A88C6335-133C-4FDE-9C71-6C3A05454A3F}" srcOrd="0" destOrd="0" presId="urn:microsoft.com/office/officeart/2008/layout/CircleAccentTimeline"/>
    <dgm:cxn modelId="{85337909-6D8E-4FD6-9272-25DC76E034EA}" type="presParOf" srcId="{A88C6335-133C-4FDE-9C71-6C3A05454A3F}" destId="{451657AD-51AB-4D48-81B0-37C2A1998EE0}" srcOrd="0" destOrd="0" presId="urn:microsoft.com/office/officeart/2008/layout/CircleAccentTimeline"/>
    <dgm:cxn modelId="{971CDAB0-D737-48E6-9FF9-B742168653F8}" type="presParOf" srcId="{A88C6335-133C-4FDE-9C71-6C3A05454A3F}" destId="{1CA87BFF-6F25-4FC1-A1BD-CD3EE0FEEBAD}" srcOrd="1" destOrd="0" presId="urn:microsoft.com/office/officeart/2008/layout/CircleAccentTimeline"/>
    <dgm:cxn modelId="{79719433-2DFD-4DFC-BA06-BDE1E368ECF2}" type="presParOf" srcId="{A88C6335-133C-4FDE-9C71-6C3A05454A3F}" destId="{66EE9A8E-957C-45E0-90DA-26C532019A5F}" srcOrd="2" destOrd="0" presId="urn:microsoft.com/office/officeart/2008/layout/CircleAccentTimeline"/>
    <dgm:cxn modelId="{EACB2246-6564-4B59-8B3A-B17183A90BC6}" type="presParOf" srcId="{B881F64F-CC95-4F16-8D90-BC1C9E6E9CC7}" destId="{27B6D277-033D-41DC-AD24-0A17A38BD62E}" srcOrd="1" destOrd="0" presId="urn:microsoft.com/office/officeart/2008/layout/CircleAccentTimeline"/>
    <dgm:cxn modelId="{CE0A6175-5DDE-41E8-A7CA-5F66F38EDFD5}" type="presParOf" srcId="{B881F64F-CC95-4F16-8D90-BC1C9E6E9CC7}" destId="{543F2950-7FCE-4972-BDCC-EE9B7AAF2595}" srcOrd="2" destOrd="0" presId="urn:microsoft.com/office/officeart/2008/layout/CircleAccentTimeline"/>
    <dgm:cxn modelId="{A60CE60C-E91E-4194-A410-B59076C3D42E}" type="presParOf" srcId="{B881F64F-CC95-4F16-8D90-BC1C9E6E9CC7}" destId="{7FAF609B-7E45-4BA8-8125-DCD771BA9F9B}" srcOrd="3" destOrd="0" presId="urn:microsoft.com/office/officeart/2008/layout/CircleAccentTimeline"/>
    <dgm:cxn modelId="{F73DD744-14DE-456C-86DF-12038F78AA72}" type="presParOf" srcId="{7FAF609B-7E45-4BA8-8125-DCD771BA9F9B}" destId="{111DF042-602A-4A4F-B94E-818416A99471}" srcOrd="0" destOrd="0" presId="urn:microsoft.com/office/officeart/2008/layout/CircleAccentTimeline"/>
    <dgm:cxn modelId="{AEFD71F6-2167-47B8-BEB8-D03D2D51FA95}" type="presParOf" srcId="{7FAF609B-7E45-4BA8-8125-DCD771BA9F9B}" destId="{1517AEBF-D952-4F8B-B26D-9F61069B680F}" srcOrd="1" destOrd="0" presId="urn:microsoft.com/office/officeart/2008/layout/CircleAccentTimeline"/>
    <dgm:cxn modelId="{330A649F-8038-4DA1-820F-25FB41F13F92}" type="presParOf" srcId="{7FAF609B-7E45-4BA8-8125-DCD771BA9F9B}" destId="{27568849-3A41-490E-9A71-99843991D53D}" srcOrd="2" destOrd="0" presId="urn:microsoft.com/office/officeart/2008/layout/CircleAccentTimeline"/>
    <dgm:cxn modelId="{E6ED36CB-8FBD-49AE-8838-C56C3CED7A1F}" type="presParOf" srcId="{B881F64F-CC95-4F16-8D90-BC1C9E6E9CC7}" destId="{93841887-84A0-4066-A989-0311DE3BE6B4}" srcOrd="4" destOrd="0" presId="urn:microsoft.com/office/officeart/2008/layout/CircleAccentTimeline"/>
    <dgm:cxn modelId="{101C0D05-6425-4BF3-9ED1-04C34B9FF859}" type="presParOf" srcId="{B881F64F-CC95-4F16-8D90-BC1C9E6E9CC7}" destId="{7F3FF2F3-D8C1-4243-8E47-B0C17225A0AB}" srcOrd="5" destOrd="0" presId="urn:microsoft.com/office/officeart/2008/layout/CircleAccentTimeline"/>
    <dgm:cxn modelId="{62FCA23E-92E0-4FFA-B652-BADDD42D44F2}" type="presParOf" srcId="{B881F64F-CC95-4F16-8D90-BC1C9E6E9CC7}" destId="{A88A6B0E-CAA4-48C2-8D04-97B46A3169B6}" srcOrd="6" destOrd="0" presId="urn:microsoft.com/office/officeart/2008/layout/CircleAccentTimeline"/>
    <dgm:cxn modelId="{51496770-E5A4-4988-872D-5C727C6F0CB1}" type="presParOf" srcId="{A88A6B0E-CAA4-48C2-8D04-97B46A3169B6}" destId="{E7F6A624-A5E4-47A0-B9B8-4F7DF146B042}" srcOrd="0" destOrd="0" presId="urn:microsoft.com/office/officeart/2008/layout/CircleAccentTimeline"/>
    <dgm:cxn modelId="{667C18FB-7BEB-4BD2-AE8C-7D2923145EA0}" type="presParOf" srcId="{A88A6B0E-CAA4-48C2-8D04-97B46A3169B6}" destId="{E158D8C7-96F7-4FDD-A93A-6F14FDD9D6D9}" srcOrd="1" destOrd="0" presId="urn:microsoft.com/office/officeart/2008/layout/CircleAccentTimeline"/>
    <dgm:cxn modelId="{0B7D4A22-C190-42EB-B71E-A9F2337101E4}" type="presParOf" srcId="{A88A6B0E-CAA4-48C2-8D04-97B46A3169B6}" destId="{B03EFB02-ECC3-4CE5-A780-5951E77583EE}" srcOrd="2" destOrd="0" presId="urn:microsoft.com/office/officeart/2008/layout/CircleAccentTimeline"/>
    <dgm:cxn modelId="{5592623E-0133-4598-AB2E-3C66F8FF136A}" type="presParOf" srcId="{B881F64F-CC95-4F16-8D90-BC1C9E6E9CC7}" destId="{6B639D15-24A5-4523-8E5A-CDB3CF31D53E}" srcOrd="7" destOrd="0" presId="urn:microsoft.com/office/officeart/2008/layout/CircleAccentTimeline"/>
    <dgm:cxn modelId="{8D50D019-266B-4667-AEC7-B0F496390489}" type="presParOf" srcId="{B881F64F-CC95-4F16-8D90-BC1C9E6E9CC7}" destId="{668F10E9-9914-4236-B279-375F785C0CF8}" srcOrd="8" destOrd="0" presId="urn:microsoft.com/office/officeart/2008/layout/CircleAccentTimeline"/>
    <dgm:cxn modelId="{C62314AA-5BFF-40D2-BDA5-783499503BE1}" type="presParOf" srcId="{B881F64F-CC95-4F16-8D90-BC1C9E6E9CC7}" destId="{A1271449-2994-4905-B8F7-5264A0C6C9A0}" srcOrd="9" destOrd="0" presId="urn:microsoft.com/office/officeart/2008/layout/CircleAccentTimeline"/>
    <dgm:cxn modelId="{A2CCE47D-5A77-4D57-9027-913246B2788F}" type="presParOf" srcId="{A1271449-2994-4905-B8F7-5264A0C6C9A0}" destId="{CF8CD3C7-F374-4E4A-A746-78EC87646AC3}" srcOrd="0" destOrd="0" presId="urn:microsoft.com/office/officeart/2008/layout/CircleAccentTimeline"/>
    <dgm:cxn modelId="{49C0F091-5FE5-438C-9016-F6DF5F993624}" type="presParOf" srcId="{A1271449-2994-4905-B8F7-5264A0C6C9A0}" destId="{FC06C70C-2D58-4582-A787-A803D72FDF51}" srcOrd="1" destOrd="0" presId="urn:microsoft.com/office/officeart/2008/layout/CircleAccentTimeline"/>
    <dgm:cxn modelId="{2919C0CE-F1E9-4D29-BC69-F78852A6381F}" type="presParOf" srcId="{A1271449-2994-4905-B8F7-5264A0C6C9A0}" destId="{A5E68CC0-9EC9-42AE-BF2E-5ADD22EF6D2B}" srcOrd="2" destOrd="0" presId="urn:microsoft.com/office/officeart/2008/layout/CircleAccentTimeline"/>
    <dgm:cxn modelId="{08DDC296-7E36-4EF6-9868-5E2503581B0F}" type="presParOf" srcId="{B881F64F-CC95-4F16-8D90-BC1C9E6E9CC7}" destId="{22BF8791-3447-4FF5-AE51-EC2B6C6D3499}" srcOrd="10" destOrd="0" presId="urn:microsoft.com/office/officeart/2008/layout/CircleAccentTimeline"/>
    <dgm:cxn modelId="{5849DE12-7CB7-4F54-9C45-349FB3516520}" type="presParOf" srcId="{B881F64F-CC95-4F16-8D90-BC1C9E6E9CC7}" destId="{6891C9BE-2D92-49C6-9ECE-CC83E1E7789D}" srcOrd="1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43CE2D-F1BA-4FD7-9BBF-FA81FD35124B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0_3" csCatId="mainScheme" phldr="1"/>
      <dgm:spPr/>
    </dgm:pt>
    <dgm:pt modelId="{CA1277CE-00F3-49A3-B4E1-34DA170695E4}">
      <dgm:prSet phldrT="[Tekst]"/>
      <dgm:spPr/>
      <dgm:t>
        <a:bodyPr/>
        <a:lstStyle/>
        <a:p>
          <a:r>
            <a:rPr lang="nl-NL" dirty="0"/>
            <a:t>Max</a:t>
          </a:r>
        </a:p>
      </dgm:t>
    </dgm:pt>
    <dgm:pt modelId="{43C9D2D1-A864-405B-A4CC-F8129E6A7D93}" type="parTrans" cxnId="{FFC695CC-6ABE-4FFA-BF9D-7E5070D54BDD}">
      <dgm:prSet/>
      <dgm:spPr/>
      <dgm:t>
        <a:bodyPr/>
        <a:lstStyle/>
        <a:p>
          <a:endParaRPr lang="nl-NL"/>
        </a:p>
      </dgm:t>
    </dgm:pt>
    <dgm:pt modelId="{C3FFEDF6-2198-4E5F-9F70-6E4FDE7539EC}" type="sibTrans" cxnId="{FFC695CC-6ABE-4FFA-BF9D-7E5070D54BDD}">
      <dgm:prSet/>
      <dgm:spPr/>
      <dgm:t>
        <a:bodyPr/>
        <a:lstStyle/>
        <a:p>
          <a:endParaRPr lang="nl-NL"/>
        </a:p>
      </dgm:t>
    </dgm:pt>
    <dgm:pt modelId="{9FC522F3-7256-4719-B92E-C573F2ACAF02}">
      <dgm:prSet phldrT="[Tekst]"/>
      <dgm:spPr/>
      <dgm:t>
        <a:bodyPr/>
        <a:lstStyle/>
        <a:p>
          <a:r>
            <a:rPr lang="nl-NL" dirty="0" err="1"/>
            <a:t>Melih</a:t>
          </a:r>
          <a:endParaRPr lang="nl-NL" dirty="0"/>
        </a:p>
      </dgm:t>
    </dgm:pt>
    <dgm:pt modelId="{EDC4A7FD-977D-40FC-B340-DD6614A30ABD}" type="parTrans" cxnId="{B4CEEDA1-6AB4-40CE-BB20-6BB4CCB376B3}">
      <dgm:prSet/>
      <dgm:spPr/>
      <dgm:t>
        <a:bodyPr/>
        <a:lstStyle/>
        <a:p>
          <a:endParaRPr lang="nl-NL"/>
        </a:p>
      </dgm:t>
    </dgm:pt>
    <dgm:pt modelId="{74012DF3-9947-4E73-BC82-065C2B43FC4E}" type="sibTrans" cxnId="{B4CEEDA1-6AB4-40CE-BB20-6BB4CCB376B3}">
      <dgm:prSet/>
      <dgm:spPr/>
      <dgm:t>
        <a:bodyPr/>
        <a:lstStyle/>
        <a:p>
          <a:endParaRPr lang="nl-NL"/>
        </a:p>
      </dgm:t>
    </dgm:pt>
    <dgm:pt modelId="{C5AFFF2E-A719-4A97-8C03-04DC02A48D51}">
      <dgm:prSet phldrT="[Tekst]"/>
      <dgm:spPr/>
      <dgm:t>
        <a:bodyPr/>
        <a:lstStyle/>
        <a:p>
          <a:r>
            <a:rPr lang="nl-NL" dirty="0" err="1"/>
            <a:t>Faridullah</a:t>
          </a:r>
          <a:endParaRPr lang="nl-NL" dirty="0"/>
        </a:p>
      </dgm:t>
    </dgm:pt>
    <dgm:pt modelId="{D7C8990B-8C66-4218-B284-89649CF38C47}" type="parTrans" cxnId="{6E9AF550-6C2F-43FD-98C3-7E94E64B9F33}">
      <dgm:prSet/>
      <dgm:spPr/>
      <dgm:t>
        <a:bodyPr/>
        <a:lstStyle/>
        <a:p>
          <a:endParaRPr lang="nl-NL"/>
        </a:p>
      </dgm:t>
    </dgm:pt>
    <dgm:pt modelId="{423490BE-AAD2-47F5-91A6-DC945CAC8BF0}" type="sibTrans" cxnId="{6E9AF550-6C2F-43FD-98C3-7E94E64B9F33}">
      <dgm:prSet/>
      <dgm:spPr/>
      <dgm:t>
        <a:bodyPr/>
        <a:lstStyle/>
        <a:p>
          <a:endParaRPr lang="nl-NL"/>
        </a:p>
      </dgm:t>
    </dgm:pt>
    <dgm:pt modelId="{6D7FB7D5-F0A5-4749-A5D8-351B1E418B9F}">
      <dgm:prSet phldrT="[Tekst]"/>
      <dgm:spPr/>
      <dgm:t>
        <a:bodyPr/>
        <a:lstStyle/>
        <a:p>
          <a:r>
            <a:rPr lang="nl-NL" dirty="0"/>
            <a:t>Herish</a:t>
          </a:r>
        </a:p>
      </dgm:t>
    </dgm:pt>
    <dgm:pt modelId="{2799A40E-3ADC-4973-9EE0-8505A957AE20}" type="parTrans" cxnId="{768169CC-29FE-48C6-AF4E-69B7D871CC3C}">
      <dgm:prSet/>
      <dgm:spPr/>
      <dgm:t>
        <a:bodyPr/>
        <a:lstStyle/>
        <a:p>
          <a:endParaRPr lang="nl-NL"/>
        </a:p>
      </dgm:t>
    </dgm:pt>
    <dgm:pt modelId="{549D0739-31C2-437D-AD9D-C54C1A2FC847}" type="sibTrans" cxnId="{768169CC-29FE-48C6-AF4E-69B7D871CC3C}">
      <dgm:prSet/>
      <dgm:spPr/>
      <dgm:t>
        <a:bodyPr/>
        <a:lstStyle/>
        <a:p>
          <a:endParaRPr lang="nl-NL"/>
        </a:p>
      </dgm:t>
    </dgm:pt>
    <dgm:pt modelId="{B881F64F-CC95-4F16-8D90-BC1C9E6E9CC7}" type="pres">
      <dgm:prSet presAssocID="{0343CE2D-F1BA-4FD7-9BBF-FA81FD35124B}" presName="Name0" presStyleCnt="0">
        <dgm:presLayoutVars>
          <dgm:dir/>
        </dgm:presLayoutVars>
      </dgm:prSet>
      <dgm:spPr/>
    </dgm:pt>
    <dgm:pt modelId="{A88C6335-133C-4FDE-9C71-6C3A05454A3F}" type="pres">
      <dgm:prSet presAssocID="{CA1277CE-00F3-49A3-B4E1-34DA170695E4}" presName="parComposite" presStyleCnt="0"/>
      <dgm:spPr/>
    </dgm:pt>
    <dgm:pt modelId="{451657AD-51AB-4D48-81B0-37C2A1998EE0}" type="pres">
      <dgm:prSet presAssocID="{CA1277CE-00F3-49A3-B4E1-34DA170695E4}" presName="parBigCircle" presStyleLbl="node0" presStyleIdx="0" presStyleCnt="4"/>
      <dgm:spPr>
        <a:solidFill>
          <a:schemeClr val="tx1"/>
        </a:solidFill>
        <a:effectLst/>
      </dgm:spPr>
    </dgm:pt>
    <dgm:pt modelId="{1CA87BFF-6F25-4FC1-A1BD-CD3EE0FEEBAD}" type="pres">
      <dgm:prSet presAssocID="{CA1277CE-00F3-49A3-B4E1-34DA170695E4}" presName="parTx" presStyleLbl="revTx" presStyleIdx="0" presStyleCnt="4"/>
      <dgm:spPr/>
    </dgm:pt>
    <dgm:pt modelId="{66EE9A8E-957C-45E0-90DA-26C532019A5F}" type="pres">
      <dgm:prSet presAssocID="{CA1277CE-00F3-49A3-B4E1-34DA170695E4}" presName="bSpace" presStyleCnt="0"/>
      <dgm:spPr/>
    </dgm:pt>
    <dgm:pt modelId="{27B6D277-033D-41DC-AD24-0A17A38BD62E}" type="pres">
      <dgm:prSet presAssocID="{CA1277CE-00F3-49A3-B4E1-34DA170695E4}" presName="parBackupNorm" presStyleCnt="0"/>
      <dgm:spPr/>
    </dgm:pt>
    <dgm:pt modelId="{543F2950-7FCE-4972-BDCC-EE9B7AAF2595}" type="pres">
      <dgm:prSet presAssocID="{C3FFEDF6-2198-4E5F-9F70-6E4FDE7539EC}" presName="parSpace" presStyleCnt="0"/>
      <dgm:spPr/>
    </dgm:pt>
    <dgm:pt modelId="{7FAF609B-7E45-4BA8-8125-DCD771BA9F9B}" type="pres">
      <dgm:prSet presAssocID="{9FC522F3-7256-4719-B92E-C573F2ACAF02}" presName="parComposite" presStyleCnt="0"/>
      <dgm:spPr/>
    </dgm:pt>
    <dgm:pt modelId="{111DF042-602A-4A4F-B94E-818416A99471}" type="pres">
      <dgm:prSet presAssocID="{9FC522F3-7256-4719-B92E-C573F2ACAF02}" presName="parBigCircle" presStyleLbl="node0" presStyleIdx="1" presStyleCnt="4"/>
      <dgm:spPr>
        <a:solidFill>
          <a:schemeClr val="tx1"/>
        </a:solidFill>
      </dgm:spPr>
    </dgm:pt>
    <dgm:pt modelId="{1517AEBF-D952-4F8B-B26D-9F61069B680F}" type="pres">
      <dgm:prSet presAssocID="{9FC522F3-7256-4719-B92E-C573F2ACAF02}" presName="parTx" presStyleLbl="revTx" presStyleIdx="1" presStyleCnt="4"/>
      <dgm:spPr/>
    </dgm:pt>
    <dgm:pt modelId="{27568849-3A41-490E-9A71-99843991D53D}" type="pres">
      <dgm:prSet presAssocID="{9FC522F3-7256-4719-B92E-C573F2ACAF02}" presName="bSpace" presStyleCnt="0"/>
      <dgm:spPr/>
    </dgm:pt>
    <dgm:pt modelId="{93841887-84A0-4066-A989-0311DE3BE6B4}" type="pres">
      <dgm:prSet presAssocID="{9FC522F3-7256-4719-B92E-C573F2ACAF02}" presName="parBackupNorm" presStyleCnt="0"/>
      <dgm:spPr/>
    </dgm:pt>
    <dgm:pt modelId="{7F3FF2F3-D8C1-4243-8E47-B0C17225A0AB}" type="pres">
      <dgm:prSet presAssocID="{74012DF3-9947-4E73-BC82-065C2B43FC4E}" presName="parSpace" presStyleCnt="0"/>
      <dgm:spPr/>
    </dgm:pt>
    <dgm:pt modelId="{A88A6B0E-CAA4-48C2-8D04-97B46A3169B6}" type="pres">
      <dgm:prSet presAssocID="{C5AFFF2E-A719-4A97-8C03-04DC02A48D51}" presName="parComposite" presStyleCnt="0"/>
      <dgm:spPr/>
    </dgm:pt>
    <dgm:pt modelId="{E7F6A624-A5E4-47A0-B9B8-4F7DF146B042}" type="pres">
      <dgm:prSet presAssocID="{C5AFFF2E-A719-4A97-8C03-04DC02A48D51}" presName="parBigCircle" presStyleLbl="node0" presStyleIdx="2" presStyleCnt="4"/>
      <dgm:spPr>
        <a:solidFill>
          <a:schemeClr val="tx1"/>
        </a:solidFill>
      </dgm:spPr>
    </dgm:pt>
    <dgm:pt modelId="{E158D8C7-96F7-4FDD-A93A-6F14FDD9D6D9}" type="pres">
      <dgm:prSet presAssocID="{C5AFFF2E-A719-4A97-8C03-04DC02A48D51}" presName="parTx" presStyleLbl="revTx" presStyleIdx="2" presStyleCnt="4"/>
      <dgm:spPr/>
    </dgm:pt>
    <dgm:pt modelId="{B03EFB02-ECC3-4CE5-A780-5951E77583EE}" type="pres">
      <dgm:prSet presAssocID="{C5AFFF2E-A719-4A97-8C03-04DC02A48D51}" presName="bSpace" presStyleCnt="0"/>
      <dgm:spPr/>
    </dgm:pt>
    <dgm:pt modelId="{6B639D15-24A5-4523-8E5A-CDB3CF31D53E}" type="pres">
      <dgm:prSet presAssocID="{C5AFFF2E-A719-4A97-8C03-04DC02A48D51}" presName="parBackupNorm" presStyleCnt="0"/>
      <dgm:spPr/>
    </dgm:pt>
    <dgm:pt modelId="{668F10E9-9914-4236-B279-375F785C0CF8}" type="pres">
      <dgm:prSet presAssocID="{423490BE-AAD2-47F5-91A6-DC945CAC8BF0}" presName="parSpace" presStyleCnt="0"/>
      <dgm:spPr/>
    </dgm:pt>
    <dgm:pt modelId="{A1271449-2994-4905-B8F7-5264A0C6C9A0}" type="pres">
      <dgm:prSet presAssocID="{6D7FB7D5-F0A5-4749-A5D8-351B1E418B9F}" presName="parComposite" presStyleCnt="0"/>
      <dgm:spPr/>
    </dgm:pt>
    <dgm:pt modelId="{CF8CD3C7-F374-4E4A-A746-78EC87646AC3}" type="pres">
      <dgm:prSet presAssocID="{6D7FB7D5-F0A5-4749-A5D8-351B1E418B9F}" presName="parBigCircle" presStyleLbl="node0" presStyleIdx="3" presStyleCnt="4"/>
      <dgm:spPr>
        <a:solidFill>
          <a:schemeClr val="tx1"/>
        </a:solidFill>
        <a:effectLst/>
      </dgm:spPr>
    </dgm:pt>
    <dgm:pt modelId="{FC06C70C-2D58-4582-A787-A803D72FDF51}" type="pres">
      <dgm:prSet presAssocID="{6D7FB7D5-F0A5-4749-A5D8-351B1E418B9F}" presName="parTx" presStyleLbl="revTx" presStyleIdx="3" presStyleCnt="4"/>
      <dgm:spPr/>
    </dgm:pt>
    <dgm:pt modelId="{A5E68CC0-9EC9-42AE-BF2E-5ADD22EF6D2B}" type="pres">
      <dgm:prSet presAssocID="{6D7FB7D5-F0A5-4749-A5D8-351B1E418B9F}" presName="bSpace" presStyleCnt="0"/>
      <dgm:spPr/>
    </dgm:pt>
    <dgm:pt modelId="{22BF8791-3447-4FF5-AE51-EC2B6C6D3499}" type="pres">
      <dgm:prSet presAssocID="{6D7FB7D5-F0A5-4749-A5D8-351B1E418B9F}" presName="parBackupNorm" presStyleCnt="0"/>
      <dgm:spPr/>
    </dgm:pt>
    <dgm:pt modelId="{6891C9BE-2D92-49C6-9ECE-CC83E1E7789D}" type="pres">
      <dgm:prSet presAssocID="{549D0739-31C2-437D-AD9D-C54C1A2FC847}" presName="parSpace" presStyleCnt="0"/>
      <dgm:spPr/>
    </dgm:pt>
  </dgm:ptLst>
  <dgm:cxnLst>
    <dgm:cxn modelId="{B0A8D441-A071-4B6C-9509-4B9C0EC9F711}" type="presOf" srcId="{6D7FB7D5-F0A5-4749-A5D8-351B1E418B9F}" destId="{FC06C70C-2D58-4582-A787-A803D72FDF51}" srcOrd="0" destOrd="0" presId="urn:microsoft.com/office/officeart/2008/layout/CircleAccentTimeline"/>
    <dgm:cxn modelId="{6E9AF550-6C2F-43FD-98C3-7E94E64B9F33}" srcId="{0343CE2D-F1BA-4FD7-9BBF-FA81FD35124B}" destId="{C5AFFF2E-A719-4A97-8C03-04DC02A48D51}" srcOrd="2" destOrd="0" parTransId="{D7C8990B-8C66-4218-B284-89649CF38C47}" sibTransId="{423490BE-AAD2-47F5-91A6-DC945CAC8BF0}"/>
    <dgm:cxn modelId="{A93C8852-AF46-404F-9E03-34DA1CE2EB41}" type="presOf" srcId="{0343CE2D-F1BA-4FD7-9BBF-FA81FD35124B}" destId="{B881F64F-CC95-4F16-8D90-BC1C9E6E9CC7}" srcOrd="0" destOrd="0" presId="urn:microsoft.com/office/officeart/2008/layout/CircleAccentTimeline"/>
    <dgm:cxn modelId="{B4CEEDA1-6AB4-40CE-BB20-6BB4CCB376B3}" srcId="{0343CE2D-F1BA-4FD7-9BBF-FA81FD35124B}" destId="{9FC522F3-7256-4719-B92E-C573F2ACAF02}" srcOrd="1" destOrd="0" parTransId="{EDC4A7FD-977D-40FC-B340-DD6614A30ABD}" sibTransId="{74012DF3-9947-4E73-BC82-065C2B43FC4E}"/>
    <dgm:cxn modelId="{5BBD9DBD-90E0-44D5-87FB-27EEEA869A3E}" type="presOf" srcId="{C5AFFF2E-A719-4A97-8C03-04DC02A48D51}" destId="{E158D8C7-96F7-4FDD-A93A-6F14FDD9D6D9}" srcOrd="0" destOrd="0" presId="urn:microsoft.com/office/officeart/2008/layout/CircleAccentTimeline"/>
    <dgm:cxn modelId="{768169CC-29FE-48C6-AF4E-69B7D871CC3C}" srcId="{0343CE2D-F1BA-4FD7-9BBF-FA81FD35124B}" destId="{6D7FB7D5-F0A5-4749-A5D8-351B1E418B9F}" srcOrd="3" destOrd="0" parTransId="{2799A40E-3ADC-4973-9EE0-8505A957AE20}" sibTransId="{549D0739-31C2-437D-AD9D-C54C1A2FC847}"/>
    <dgm:cxn modelId="{FFC695CC-6ABE-4FFA-BF9D-7E5070D54BDD}" srcId="{0343CE2D-F1BA-4FD7-9BBF-FA81FD35124B}" destId="{CA1277CE-00F3-49A3-B4E1-34DA170695E4}" srcOrd="0" destOrd="0" parTransId="{43C9D2D1-A864-405B-A4CC-F8129E6A7D93}" sibTransId="{C3FFEDF6-2198-4E5F-9F70-6E4FDE7539EC}"/>
    <dgm:cxn modelId="{3AEE2ECE-600F-4A2A-9A98-AE218897241B}" type="presOf" srcId="{CA1277CE-00F3-49A3-B4E1-34DA170695E4}" destId="{1CA87BFF-6F25-4FC1-A1BD-CD3EE0FEEBAD}" srcOrd="0" destOrd="0" presId="urn:microsoft.com/office/officeart/2008/layout/CircleAccentTimeline"/>
    <dgm:cxn modelId="{5D7348F6-2A3E-4409-AF63-471EDEC5551A}" type="presOf" srcId="{9FC522F3-7256-4719-B92E-C573F2ACAF02}" destId="{1517AEBF-D952-4F8B-B26D-9F61069B680F}" srcOrd="0" destOrd="0" presId="urn:microsoft.com/office/officeart/2008/layout/CircleAccentTimeline"/>
    <dgm:cxn modelId="{AEFAE8C2-481E-449D-A5A5-0A0F97405601}" type="presParOf" srcId="{B881F64F-CC95-4F16-8D90-BC1C9E6E9CC7}" destId="{A88C6335-133C-4FDE-9C71-6C3A05454A3F}" srcOrd="0" destOrd="0" presId="urn:microsoft.com/office/officeart/2008/layout/CircleAccentTimeline"/>
    <dgm:cxn modelId="{85337909-6D8E-4FD6-9272-25DC76E034EA}" type="presParOf" srcId="{A88C6335-133C-4FDE-9C71-6C3A05454A3F}" destId="{451657AD-51AB-4D48-81B0-37C2A1998EE0}" srcOrd="0" destOrd="0" presId="urn:microsoft.com/office/officeart/2008/layout/CircleAccentTimeline"/>
    <dgm:cxn modelId="{971CDAB0-D737-48E6-9FF9-B742168653F8}" type="presParOf" srcId="{A88C6335-133C-4FDE-9C71-6C3A05454A3F}" destId="{1CA87BFF-6F25-4FC1-A1BD-CD3EE0FEEBAD}" srcOrd="1" destOrd="0" presId="urn:microsoft.com/office/officeart/2008/layout/CircleAccentTimeline"/>
    <dgm:cxn modelId="{79719433-2DFD-4DFC-BA06-BDE1E368ECF2}" type="presParOf" srcId="{A88C6335-133C-4FDE-9C71-6C3A05454A3F}" destId="{66EE9A8E-957C-45E0-90DA-26C532019A5F}" srcOrd="2" destOrd="0" presId="urn:microsoft.com/office/officeart/2008/layout/CircleAccentTimeline"/>
    <dgm:cxn modelId="{EACB2246-6564-4B59-8B3A-B17183A90BC6}" type="presParOf" srcId="{B881F64F-CC95-4F16-8D90-BC1C9E6E9CC7}" destId="{27B6D277-033D-41DC-AD24-0A17A38BD62E}" srcOrd="1" destOrd="0" presId="urn:microsoft.com/office/officeart/2008/layout/CircleAccentTimeline"/>
    <dgm:cxn modelId="{CE0A6175-5DDE-41E8-A7CA-5F66F38EDFD5}" type="presParOf" srcId="{B881F64F-CC95-4F16-8D90-BC1C9E6E9CC7}" destId="{543F2950-7FCE-4972-BDCC-EE9B7AAF2595}" srcOrd="2" destOrd="0" presId="urn:microsoft.com/office/officeart/2008/layout/CircleAccentTimeline"/>
    <dgm:cxn modelId="{A60CE60C-E91E-4194-A410-B59076C3D42E}" type="presParOf" srcId="{B881F64F-CC95-4F16-8D90-BC1C9E6E9CC7}" destId="{7FAF609B-7E45-4BA8-8125-DCD771BA9F9B}" srcOrd="3" destOrd="0" presId="urn:microsoft.com/office/officeart/2008/layout/CircleAccentTimeline"/>
    <dgm:cxn modelId="{F73DD744-14DE-456C-86DF-12038F78AA72}" type="presParOf" srcId="{7FAF609B-7E45-4BA8-8125-DCD771BA9F9B}" destId="{111DF042-602A-4A4F-B94E-818416A99471}" srcOrd="0" destOrd="0" presId="urn:microsoft.com/office/officeart/2008/layout/CircleAccentTimeline"/>
    <dgm:cxn modelId="{AEFD71F6-2167-47B8-BEB8-D03D2D51FA95}" type="presParOf" srcId="{7FAF609B-7E45-4BA8-8125-DCD771BA9F9B}" destId="{1517AEBF-D952-4F8B-B26D-9F61069B680F}" srcOrd="1" destOrd="0" presId="urn:microsoft.com/office/officeart/2008/layout/CircleAccentTimeline"/>
    <dgm:cxn modelId="{330A649F-8038-4DA1-820F-25FB41F13F92}" type="presParOf" srcId="{7FAF609B-7E45-4BA8-8125-DCD771BA9F9B}" destId="{27568849-3A41-490E-9A71-99843991D53D}" srcOrd="2" destOrd="0" presId="urn:microsoft.com/office/officeart/2008/layout/CircleAccentTimeline"/>
    <dgm:cxn modelId="{E6ED36CB-8FBD-49AE-8838-C56C3CED7A1F}" type="presParOf" srcId="{B881F64F-CC95-4F16-8D90-BC1C9E6E9CC7}" destId="{93841887-84A0-4066-A989-0311DE3BE6B4}" srcOrd="4" destOrd="0" presId="urn:microsoft.com/office/officeart/2008/layout/CircleAccentTimeline"/>
    <dgm:cxn modelId="{101C0D05-6425-4BF3-9ED1-04C34B9FF859}" type="presParOf" srcId="{B881F64F-CC95-4F16-8D90-BC1C9E6E9CC7}" destId="{7F3FF2F3-D8C1-4243-8E47-B0C17225A0AB}" srcOrd="5" destOrd="0" presId="urn:microsoft.com/office/officeart/2008/layout/CircleAccentTimeline"/>
    <dgm:cxn modelId="{62FCA23E-92E0-4FFA-B652-BADDD42D44F2}" type="presParOf" srcId="{B881F64F-CC95-4F16-8D90-BC1C9E6E9CC7}" destId="{A88A6B0E-CAA4-48C2-8D04-97B46A3169B6}" srcOrd="6" destOrd="0" presId="urn:microsoft.com/office/officeart/2008/layout/CircleAccentTimeline"/>
    <dgm:cxn modelId="{51496770-E5A4-4988-872D-5C727C6F0CB1}" type="presParOf" srcId="{A88A6B0E-CAA4-48C2-8D04-97B46A3169B6}" destId="{E7F6A624-A5E4-47A0-B9B8-4F7DF146B042}" srcOrd="0" destOrd="0" presId="urn:microsoft.com/office/officeart/2008/layout/CircleAccentTimeline"/>
    <dgm:cxn modelId="{667C18FB-7BEB-4BD2-AE8C-7D2923145EA0}" type="presParOf" srcId="{A88A6B0E-CAA4-48C2-8D04-97B46A3169B6}" destId="{E158D8C7-96F7-4FDD-A93A-6F14FDD9D6D9}" srcOrd="1" destOrd="0" presId="urn:microsoft.com/office/officeart/2008/layout/CircleAccentTimeline"/>
    <dgm:cxn modelId="{0B7D4A22-C190-42EB-B71E-A9F2337101E4}" type="presParOf" srcId="{A88A6B0E-CAA4-48C2-8D04-97B46A3169B6}" destId="{B03EFB02-ECC3-4CE5-A780-5951E77583EE}" srcOrd="2" destOrd="0" presId="urn:microsoft.com/office/officeart/2008/layout/CircleAccentTimeline"/>
    <dgm:cxn modelId="{5592623E-0133-4598-AB2E-3C66F8FF136A}" type="presParOf" srcId="{B881F64F-CC95-4F16-8D90-BC1C9E6E9CC7}" destId="{6B639D15-24A5-4523-8E5A-CDB3CF31D53E}" srcOrd="7" destOrd="0" presId="urn:microsoft.com/office/officeart/2008/layout/CircleAccentTimeline"/>
    <dgm:cxn modelId="{8D50D019-266B-4667-AEC7-B0F496390489}" type="presParOf" srcId="{B881F64F-CC95-4F16-8D90-BC1C9E6E9CC7}" destId="{668F10E9-9914-4236-B279-375F785C0CF8}" srcOrd="8" destOrd="0" presId="urn:microsoft.com/office/officeart/2008/layout/CircleAccentTimeline"/>
    <dgm:cxn modelId="{C62314AA-5BFF-40D2-BDA5-783499503BE1}" type="presParOf" srcId="{B881F64F-CC95-4F16-8D90-BC1C9E6E9CC7}" destId="{A1271449-2994-4905-B8F7-5264A0C6C9A0}" srcOrd="9" destOrd="0" presId="urn:microsoft.com/office/officeart/2008/layout/CircleAccentTimeline"/>
    <dgm:cxn modelId="{A2CCE47D-5A77-4D57-9027-913246B2788F}" type="presParOf" srcId="{A1271449-2994-4905-B8F7-5264A0C6C9A0}" destId="{CF8CD3C7-F374-4E4A-A746-78EC87646AC3}" srcOrd="0" destOrd="0" presId="urn:microsoft.com/office/officeart/2008/layout/CircleAccentTimeline"/>
    <dgm:cxn modelId="{49C0F091-5FE5-438C-9016-F6DF5F993624}" type="presParOf" srcId="{A1271449-2994-4905-B8F7-5264A0C6C9A0}" destId="{FC06C70C-2D58-4582-A787-A803D72FDF51}" srcOrd="1" destOrd="0" presId="urn:microsoft.com/office/officeart/2008/layout/CircleAccentTimeline"/>
    <dgm:cxn modelId="{2919C0CE-F1E9-4D29-BC69-F78852A6381F}" type="presParOf" srcId="{A1271449-2994-4905-B8F7-5264A0C6C9A0}" destId="{A5E68CC0-9EC9-42AE-BF2E-5ADD22EF6D2B}" srcOrd="2" destOrd="0" presId="urn:microsoft.com/office/officeart/2008/layout/CircleAccentTimeline"/>
    <dgm:cxn modelId="{08DDC296-7E36-4EF6-9868-5E2503581B0F}" type="presParOf" srcId="{B881F64F-CC95-4F16-8D90-BC1C9E6E9CC7}" destId="{22BF8791-3447-4FF5-AE51-EC2B6C6D3499}" srcOrd="10" destOrd="0" presId="urn:microsoft.com/office/officeart/2008/layout/CircleAccentTimeline"/>
    <dgm:cxn modelId="{5849DE12-7CB7-4F54-9C45-349FB3516520}" type="presParOf" srcId="{B881F64F-CC95-4F16-8D90-BC1C9E6E9CC7}" destId="{6891C9BE-2D92-49C6-9ECE-CC83E1E7789D}" srcOrd="1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657AD-51AB-4D48-81B0-37C2A1998EE0}">
      <dsp:nvSpPr>
        <dsp:cNvPr id="0" name=""/>
        <dsp:cNvSpPr/>
      </dsp:nvSpPr>
      <dsp:spPr>
        <a:xfrm>
          <a:off x="1282" y="2182897"/>
          <a:ext cx="1716298" cy="1716298"/>
        </a:xfrm>
        <a:prstGeom prst="donut">
          <a:avLst>
            <a:gd name="adj" fmla="val 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4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87BFF-6F25-4FC1-A1BD-CD3EE0FEEBAD}">
      <dsp:nvSpPr>
        <dsp:cNvPr id="0" name=""/>
        <dsp:cNvSpPr/>
      </dsp:nvSpPr>
      <dsp:spPr>
        <a:xfrm rot="17700000">
          <a:off x="606028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/>
            <a:t>Max</a:t>
          </a:r>
        </a:p>
      </dsp:txBody>
      <dsp:txXfrm>
        <a:off x="606028" y="783763"/>
        <a:ext cx="2133549" cy="1028206"/>
      </dsp:txXfrm>
    </dsp:sp>
    <dsp:sp modelId="{111DF042-602A-4A4F-B94E-818416A99471}">
      <dsp:nvSpPr>
        <dsp:cNvPr id="0" name=""/>
        <dsp:cNvSpPr/>
      </dsp:nvSpPr>
      <dsp:spPr>
        <a:xfrm>
          <a:off x="1846995" y="2182897"/>
          <a:ext cx="1716298" cy="1716298"/>
        </a:xfrm>
        <a:prstGeom prst="donut">
          <a:avLst>
            <a:gd name="adj" fmla="val 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7AEBF-D952-4F8B-B26D-9F61069B680F}">
      <dsp:nvSpPr>
        <dsp:cNvPr id="0" name=""/>
        <dsp:cNvSpPr/>
      </dsp:nvSpPr>
      <dsp:spPr>
        <a:xfrm rot="17700000">
          <a:off x="2451741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 err="1"/>
            <a:t>Melih</a:t>
          </a:r>
          <a:endParaRPr lang="nl-NL" sz="4000" kern="1200" dirty="0"/>
        </a:p>
      </dsp:txBody>
      <dsp:txXfrm>
        <a:off x="2451741" y="783763"/>
        <a:ext cx="2133549" cy="1028206"/>
      </dsp:txXfrm>
    </dsp:sp>
    <dsp:sp modelId="{E7F6A624-A5E4-47A0-B9B8-4F7DF146B042}">
      <dsp:nvSpPr>
        <dsp:cNvPr id="0" name=""/>
        <dsp:cNvSpPr/>
      </dsp:nvSpPr>
      <dsp:spPr>
        <a:xfrm>
          <a:off x="3692709" y="2182897"/>
          <a:ext cx="1716298" cy="1716298"/>
        </a:xfrm>
        <a:prstGeom prst="donut">
          <a:avLst>
            <a:gd name="adj" fmla="val 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8D8C7-96F7-4FDD-A93A-6F14FDD9D6D9}">
      <dsp:nvSpPr>
        <dsp:cNvPr id="0" name=""/>
        <dsp:cNvSpPr/>
      </dsp:nvSpPr>
      <dsp:spPr>
        <a:xfrm rot="17700000">
          <a:off x="4297455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 err="1"/>
            <a:t>Faridullah</a:t>
          </a:r>
          <a:endParaRPr lang="nl-NL" sz="4000" kern="1200" dirty="0"/>
        </a:p>
      </dsp:txBody>
      <dsp:txXfrm>
        <a:off x="4297455" y="783763"/>
        <a:ext cx="2133549" cy="1028206"/>
      </dsp:txXfrm>
    </dsp:sp>
    <dsp:sp modelId="{CF8CD3C7-F374-4E4A-A746-78EC87646AC3}">
      <dsp:nvSpPr>
        <dsp:cNvPr id="0" name=""/>
        <dsp:cNvSpPr/>
      </dsp:nvSpPr>
      <dsp:spPr>
        <a:xfrm>
          <a:off x="5538422" y="2182897"/>
          <a:ext cx="1716298" cy="1716298"/>
        </a:xfrm>
        <a:prstGeom prst="donut">
          <a:avLst>
            <a:gd name="adj" fmla="val 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6C70C-2D58-4582-A787-A803D72FDF51}">
      <dsp:nvSpPr>
        <dsp:cNvPr id="0" name=""/>
        <dsp:cNvSpPr/>
      </dsp:nvSpPr>
      <dsp:spPr>
        <a:xfrm rot="17700000">
          <a:off x="6143168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/>
            <a:t>Herish</a:t>
          </a:r>
        </a:p>
      </dsp:txBody>
      <dsp:txXfrm>
        <a:off x="6143168" y="783763"/>
        <a:ext cx="2133549" cy="1028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657AD-51AB-4D48-81B0-37C2A1998EE0}">
      <dsp:nvSpPr>
        <dsp:cNvPr id="0" name=""/>
        <dsp:cNvSpPr/>
      </dsp:nvSpPr>
      <dsp:spPr>
        <a:xfrm>
          <a:off x="1282" y="2182897"/>
          <a:ext cx="1716298" cy="1716298"/>
        </a:xfrm>
        <a:prstGeom prst="donut">
          <a:avLst>
            <a:gd name="adj" fmla="val 20000"/>
          </a:avLst>
        </a:prstGeom>
        <a:solidFill>
          <a:schemeClr val="tx1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87BFF-6F25-4FC1-A1BD-CD3EE0FEEBAD}">
      <dsp:nvSpPr>
        <dsp:cNvPr id="0" name=""/>
        <dsp:cNvSpPr/>
      </dsp:nvSpPr>
      <dsp:spPr>
        <a:xfrm rot="17700000">
          <a:off x="606028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/>
            <a:t>Max</a:t>
          </a:r>
        </a:p>
      </dsp:txBody>
      <dsp:txXfrm>
        <a:off x="606028" y="783763"/>
        <a:ext cx="2133549" cy="1028206"/>
      </dsp:txXfrm>
    </dsp:sp>
    <dsp:sp modelId="{111DF042-602A-4A4F-B94E-818416A99471}">
      <dsp:nvSpPr>
        <dsp:cNvPr id="0" name=""/>
        <dsp:cNvSpPr/>
      </dsp:nvSpPr>
      <dsp:spPr>
        <a:xfrm>
          <a:off x="1846995" y="2182897"/>
          <a:ext cx="1716298" cy="1716298"/>
        </a:xfrm>
        <a:prstGeom prst="donut">
          <a:avLst>
            <a:gd name="adj" fmla="val 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7AEBF-D952-4F8B-B26D-9F61069B680F}">
      <dsp:nvSpPr>
        <dsp:cNvPr id="0" name=""/>
        <dsp:cNvSpPr/>
      </dsp:nvSpPr>
      <dsp:spPr>
        <a:xfrm rot="17700000">
          <a:off x="2451741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 err="1"/>
            <a:t>Melih</a:t>
          </a:r>
          <a:endParaRPr lang="nl-NL" sz="4000" kern="1200" dirty="0"/>
        </a:p>
      </dsp:txBody>
      <dsp:txXfrm>
        <a:off x="2451741" y="783763"/>
        <a:ext cx="2133549" cy="1028206"/>
      </dsp:txXfrm>
    </dsp:sp>
    <dsp:sp modelId="{E7F6A624-A5E4-47A0-B9B8-4F7DF146B042}">
      <dsp:nvSpPr>
        <dsp:cNvPr id="0" name=""/>
        <dsp:cNvSpPr/>
      </dsp:nvSpPr>
      <dsp:spPr>
        <a:xfrm>
          <a:off x="3692709" y="2182897"/>
          <a:ext cx="1716298" cy="1716298"/>
        </a:xfrm>
        <a:prstGeom prst="donut">
          <a:avLst>
            <a:gd name="adj" fmla="val 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8D8C7-96F7-4FDD-A93A-6F14FDD9D6D9}">
      <dsp:nvSpPr>
        <dsp:cNvPr id="0" name=""/>
        <dsp:cNvSpPr/>
      </dsp:nvSpPr>
      <dsp:spPr>
        <a:xfrm rot="17700000">
          <a:off x="4297455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 err="1"/>
            <a:t>Faridullah</a:t>
          </a:r>
          <a:endParaRPr lang="nl-NL" sz="4000" kern="1200" dirty="0"/>
        </a:p>
      </dsp:txBody>
      <dsp:txXfrm>
        <a:off x="4297455" y="783763"/>
        <a:ext cx="2133549" cy="1028206"/>
      </dsp:txXfrm>
    </dsp:sp>
    <dsp:sp modelId="{CF8CD3C7-F374-4E4A-A746-78EC87646AC3}">
      <dsp:nvSpPr>
        <dsp:cNvPr id="0" name=""/>
        <dsp:cNvSpPr/>
      </dsp:nvSpPr>
      <dsp:spPr>
        <a:xfrm>
          <a:off x="5538422" y="2182897"/>
          <a:ext cx="1716298" cy="1716298"/>
        </a:xfrm>
        <a:prstGeom prst="donut">
          <a:avLst>
            <a:gd name="adj" fmla="val 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6C70C-2D58-4582-A787-A803D72FDF51}">
      <dsp:nvSpPr>
        <dsp:cNvPr id="0" name=""/>
        <dsp:cNvSpPr/>
      </dsp:nvSpPr>
      <dsp:spPr>
        <a:xfrm rot="17700000">
          <a:off x="6143168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/>
            <a:t>Herish</a:t>
          </a:r>
        </a:p>
      </dsp:txBody>
      <dsp:txXfrm>
        <a:off x="6143168" y="783763"/>
        <a:ext cx="2133549" cy="1028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657AD-51AB-4D48-81B0-37C2A1998EE0}">
      <dsp:nvSpPr>
        <dsp:cNvPr id="0" name=""/>
        <dsp:cNvSpPr/>
      </dsp:nvSpPr>
      <dsp:spPr>
        <a:xfrm>
          <a:off x="1282" y="2182897"/>
          <a:ext cx="1716298" cy="1716298"/>
        </a:xfrm>
        <a:prstGeom prst="donut">
          <a:avLst>
            <a:gd name="adj" fmla="val 20000"/>
          </a:avLst>
        </a:prstGeom>
        <a:solidFill>
          <a:schemeClr val="tx1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87BFF-6F25-4FC1-A1BD-CD3EE0FEEBAD}">
      <dsp:nvSpPr>
        <dsp:cNvPr id="0" name=""/>
        <dsp:cNvSpPr/>
      </dsp:nvSpPr>
      <dsp:spPr>
        <a:xfrm rot="17700000">
          <a:off x="606028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/>
            <a:t>Max</a:t>
          </a:r>
        </a:p>
      </dsp:txBody>
      <dsp:txXfrm>
        <a:off x="606028" y="783763"/>
        <a:ext cx="2133549" cy="1028206"/>
      </dsp:txXfrm>
    </dsp:sp>
    <dsp:sp modelId="{111DF042-602A-4A4F-B94E-818416A99471}">
      <dsp:nvSpPr>
        <dsp:cNvPr id="0" name=""/>
        <dsp:cNvSpPr/>
      </dsp:nvSpPr>
      <dsp:spPr>
        <a:xfrm>
          <a:off x="1846995" y="2182897"/>
          <a:ext cx="1716298" cy="1716298"/>
        </a:xfrm>
        <a:prstGeom prst="donut">
          <a:avLst>
            <a:gd name="adj" fmla="val 20000"/>
          </a:avLst>
        </a:prstGeom>
        <a:solidFill>
          <a:schemeClr val="tx1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7AEBF-D952-4F8B-B26D-9F61069B680F}">
      <dsp:nvSpPr>
        <dsp:cNvPr id="0" name=""/>
        <dsp:cNvSpPr/>
      </dsp:nvSpPr>
      <dsp:spPr>
        <a:xfrm rot="17700000">
          <a:off x="2451741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 err="1"/>
            <a:t>Melih</a:t>
          </a:r>
          <a:endParaRPr lang="nl-NL" sz="4000" kern="1200" dirty="0"/>
        </a:p>
      </dsp:txBody>
      <dsp:txXfrm>
        <a:off x="2451741" y="783763"/>
        <a:ext cx="2133549" cy="1028206"/>
      </dsp:txXfrm>
    </dsp:sp>
    <dsp:sp modelId="{E7F6A624-A5E4-47A0-B9B8-4F7DF146B042}">
      <dsp:nvSpPr>
        <dsp:cNvPr id="0" name=""/>
        <dsp:cNvSpPr/>
      </dsp:nvSpPr>
      <dsp:spPr>
        <a:xfrm>
          <a:off x="3692709" y="2182897"/>
          <a:ext cx="1716298" cy="1716298"/>
        </a:xfrm>
        <a:prstGeom prst="donut">
          <a:avLst>
            <a:gd name="adj" fmla="val 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8D8C7-96F7-4FDD-A93A-6F14FDD9D6D9}">
      <dsp:nvSpPr>
        <dsp:cNvPr id="0" name=""/>
        <dsp:cNvSpPr/>
      </dsp:nvSpPr>
      <dsp:spPr>
        <a:xfrm rot="17700000">
          <a:off x="4297455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 err="1"/>
            <a:t>Faridullah</a:t>
          </a:r>
          <a:endParaRPr lang="nl-NL" sz="4000" kern="1200" dirty="0"/>
        </a:p>
      </dsp:txBody>
      <dsp:txXfrm>
        <a:off x="4297455" y="783763"/>
        <a:ext cx="2133549" cy="1028206"/>
      </dsp:txXfrm>
    </dsp:sp>
    <dsp:sp modelId="{CF8CD3C7-F374-4E4A-A746-78EC87646AC3}">
      <dsp:nvSpPr>
        <dsp:cNvPr id="0" name=""/>
        <dsp:cNvSpPr/>
      </dsp:nvSpPr>
      <dsp:spPr>
        <a:xfrm>
          <a:off x="5538422" y="2182897"/>
          <a:ext cx="1716298" cy="1716298"/>
        </a:xfrm>
        <a:prstGeom prst="donut">
          <a:avLst>
            <a:gd name="adj" fmla="val 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6C70C-2D58-4582-A787-A803D72FDF51}">
      <dsp:nvSpPr>
        <dsp:cNvPr id="0" name=""/>
        <dsp:cNvSpPr/>
      </dsp:nvSpPr>
      <dsp:spPr>
        <a:xfrm rot="17700000">
          <a:off x="6143168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/>
            <a:t>Herish</a:t>
          </a:r>
        </a:p>
      </dsp:txBody>
      <dsp:txXfrm>
        <a:off x="6143168" y="783763"/>
        <a:ext cx="2133549" cy="1028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657AD-51AB-4D48-81B0-37C2A1998EE0}">
      <dsp:nvSpPr>
        <dsp:cNvPr id="0" name=""/>
        <dsp:cNvSpPr/>
      </dsp:nvSpPr>
      <dsp:spPr>
        <a:xfrm>
          <a:off x="1282" y="2182897"/>
          <a:ext cx="1716298" cy="1716298"/>
        </a:xfrm>
        <a:prstGeom prst="donut">
          <a:avLst>
            <a:gd name="adj" fmla="val 20000"/>
          </a:avLst>
        </a:prstGeom>
        <a:solidFill>
          <a:schemeClr val="tx1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87BFF-6F25-4FC1-A1BD-CD3EE0FEEBAD}">
      <dsp:nvSpPr>
        <dsp:cNvPr id="0" name=""/>
        <dsp:cNvSpPr/>
      </dsp:nvSpPr>
      <dsp:spPr>
        <a:xfrm rot="17700000">
          <a:off x="606028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/>
            <a:t>Max</a:t>
          </a:r>
        </a:p>
      </dsp:txBody>
      <dsp:txXfrm>
        <a:off x="606028" y="783763"/>
        <a:ext cx="2133549" cy="1028206"/>
      </dsp:txXfrm>
    </dsp:sp>
    <dsp:sp modelId="{111DF042-602A-4A4F-B94E-818416A99471}">
      <dsp:nvSpPr>
        <dsp:cNvPr id="0" name=""/>
        <dsp:cNvSpPr/>
      </dsp:nvSpPr>
      <dsp:spPr>
        <a:xfrm>
          <a:off x="1846995" y="2182897"/>
          <a:ext cx="1716298" cy="1716298"/>
        </a:xfrm>
        <a:prstGeom prst="donut">
          <a:avLst>
            <a:gd name="adj" fmla="val 20000"/>
          </a:avLst>
        </a:prstGeom>
        <a:solidFill>
          <a:schemeClr val="tx1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7AEBF-D952-4F8B-B26D-9F61069B680F}">
      <dsp:nvSpPr>
        <dsp:cNvPr id="0" name=""/>
        <dsp:cNvSpPr/>
      </dsp:nvSpPr>
      <dsp:spPr>
        <a:xfrm rot="17700000">
          <a:off x="2451741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 err="1"/>
            <a:t>Melih</a:t>
          </a:r>
          <a:endParaRPr lang="nl-NL" sz="4000" kern="1200" dirty="0"/>
        </a:p>
      </dsp:txBody>
      <dsp:txXfrm>
        <a:off x="2451741" y="783763"/>
        <a:ext cx="2133549" cy="1028206"/>
      </dsp:txXfrm>
    </dsp:sp>
    <dsp:sp modelId="{E7F6A624-A5E4-47A0-B9B8-4F7DF146B042}">
      <dsp:nvSpPr>
        <dsp:cNvPr id="0" name=""/>
        <dsp:cNvSpPr/>
      </dsp:nvSpPr>
      <dsp:spPr>
        <a:xfrm>
          <a:off x="3692709" y="2182897"/>
          <a:ext cx="1716298" cy="1716298"/>
        </a:xfrm>
        <a:prstGeom prst="donut">
          <a:avLst>
            <a:gd name="adj" fmla="val 20000"/>
          </a:avLst>
        </a:prstGeom>
        <a:solidFill>
          <a:schemeClr val="tx1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8D8C7-96F7-4FDD-A93A-6F14FDD9D6D9}">
      <dsp:nvSpPr>
        <dsp:cNvPr id="0" name=""/>
        <dsp:cNvSpPr/>
      </dsp:nvSpPr>
      <dsp:spPr>
        <a:xfrm rot="17700000">
          <a:off x="4297455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 err="1"/>
            <a:t>Faridullah</a:t>
          </a:r>
          <a:endParaRPr lang="nl-NL" sz="4000" kern="1200" dirty="0"/>
        </a:p>
      </dsp:txBody>
      <dsp:txXfrm>
        <a:off x="4297455" y="783763"/>
        <a:ext cx="2133549" cy="1028206"/>
      </dsp:txXfrm>
    </dsp:sp>
    <dsp:sp modelId="{CF8CD3C7-F374-4E4A-A746-78EC87646AC3}">
      <dsp:nvSpPr>
        <dsp:cNvPr id="0" name=""/>
        <dsp:cNvSpPr/>
      </dsp:nvSpPr>
      <dsp:spPr>
        <a:xfrm>
          <a:off x="5538422" y="2182897"/>
          <a:ext cx="1716298" cy="1716298"/>
        </a:xfrm>
        <a:prstGeom prst="donut">
          <a:avLst>
            <a:gd name="adj" fmla="val 2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6C70C-2D58-4582-A787-A803D72FDF51}">
      <dsp:nvSpPr>
        <dsp:cNvPr id="0" name=""/>
        <dsp:cNvSpPr/>
      </dsp:nvSpPr>
      <dsp:spPr>
        <a:xfrm rot="17700000">
          <a:off x="6143168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/>
            <a:t>Herish</a:t>
          </a:r>
        </a:p>
      </dsp:txBody>
      <dsp:txXfrm>
        <a:off x="6143168" y="783763"/>
        <a:ext cx="2133549" cy="1028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657AD-51AB-4D48-81B0-37C2A1998EE0}">
      <dsp:nvSpPr>
        <dsp:cNvPr id="0" name=""/>
        <dsp:cNvSpPr/>
      </dsp:nvSpPr>
      <dsp:spPr>
        <a:xfrm>
          <a:off x="1282" y="2182897"/>
          <a:ext cx="1716298" cy="1716298"/>
        </a:xfrm>
        <a:prstGeom prst="donut">
          <a:avLst>
            <a:gd name="adj" fmla="val 20000"/>
          </a:avLst>
        </a:prstGeom>
        <a:solidFill>
          <a:schemeClr val="tx1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87BFF-6F25-4FC1-A1BD-CD3EE0FEEBAD}">
      <dsp:nvSpPr>
        <dsp:cNvPr id="0" name=""/>
        <dsp:cNvSpPr/>
      </dsp:nvSpPr>
      <dsp:spPr>
        <a:xfrm rot="17700000">
          <a:off x="606028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/>
            <a:t>Max</a:t>
          </a:r>
        </a:p>
      </dsp:txBody>
      <dsp:txXfrm>
        <a:off x="606028" y="783763"/>
        <a:ext cx="2133549" cy="1028206"/>
      </dsp:txXfrm>
    </dsp:sp>
    <dsp:sp modelId="{111DF042-602A-4A4F-B94E-818416A99471}">
      <dsp:nvSpPr>
        <dsp:cNvPr id="0" name=""/>
        <dsp:cNvSpPr/>
      </dsp:nvSpPr>
      <dsp:spPr>
        <a:xfrm>
          <a:off x="1846995" y="2182897"/>
          <a:ext cx="1716298" cy="1716298"/>
        </a:xfrm>
        <a:prstGeom prst="donut">
          <a:avLst>
            <a:gd name="adj" fmla="val 20000"/>
          </a:avLst>
        </a:prstGeom>
        <a:solidFill>
          <a:schemeClr val="tx1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7AEBF-D952-4F8B-B26D-9F61069B680F}">
      <dsp:nvSpPr>
        <dsp:cNvPr id="0" name=""/>
        <dsp:cNvSpPr/>
      </dsp:nvSpPr>
      <dsp:spPr>
        <a:xfrm rot="17700000">
          <a:off x="2451741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 err="1"/>
            <a:t>Melih</a:t>
          </a:r>
          <a:endParaRPr lang="nl-NL" sz="4000" kern="1200" dirty="0"/>
        </a:p>
      </dsp:txBody>
      <dsp:txXfrm>
        <a:off x="2451741" y="783763"/>
        <a:ext cx="2133549" cy="1028206"/>
      </dsp:txXfrm>
    </dsp:sp>
    <dsp:sp modelId="{E7F6A624-A5E4-47A0-B9B8-4F7DF146B042}">
      <dsp:nvSpPr>
        <dsp:cNvPr id="0" name=""/>
        <dsp:cNvSpPr/>
      </dsp:nvSpPr>
      <dsp:spPr>
        <a:xfrm>
          <a:off x="3692709" y="2182897"/>
          <a:ext cx="1716298" cy="1716298"/>
        </a:xfrm>
        <a:prstGeom prst="donut">
          <a:avLst>
            <a:gd name="adj" fmla="val 20000"/>
          </a:avLst>
        </a:prstGeom>
        <a:solidFill>
          <a:schemeClr val="tx1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8D8C7-96F7-4FDD-A93A-6F14FDD9D6D9}">
      <dsp:nvSpPr>
        <dsp:cNvPr id="0" name=""/>
        <dsp:cNvSpPr/>
      </dsp:nvSpPr>
      <dsp:spPr>
        <a:xfrm rot="17700000">
          <a:off x="4297455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 err="1"/>
            <a:t>Faridullah</a:t>
          </a:r>
          <a:endParaRPr lang="nl-NL" sz="4000" kern="1200" dirty="0"/>
        </a:p>
      </dsp:txBody>
      <dsp:txXfrm>
        <a:off x="4297455" y="783763"/>
        <a:ext cx="2133549" cy="1028206"/>
      </dsp:txXfrm>
    </dsp:sp>
    <dsp:sp modelId="{CF8CD3C7-F374-4E4A-A746-78EC87646AC3}">
      <dsp:nvSpPr>
        <dsp:cNvPr id="0" name=""/>
        <dsp:cNvSpPr/>
      </dsp:nvSpPr>
      <dsp:spPr>
        <a:xfrm>
          <a:off x="5538422" y="2182897"/>
          <a:ext cx="1716298" cy="1716298"/>
        </a:xfrm>
        <a:prstGeom prst="donut">
          <a:avLst>
            <a:gd name="adj" fmla="val 20000"/>
          </a:avLst>
        </a:prstGeom>
        <a:solidFill>
          <a:schemeClr val="tx1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6C70C-2D58-4582-A787-A803D72FDF51}">
      <dsp:nvSpPr>
        <dsp:cNvPr id="0" name=""/>
        <dsp:cNvSpPr/>
      </dsp:nvSpPr>
      <dsp:spPr>
        <a:xfrm rot="17700000">
          <a:off x="6143168" y="783763"/>
          <a:ext cx="2133549" cy="1028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0" tIns="0" rIns="0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/>
            <a:t>Herish</a:t>
          </a:r>
        </a:p>
      </dsp:txBody>
      <dsp:txXfrm>
        <a:off x="6143168" y="783763"/>
        <a:ext cx="2133549" cy="1028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5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2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9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157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81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7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2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3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1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4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9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5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EFE08F77-1947-432D-845C-A02C6D5C93A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8032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nl-NL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general</a:t>
            </a:r>
          </a:p>
        </p:txBody>
      </p:sp>
    </p:spTree>
    <p:extLst>
      <p:ext uri="{BB962C8B-B14F-4D97-AF65-F5344CB8AC3E}">
        <p14:creationId xmlns:p14="http://schemas.microsoft.com/office/powerpoint/2010/main" val="964486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.svg"/><Relationship Id="rId7" Type="http://schemas.openxmlformats.org/officeDocument/2006/relationships/image" Target="../media/image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2.svg"/><Relationship Id="rId7" Type="http://schemas.openxmlformats.org/officeDocument/2006/relationships/image" Target="../media/image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4.svg"/><Relationship Id="rId7" Type="http://schemas.openxmlformats.org/officeDocument/2006/relationships/image" Target="../media/image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18.sv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svg"/><Relationship Id="rId7" Type="http://schemas.openxmlformats.org/officeDocument/2006/relationships/image" Target="../media/image1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1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5BA8C-B7CD-48F7-937A-43F7F07BD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Notorious</a:t>
            </a:r>
            <a:r>
              <a:rPr lang="nl-NL" dirty="0"/>
              <a:t> </a:t>
            </a:r>
            <a:r>
              <a:rPr lang="nl-NL" dirty="0" err="1"/>
              <a:t>BIg</a:t>
            </a:r>
            <a:r>
              <a:rPr lang="nl-NL" dirty="0"/>
              <a:t> Data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FD7FFA7-1B8A-4AA8-A87F-B3B043E86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Sprint 1	</a:t>
            </a:r>
          </a:p>
          <a:p>
            <a:r>
              <a:rPr lang="nl-NL" dirty="0"/>
              <a:t>3 MAART </a:t>
            </a:r>
          </a:p>
          <a:p>
            <a:r>
              <a:rPr lang="nl-NL" dirty="0"/>
              <a:t>TEAM red : MAX (se), MELIH(se), </a:t>
            </a:r>
            <a:r>
              <a:rPr lang="nl-NL" dirty="0" err="1"/>
              <a:t>FaRIDUlLAH</a:t>
            </a:r>
            <a:r>
              <a:rPr lang="nl-NL" dirty="0"/>
              <a:t> (se), Herish (se)</a:t>
            </a:r>
          </a:p>
          <a:p>
            <a:r>
              <a:rPr lang="nl-NL" dirty="0"/>
              <a:t>Docent: Peter Odenhoven</a:t>
            </a:r>
          </a:p>
        </p:txBody>
      </p:sp>
    </p:spTree>
    <p:extLst>
      <p:ext uri="{BB962C8B-B14F-4D97-AF65-F5344CB8AC3E}">
        <p14:creationId xmlns:p14="http://schemas.microsoft.com/office/powerpoint/2010/main" val="266248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731E8-2AD6-4CFB-B17A-136FF03A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(Master) Plan</a:t>
            </a:r>
          </a:p>
        </p:txBody>
      </p:sp>
      <p:pic>
        <p:nvPicPr>
          <p:cNvPr id="5" name="Graphic 4" descr="Contract met effen opvulling">
            <a:extLst>
              <a:ext uri="{FF2B5EF4-FFF2-40B4-BE49-F238E27FC236}">
                <a16:creationId xmlns:a16="http://schemas.microsoft.com/office/drawing/2014/main" id="{D59FC227-CBD0-47C3-8F31-CF0B9963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80034" y="2948473"/>
            <a:ext cx="1619915" cy="1619915"/>
          </a:xfrm>
          <a:prstGeom prst="rect">
            <a:avLst/>
          </a:prstGeom>
        </p:spPr>
      </p:pic>
      <p:pic>
        <p:nvPicPr>
          <p:cNvPr id="6" name="Graphic 5" descr="Zakmes met effen opvulling">
            <a:extLst>
              <a:ext uri="{FF2B5EF4-FFF2-40B4-BE49-F238E27FC236}">
                <a16:creationId xmlns:a16="http://schemas.microsoft.com/office/drawing/2014/main" id="{B8F4E6D5-0B11-4801-A11F-F29361463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382352" y="1982755"/>
            <a:ext cx="914400" cy="914400"/>
          </a:xfrm>
          <a:prstGeom prst="rect">
            <a:avLst/>
          </a:prstGeom>
        </p:spPr>
      </p:pic>
      <p:pic>
        <p:nvPicPr>
          <p:cNvPr id="7" name="Graphic 6" descr="Directiekamer met effen opvulling">
            <a:extLst>
              <a:ext uri="{FF2B5EF4-FFF2-40B4-BE49-F238E27FC236}">
                <a16:creationId xmlns:a16="http://schemas.microsoft.com/office/drawing/2014/main" id="{495473C8-F3BA-477C-B2DE-60D9BA1FD6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785112" y="1982755"/>
            <a:ext cx="914400" cy="914400"/>
          </a:xfrm>
          <a:prstGeom prst="rect">
            <a:avLst/>
          </a:prstGeom>
        </p:spPr>
      </p:pic>
      <p:pic>
        <p:nvPicPr>
          <p:cNvPr id="8" name="Graphic 7" descr="Inventarisatie met effen opvulling">
            <a:extLst>
              <a:ext uri="{FF2B5EF4-FFF2-40B4-BE49-F238E27FC236}">
                <a16:creationId xmlns:a16="http://schemas.microsoft.com/office/drawing/2014/main" id="{DAAE0E02-D85E-4F55-9835-B0AD5C4F63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095967" y="1982755"/>
            <a:ext cx="914400" cy="914400"/>
          </a:xfrm>
          <a:prstGeom prst="rect">
            <a:avLst/>
          </a:prstGeom>
        </p:spPr>
      </p:pic>
      <p:pic>
        <p:nvPicPr>
          <p:cNvPr id="9" name="Graphic 8" descr="Aspiratie met effen opvulling">
            <a:extLst>
              <a:ext uri="{FF2B5EF4-FFF2-40B4-BE49-F238E27FC236}">
                <a16:creationId xmlns:a16="http://schemas.microsoft.com/office/drawing/2014/main" id="{03BC53F3-587F-4A39-BFDB-95EFC96CCE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305803" y="1982755"/>
            <a:ext cx="914400" cy="914400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0FDADD58-5FE5-4312-8471-633468964CBA}"/>
              </a:ext>
            </a:extLst>
          </p:cNvPr>
          <p:cNvSpPr txBox="1"/>
          <p:nvPr/>
        </p:nvSpPr>
        <p:spPr>
          <a:xfrm>
            <a:off x="4643378" y="4296540"/>
            <a:ext cx="177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/>
              <a:t>Manifest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9981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731E8-2AD6-4CFB-B17A-136FF03A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(Master) Plan</a:t>
            </a:r>
          </a:p>
        </p:txBody>
      </p:sp>
      <p:pic>
        <p:nvPicPr>
          <p:cNvPr id="5" name="Graphic 4" descr="Inventarisatie geslaagd met effen opvulling">
            <a:extLst>
              <a:ext uri="{FF2B5EF4-FFF2-40B4-BE49-F238E27FC236}">
                <a16:creationId xmlns:a16="http://schemas.microsoft.com/office/drawing/2014/main" id="{D59FC227-CBD0-47C3-8F31-CF0B9963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79639" y="2948473"/>
            <a:ext cx="1619915" cy="1619915"/>
          </a:xfrm>
          <a:prstGeom prst="rect">
            <a:avLst/>
          </a:prstGeom>
        </p:spPr>
      </p:pic>
      <p:pic>
        <p:nvPicPr>
          <p:cNvPr id="6" name="Graphic 5" descr="Zakmes met effen opvulling">
            <a:extLst>
              <a:ext uri="{FF2B5EF4-FFF2-40B4-BE49-F238E27FC236}">
                <a16:creationId xmlns:a16="http://schemas.microsoft.com/office/drawing/2014/main" id="{B8F4E6D5-0B11-4801-A11F-F29361463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382352" y="1982755"/>
            <a:ext cx="914400" cy="914400"/>
          </a:xfrm>
          <a:prstGeom prst="rect">
            <a:avLst/>
          </a:prstGeom>
        </p:spPr>
      </p:pic>
      <p:pic>
        <p:nvPicPr>
          <p:cNvPr id="7" name="Graphic 6" descr="Directiekamer met effen opvulling">
            <a:extLst>
              <a:ext uri="{FF2B5EF4-FFF2-40B4-BE49-F238E27FC236}">
                <a16:creationId xmlns:a16="http://schemas.microsoft.com/office/drawing/2014/main" id="{495473C8-F3BA-477C-B2DE-60D9BA1FD6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785112" y="1982755"/>
            <a:ext cx="914400" cy="914400"/>
          </a:xfrm>
          <a:prstGeom prst="rect">
            <a:avLst/>
          </a:prstGeom>
        </p:spPr>
      </p:pic>
      <p:pic>
        <p:nvPicPr>
          <p:cNvPr id="8" name="Graphic 7" descr="Contract met effen opvulling">
            <a:extLst>
              <a:ext uri="{FF2B5EF4-FFF2-40B4-BE49-F238E27FC236}">
                <a16:creationId xmlns:a16="http://schemas.microsoft.com/office/drawing/2014/main" id="{DAAE0E02-D85E-4F55-9835-B0AD5C4F63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237545" y="1982755"/>
            <a:ext cx="914400" cy="914400"/>
          </a:xfrm>
          <a:prstGeom prst="rect">
            <a:avLst/>
          </a:prstGeom>
        </p:spPr>
      </p:pic>
      <p:pic>
        <p:nvPicPr>
          <p:cNvPr id="9" name="Graphic 8" descr="Aspiratie met effen opvulling">
            <a:extLst>
              <a:ext uri="{FF2B5EF4-FFF2-40B4-BE49-F238E27FC236}">
                <a16:creationId xmlns:a16="http://schemas.microsoft.com/office/drawing/2014/main" id="{03BC53F3-587F-4A39-BFDB-95EFC96CCE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305803" y="1982755"/>
            <a:ext cx="914400" cy="914400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C57D2E93-661A-4E36-A44E-1B76611957C7}"/>
              </a:ext>
            </a:extLst>
          </p:cNvPr>
          <p:cNvSpPr txBox="1"/>
          <p:nvPr/>
        </p:nvSpPr>
        <p:spPr>
          <a:xfrm>
            <a:off x="6003500" y="4568388"/>
            <a:ext cx="161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/>
              <a:t>Reviews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625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731E8-2AD6-4CFB-B17A-136FF03A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(Master) Plan</a:t>
            </a:r>
          </a:p>
        </p:txBody>
      </p:sp>
      <p:pic>
        <p:nvPicPr>
          <p:cNvPr id="5" name="Graphic 4" descr="Aspiratie met effen opvulling">
            <a:extLst>
              <a:ext uri="{FF2B5EF4-FFF2-40B4-BE49-F238E27FC236}">
                <a16:creationId xmlns:a16="http://schemas.microsoft.com/office/drawing/2014/main" id="{D59FC227-CBD0-47C3-8F31-CF0B9963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25893" y="2948473"/>
            <a:ext cx="1619915" cy="1619915"/>
          </a:xfrm>
          <a:prstGeom prst="rect">
            <a:avLst/>
          </a:prstGeom>
        </p:spPr>
      </p:pic>
      <p:pic>
        <p:nvPicPr>
          <p:cNvPr id="6" name="Graphic 5" descr="Zakmes met effen opvulling">
            <a:extLst>
              <a:ext uri="{FF2B5EF4-FFF2-40B4-BE49-F238E27FC236}">
                <a16:creationId xmlns:a16="http://schemas.microsoft.com/office/drawing/2014/main" id="{B8F4E6D5-0B11-4801-A11F-F29361463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382352" y="1982755"/>
            <a:ext cx="914400" cy="914400"/>
          </a:xfrm>
          <a:prstGeom prst="rect">
            <a:avLst/>
          </a:prstGeom>
        </p:spPr>
      </p:pic>
      <p:pic>
        <p:nvPicPr>
          <p:cNvPr id="7" name="Graphic 6" descr="Directiekamer met effen opvulling">
            <a:extLst>
              <a:ext uri="{FF2B5EF4-FFF2-40B4-BE49-F238E27FC236}">
                <a16:creationId xmlns:a16="http://schemas.microsoft.com/office/drawing/2014/main" id="{495473C8-F3BA-477C-B2DE-60D9BA1FD6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785112" y="1982755"/>
            <a:ext cx="914400" cy="914400"/>
          </a:xfrm>
          <a:prstGeom prst="rect">
            <a:avLst/>
          </a:prstGeom>
        </p:spPr>
      </p:pic>
      <p:pic>
        <p:nvPicPr>
          <p:cNvPr id="8" name="Graphic 7" descr="Contract met effen opvulling">
            <a:extLst>
              <a:ext uri="{FF2B5EF4-FFF2-40B4-BE49-F238E27FC236}">
                <a16:creationId xmlns:a16="http://schemas.microsoft.com/office/drawing/2014/main" id="{DAAE0E02-D85E-4F55-9835-B0AD5C4F63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237545" y="1982755"/>
            <a:ext cx="914400" cy="914400"/>
          </a:xfrm>
          <a:prstGeom prst="rect">
            <a:avLst/>
          </a:prstGeom>
        </p:spPr>
      </p:pic>
      <p:pic>
        <p:nvPicPr>
          <p:cNvPr id="9" name="Graphic 8" descr="Inventarisatie met effen opvulling">
            <a:extLst>
              <a:ext uri="{FF2B5EF4-FFF2-40B4-BE49-F238E27FC236}">
                <a16:creationId xmlns:a16="http://schemas.microsoft.com/office/drawing/2014/main" id="{03BC53F3-587F-4A39-BFDB-95EFC96CCE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689981" y="1982755"/>
            <a:ext cx="914400" cy="914400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9B5F45F7-9AF3-43E0-9F86-D32B7F9CA2A7}"/>
              </a:ext>
            </a:extLst>
          </p:cNvPr>
          <p:cNvSpPr txBox="1"/>
          <p:nvPr/>
        </p:nvSpPr>
        <p:spPr>
          <a:xfrm>
            <a:off x="7368713" y="4619706"/>
            <a:ext cx="222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/>
              <a:t>Leerdoelen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5877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146D9-BFAA-4619-92B1-135CCBED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Dataset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E697D08-C8F9-40F3-811A-A0001245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01" y="2816192"/>
            <a:ext cx="9281277" cy="17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3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020B3-5CD2-426E-ACC6-F10CC521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Sprint review/delivery </a:t>
            </a:r>
          </a:p>
        </p:txBody>
      </p:sp>
      <p:pic>
        <p:nvPicPr>
          <p:cNvPr id="5" name="Tijdelijke aanduiding voor inhoud 4" descr="Testdummy met effen opvulling">
            <a:extLst>
              <a:ext uri="{FF2B5EF4-FFF2-40B4-BE49-F238E27FC236}">
                <a16:creationId xmlns:a16="http://schemas.microsoft.com/office/drawing/2014/main" id="{9A377486-9F96-43FC-A6B2-DBA76BC4C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3523" y="2219537"/>
            <a:ext cx="2844314" cy="2844314"/>
          </a:xfrm>
        </p:spPr>
      </p:pic>
    </p:spTree>
    <p:extLst>
      <p:ext uri="{BB962C8B-B14F-4D97-AF65-F5344CB8AC3E}">
        <p14:creationId xmlns:p14="http://schemas.microsoft.com/office/powerpoint/2010/main" val="209656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621F9-8D17-4857-B34E-816BD025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  <p:pic>
        <p:nvPicPr>
          <p:cNvPr id="5" name="Tijdelijke aanduiding voor inhoud 4" descr="Zombie met effen opvulling">
            <a:extLst>
              <a:ext uri="{FF2B5EF4-FFF2-40B4-BE49-F238E27FC236}">
                <a16:creationId xmlns:a16="http://schemas.microsoft.com/office/drawing/2014/main" id="{2280B049-1ADB-4570-8030-4A66EE6AA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4314" y="2097088"/>
            <a:ext cx="3478795" cy="3478795"/>
          </a:xfrm>
        </p:spPr>
      </p:pic>
    </p:spTree>
    <p:extLst>
      <p:ext uri="{BB962C8B-B14F-4D97-AF65-F5344CB8AC3E}">
        <p14:creationId xmlns:p14="http://schemas.microsoft.com/office/powerpoint/2010/main" val="20731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05372-BFBA-47DB-8536-8009C789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1F0BA2-BC3E-4E4A-9570-51F7D5F88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Hallo wij zijn</a:t>
            </a:r>
          </a:p>
          <a:p>
            <a:r>
              <a:rPr lang="nl-NL" dirty="0"/>
              <a:t>Master Plan</a:t>
            </a:r>
          </a:p>
          <a:p>
            <a:r>
              <a:rPr lang="nl-NL" dirty="0"/>
              <a:t>Next Sprint delivery</a:t>
            </a:r>
          </a:p>
        </p:txBody>
      </p:sp>
    </p:spTree>
    <p:extLst>
      <p:ext uri="{BB962C8B-B14F-4D97-AF65-F5344CB8AC3E}">
        <p14:creationId xmlns:p14="http://schemas.microsoft.com/office/powerpoint/2010/main" val="194892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365F3-DA95-4054-9C3B-D9AFCDD5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is wie?</a:t>
            </a:r>
          </a:p>
        </p:txBody>
      </p:sp>
      <p:pic>
        <p:nvPicPr>
          <p:cNvPr id="5" name="Tijdelijke aanduiding voor inhoud 4" descr="Mannelijke programmeur met effen opvulling">
            <a:extLst>
              <a:ext uri="{FF2B5EF4-FFF2-40B4-BE49-F238E27FC236}">
                <a16:creationId xmlns:a16="http://schemas.microsoft.com/office/drawing/2014/main" id="{3138102C-B539-47E7-9811-62BE9E43B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163" y="2142014"/>
            <a:ext cx="1753942" cy="1753942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F1E652-8290-449A-9ADF-A4D324A5D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72241"/>
              </p:ext>
            </p:extLst>
          </p:nvPr>
        </p:nvGraphicFramePr>
        <p:xfrm>
          <a:off x="268170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108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365F3-DA95-4054-9C3B-D9AFCDD5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is wie?</a:t>
            </a:r>
          </a:p>
        </p:txBody>
      </p:sp>
      <p:pic>
        <p:nvPicPr>
          <p:cNvPr id="5" name="Tijdelijke aanduiding voor inhoud 4" descr="Mannelijke programmeur met effen opvulling">
            <a:extLst>
              <a:ext uri="{FF2B5EF4-FFF2-40B4-BE49-F238E27FC236}">
                <a16:creationId xmlns:a16="http://schemas.microsoft.com/office/drawing/2014/main" id="{3138102C-B539-47E7-9811-62BE9E43B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163" y="2142014"/>
            <a:ext cx="1753942" cy="1753942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F1E652-8290-449A-9ADF-A4D324A5D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5694403"/>
              </p:ext>
            </p:extLst>
          </p:nvPr>
        </p:nvGraphicFramePr>
        <p:xfrm>
          <a:off x="268170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435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365F3-DA95-4054-9C3B-D9AFCDD5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is wie?</a:t>
            </a:r>
          </a:p>
        </p:txBody>
      </p:sp>
      <p:pic>
        <p:nvPicPr>
          <p:cNvPr id="5" name="Tijdelijke aanduiding voor inhoud 4" descr="Mannelijke programmeur met effen opvulling">
            <a:extLst>
              <a:ext uri="{FF2B5EF4-FFF2-40B4-BE49-F238E27FC236}">
                <a16:creationId xmlns:a16="http://schemas.microsoft.com/office/drawing/2014/main" id="{3138102C-B539-47E7-9811-62BE9E43B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163" y="2142014"/>
            <a:ext cx="1753942" cy="1753942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F1E652-8290-449A-9ADF-A4D324A5D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081396"/>
              </p:ext>
            </p:extLst>
          </p:nvPr>
        </p:nvGraphicFramePr>
        <p:xfrm>
          <a:off x="268170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2145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365F3-DA95-4054-9C3B-D9AFCDD5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is wie?</a:t>
            </a:r>
          </a:p>
        </p:txBody>
      </p:sp>
      <p:pic>
        <p:nvPicPr>
          <p:cNvPr id="5" name="Tijdelijke aanduiding voor inhoud 4" descr="Mannelijke programmeur met effen opvulling">
            <a:extLst>
              <a:ext uri="{FF2B5EF4-FFF2-40B4-BE49-F238E27FC236}">
                <a16:creationId xmlns:a16="http://schemas.microsoft.com/office/drawing/2014/main" id="{3138102C-B539-47E7-9811-62BE9E43B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163" y="2142014"/>
            <a:ext cx="1753942" cy="1753942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F1E652-8290-449A-9ADF-A4D324A5D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732265"/>
              </p:ext>
            </p:extLst>
          </p:nvPr>
        </p:nvGraphicFramePr>
        <p:xfrm>
          <a:off x="268170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50773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365F3-DA95-4054-9C3B-D9AFCDD5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Wie is wie?</a:t>
            </a:r>
          </a:p>
        </p:txBody>
      </p:sp>
      <p:pic>
        <p:nvPicPr>
          <p:cNvPr id="5" name="Tijdelijke aanduiding voor inhoud 4" descr="Mannelijke programmeur met effen opvulling">
            <a:extLst>
              <a:ext uri="{FF2B5EF4-FFF2-40B4-BE49-F238E27FC236}">
                <a16:creationId xmlns:a16="http://schemas.microsoft.com/office/drawing/2014/main" id="{3138102C-B539-47E7-9811-62BE9E43B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163" y="2142014"/>
            <a:ext cx="1753942" cy="1753942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F1E652-8290-449A-9ADF-A4D324A5D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8131536"/>
              </p:ext>
            </p:extLst>
          </p:nvPr>
        </p:nvGraphicFramePr>
        <p:xfrm>
          <a:off x="268170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0838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731E8-2AD6-4CFB-B17A-136FF03A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(Master) Plan</a:t>
            </a:r>
          </a:p>
        </p:txBody>
      </p:sp>
      <p:pic>
        <p:nvPicPr>
          <p:cNvPr id="5" name="Graphic 4" descr="Zakmes met effen opvulling">
            <a:extLst>
              <a:ext uri="{FF2B5EF4-FFF2-40B4-BE49-F238E27FC236}">
                <a16:creationId xmlns:a16="http://schemas.microsoft.com/office/drawing/2014/main" id="{D59FC227-CBD0-47C3-8F31-CF0B9963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97254" y="2619042"/>
            <a:ext cx="1619915" cy="1619915"/>
          </a:xfrm>
          <a:prstGeom prst="rect">
            <a:avLst/>
          </a:prstGeom>
        </p:spPr>
      </p:pic>
      <p:pic>
        <p:nvPicPr>
          <p:cNvPr id="6" name="Graphic 5" descr="Directiekamer met effen opvulling">
            <a:extLst>
              <a:ext uri="{FF2B5EF4-FFF2-40B4-BE49-F238E27FC236}">
                <a16:creationId xmlns:a16="http://schemas.microsoft.com/office/drawing/2014/main" id="{B8F4E6D5-0B11-4801-A11F-F29361463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617169" y="1982755"/>
            <a:ext cx="914400" cy="914400"/>
          </a:xfrm>
          <a:prstGeom prst="rect">
            <a:avLst/>
          </a:prstGeom>
        </p:spPr>
      </p:pic>
      <p:pic>
        <p:nvPicPr>
          <p:cNvPr id="7" name="Graphic 6" descr="Contract met effen opvulling">
            <a:extLst>
              <a:ext uri="{FF2B5EF4-FFF2-40B4-BE49-F238E27FC236}">
                <a16:creationId xmlns:a16="http://schemas.microsoft.com/office/drawing/2014/main" id="{495473C8-F3BA-477C-B2DE-60D9BA1FD6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886131" y="1982755"/>
            <a:ext cx="914400" cy="914400"/>
          </a:xfrm>
          <a:prstGeom prst="rect">
            <a:avLst/>
          </a:prstGeom>
        </p:spPr>
      </p:pic>
      <p:pic>
        <p:nvPicPr>
          <p:cNvPr id="8" name="Graphic 7" descr="Inventarisatie met effen opvulling">
            <a:extLst>
              <a:ext uri="{FF2B5EF4-FFF2-40B4-BE49-F238E27FC236}">
                <a16:creationId xmlns:a16="http://schemas.microsoft.com/office/drawing/2014/main" id="{DAAE0E02-D85E-4F55-9835-B0AD5C4F63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095967" y="1982755"/>
            <a:ext cx="914400" cy="914400"/>
          </a:xfrm>
          <a:prstGeom prst="rect">
            <a:avLst/>
          </a:prstGeom>
        </p:spPr>
      </p:pic>
      <p:pic>
        <p:nvPicPr>
          <p:cNvPr id="9" name="Graphic 8" descr="Aspiratie met effen opvulling">
            <a:extLst>
              <a:ext uri="{FF2B5EF4-FFF2-40B4-BE49-F238E27FC236}">
                <a16:creationId xmlns:a16="http://schemas.microsoft.com/office/drawing/2014/main" id="{03BC53F3-587F-4A39-BFDB-95EFC96CCE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305803" y="1982755"/>
            <a:ext cx="914400" cy="914400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19DC078D-0EC7-4F7A-AA48-2B9FCD584FCB}"/>
              </a:ext>
            </a:extLst>
          </p:cNvPr>
          <p:cNvSpPr txBox="1"/>
          <p:nvPr/>
        </p:nvSpPr>
        <p:spPr>
          <a:xfrm>
            <a:off x="2058759" y="4114580"/>
            <a:ext cx="161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/>
              <a:t>Tools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6553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731E8-2AD6-4CFB-B17A-136FF03A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(Master) Plan</a:t>
            </a:r>
          </a:p>
        </p:txBody>
      </p:sp>
      <p:pic>
        <p:nvPicPr>
          <p:cNvPr id="5" name="Graphic 4" descr="Directiekamer met effen opvulling">
            <a:extLst>
              <a:ext uri="{FF2B5EF4-FFF2-40B4-BE49-F238E27FC236}">
                <a16:creationId xmlns:a16="http://schemas.microsoft.com/office/drawing/2014/main" id="{D59FC227-CBD0-47C3-8F31-CF0B9963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61773" y="2948473"/>
            <a:ext cx="1619915" cy="1619915"/>
          </a:xfrm>
          <a:prstGeom prst="rect">
            <a:avLst/>
          </a:prstGeom>
        </p:spPr>
      </p:pic>
      <p:pic>
        <p:nvPicPr>
          <p:cNvPr id="6" name="Graphic 5" descr="Zakmes met effen opvulling">
            <a:extLst>
              <a:ext uri="{FF2B5EF4-FFF2-40B4-BE49-F238E27FC236}">
                <a16:creationId xmlns:a16="http://schemas.microsoft.com/office/drawing/2014/main" id="{B8F4E6D5-0B11-4801-A11F-F29361463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382352" y="1982755"/>
            <a:ext cx="914400" cy="914400"/>
          </a:xfrm>
          <a:prstGeom prst="rect">
            <a:avLst/>
          </a:prstGeom>
        </p:spPr>
      </p:pic>
      <p:pic>
        <p:nvPicPr>
          <p:cNvPr id="7" name="Graphic 6" descr="Contract met effen opvulling">
            <a:extLst>
              <a:ext uri="{FF2B5EF4-FFF2-40B4-BE49-F238E27FC236}">
                <a16:creationId xmlns:a16="http://schemas.microsoft.com/office/drawing/2014/main" id="{495473C8-F3BA-477C-B2DE-60D9BA1FD6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886131" y="1982755"/>
            <a:ext cx="914400" cy="914400"/>
          </a:xfrm>
          <a:prstGeom prst="rect">
            <a:avLst/>
          </a:prstGeom>
        </p:spPr>
      </p:pic>
      <p:pic>
        <p:nvPicPr>
          <p:cNvPr id="8" name="Graphic 7" descr="Inventarisatie met effen opvulling">
            <a:extLst>
              <a:ext uri="{FF2B5EF4-FFF2-40B4-BE49-F238E27FC236}">
                <a16:creationId xmlns:a16="http://schemas.microsoft.com/office/drawing/2014/main" id="{DAAE0E02-D85E-4F55-9835-B0AD5C4F63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095967" y="1982755"/>
            <a:ext cx="914400" cy="914400"/>
          </a:xfrm>
          <a:prstGeom prst="rect">
            <a:avLst/>
          </a:prstGeom>
        </p:spPr>
      </p:pic>
      <p:pic>
        <p:nvPicPr>
          <p:cNvPr id="9" name="Graphic 8" descr="Aspiratie met effen opvulling">
            <a:extLst>
              <a:ext uri="{FF2B5EF4-FFF2-40B4-BE49-F238E27FC236}">
                <a16:creationId xmlns:a16="http://schemas.microsoft.com/office/drawing/2014/main" id="{03BC53F3-587F-4A39-BFDB-95EFC96CCE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305803" y="1982755"/>
            <a:ext cx="914400" cy="914400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C857C102-1871-4F78-8DDF-CA8FBB073B23}"/>
              </a:ext>
            </a:extLst>
          </p:cNvPr>
          <p:cNvSpPr txBox="1"/>
          <p:nvPr/>
        </p:nvSpPr>
        <p:spPr>
          <a:xfrm>
            <a:off x="3141594" y="4114580"/>
            <a:ext cx="161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/>
              <a:t>Teams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447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114</Words>
  <Application>Microsoft Office PowerPoint</Application>
  <PresentationFormat>Breedbeeld</PresentationFormat>
  <Paragraphs>47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</vt:lpstr>
      <vt:lpstr>The Notorious BIg Data</vt:lpstr>
      <vt:lpstr>Index</vt:lpstr>
      <vt:lpstr>Wie is wie?</vt:lpstr>
      <vt:lpstr>Wie is wie?</vt:lpstr>
      <vt:lpstr>Wie is wie?</vt:lpstr>
      <vt:lpstr>Wie is wie?</vt:lpstr>
      <vt:lpstr>Wie is wie?</vt:lpstr>
      <vt:lpstr>(Master) Plan</vt:lpstr>
      <vt:lpstr>(Master) Plan</vt:lpstr>
      <vt:lpstr>(Master) Plan</vt:lpstr>
      <vt:lpstr>(Master) Plan</vt:lpstr>
      <vt:lpstr>(Master) Plan</vt:lpstr>
      <vt:lpstr>Dataset</vt:lpstr>
      <vt:lpstr>Next Sprint review/delivery 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Notorious BIg Data</dc:title>
  <dc:creator>Ibrahim, Herish</dc:creator>
  <cp:lastModifiedBy>Ibrahim, Herish</cp:lastModifiedBy>
  <cp:revision>3</cp:revision>
  <dcterms:created xsi:type="dcterms:W3CDTF">2022-03-03T13:17:46Z</dcterms:created>
  <dcterms:modified xsi:type="dcterms:W3CDTF">2022-03-03T19:32:39Z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aa366c-74b9-492b-a1b9-5472c41e7d31_Enabled">
    <vt:lpwstr>true</vt:lpwstr>
  </property>
  <property fmtid="{D5CDD505-2E9C-101B-9397-08002B2CF9AE}" pid="3" name="MSIP_Label_73aa366c-74b9-492b-a1b9-5472c41e7d31_SetDate">
    <vt:lpwstr>2022-03-03T13:17:46Z</vt:lpwstr>
  </property>
  <property fmtid="{D5CDD505-2E9C-101B-9397-08002B2CF9AE}" pid="4" name="MSIP_Label_73aa366c-74b9-492b-a1b9-5472c41e7d31_Method">
    <vt:lpwstr>Standard</vt:lpwstr>
  </property>
  <property fmtid="{D5CDD505-2E9C-101B-9397-08002B2CF9AE}" pid="5" name="MSIP_Label_73aa366c-74b9-492b-a1b9-5472c41e7d31_Name">
    <vt:lpwstr>73aa366c-74b9-492b-a1b9-5472c41e7d31</vt:lpwstr>
  </property>
  <property fmtid="{D5CDD505-2E9C-101B-9397-08002B2CF9AE}" pid="6" name="MSIP_Label_73aa366c-74b9-492b-a1b9-5472c41e7d31_SiteId">
    <vt:lpwstr>44bbd632-fe04-42d7-933e-2649dcd22649</vt:lpwstr>
  </property>
  <property fmtid="{D5CDD505-2E9C-101B-9397-08002B2CF9AE}" pid="7" name="MSIP_Label_73aa366c-74b9-492b-a1b9-5472c41e7d31_ActionId">
    <vt:lpwstr>2fe32633-248b-4ee9-82eb-a4f4ecc638b7</vt:lpwstr>
  </property>
  <property fmtid="{D5CDD505-2E9C-101B-9397-08002B2CF9AE}" pid="8" name="MSIP_Label_73aa366c-74b9-492b-a1b9-5472c41e7d31_ContentBits">
    <vt:lpwstr>2</vt:lpwstr>
  </property>
  <property fmtid="{D5CDD505-2E9C-101B-9397-08002B2CF9AE}" pid="9" name="ClassificationContentMarkingFooterLocations">
    <vt:lpwstr>Circuit:49</vt:lpwstr>
  </property>
  <property fmtid="{D5CDD505-2E9C-101B-9397-08002B2CF9AE}" pid="10" name="ClassificationContentMarkingFooterText">
    <vt:lpwstr>Sensitivity: general</vt:lpwstr>
  </property>
</Properties>
</file>