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77" r:id="rId1"/>
  </p:sldMasterIdLst>
  <p:sldIdLst>
    <p:sldId id="256" r:id="rId2"/>
    <p:sldId id="257" r:id="rId3"/>
    <p:sldId id="271" r:id="rId4"/>
    <p:sldId id="279" r:id="rId5"/>
    <p:sldId id="278" r:id="rId6"/>
    <p:sldId id="281" r:id="rId7"/>
    <p:sldId id="283" r:id="rId8"/>
    <p:sldId id="272" r:id="rId9"/>
    <p:sldId id="284" r:id="rId10"/>
    <p:sldId id="285" r:id="rId11"/>
    <p:sldId id="273" r:id="rId12"/>
    <p:sldId id="282" r:id="rId13"/>
    <p:sldId id="274" r:id="rId14"/>
    <p:sldId id="286" r:id="rId15"/>
    <p:sldId id="287" r:id="rId16"/>
    <p:sldId id="268" r:id="rId17"/>
    <p:sldId id="269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52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3/31/2022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666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3/31/2022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576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3/31/2022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2670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3/31/2022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520120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3/31/2022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9829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3/31/2022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006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Afbeelding-k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3/31/2022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2145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0500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126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658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926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3/31/2022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26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3/31/2022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645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3/31/2022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9030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3/31/2022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4197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3/31/2022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551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3/31/2022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257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3/31/2022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48" name="Tekstvak 47">
            <a:extLst>
              <a:ext uri="{FF2B5EF4-FFF2-40B4-BE49-F238E27FC236}">
                <a16:creationId xmlns:a16="http://schemas.microsoft.com/office/drawing/2014/main" id="{2B5CDB16-A11D-4169-A8DA-ECA1456496B9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0" y="6736080"/>
            <a:ext cx="803275" cy="12192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nl-NL" sz="8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Sensitivity: general</a:t>
            </a:r>
          </a:p>
        </p:txBody>
      </p:sp>
    </p:spTree>
    <p:extLst>
      <p:ext uri="{BB962C8B-B14F-4D97-AF65-F5344CB8AC3E}">
        <p14:creationId xmlns:p14="http://schemas.microsoft.com/office/powerpoint/2010/main" val="15937675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8" r:id="rId1"/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6" r:id="rId9"/>
    <p:sldLayoutId id="2147483787" r:id="rId10"/>
    <p:sldLayoutId id="2147483788" r:id="rId11"/>
    <p:sldLayoutId id="2147483789" r:id="rId12"/>
    <p:sldLayoutId id="2147483790" r:id="rId13"/>
    <p:sldLayoutId id="2147483791" r:id="rId14"/>
    <p:sldLayoutId id="2147483792" r:id="rId15"/>
    <p:sldLayoutId id="2147483793" r:id="rId16"/>
    <p:sldLayoutId id="2147483794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6.svg"/><Relationship Id="rId7" Type="http://schemas.openxmlformats.org/officeDocument/2006/relationships/image" Target="../media/image14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0.svg"/><Relationship Id="rId4" Type="http://schemas.openxmlformats.org/officeDocument/2006/relationships/image" Target="../media/image9.png"/><Relationship Id="rId9" Type="http://schemas.openxmlformats.org/officeDocument/2006/relationships/image" Target="../media/image18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6.svg"/><Relationship Id="rId7" Type="http://schemas.openxmlformats.org/officeDocument/2006/relationships/image" Target="../media/image14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0.svg"/><Relationship Id="rId4" Type="http://schemas.openxmlformats.org/officeDocument/2006/relationships/image" Target="../media/image9.png"/><Relationship Id="rId9" Type="http://schemas.openxmlformats.org/officeDocument/2006/relationships/image" Target="../media/image18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8.svg"/><Relationship Id="rId5" Type="http://schemas.openxmlformats.org/officeDocument/2006/relationships/image" Target="../media/image20.svg"/><Relationship Id="rId10" Type="http://schemas.openxmlformats.org/officeDocument/2006/relationships/image" Target="../media/image17.png"/><Relationship Id="rId4" Type="http://schemas.openxmlformats.org/officeDocument/2006/relationships/image" Target="../media/image19.png"/><Relationship Id="rId9" Type="http://schemas.openxmlformats.org/officeDocument/2006/relationships/image" Target="../media/image14.sv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6.svg"/><Relationship Id="rId7" Type="http://schemas.openxmlformats.org/officeDocument/2006/relationships/image" Target="../media/image14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svg"/><Relationship Id="rId5" Type="http://schemas.openxmlformats.org/officeDocument/2006/relationships/image" Target="../media/image10.svg"/><Relationship Id="rId10" Type="http://schemas.openxmlformats.org/officeDocument/2006/relationships/image" Target="../media/image17.png"/><Relationship Id="rId4" Type="http://schemas.openxmlformats.org/officeDocument/2006/relationships/image" Target="../media/image9.png"/><Relationship Id="rId9" Type="http://schemas.openxmlformats.org/officeDocument/2006/relationships/image" Target="../media/image22.sv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6.svg"/><Relationship Id="rId7" Type="http://schemas.openxmlformats.org/officeDocument/2006/relationships/image" Target="../media/image14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svg"/><Relationship Id="rId5" Type="http://schemas.openxmlformats.org/officeDocument/2006/relationships/image" Target="../media/image10.svg"/><Relationship Id="rId10" Type="http://schemas.openxmlformats.org/officeDocument/2006/relationships/image" Target="../media/image17.png"/><Relationship Id="rId4" Type="http://schemas.openxmlformats.org/officeDocument/2006/relationships/image" Target="../media/image9.png"/><Relationship Id="rId9" Type="http://schemas.openxmlformats.org/officeDocument/2006/relationships/image" Target="../media/image22.sv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big-data.faridullah.com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2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4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Relationship Id="rId9" Type="http://schemas.openxmlformats.org/officeDocument/2006/relationships/image" Target="../media/image1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85BA8C-B7CD-48F7-937A-43F7F07BDD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The </a:t>
            </a:r>
            <a:r>
              <a:rPr lang="nl-NL" dirty="0" err="1"/>
              <a:t>Notorious</a:t>
            </a:r>
            <a:r>
              <a:rPr lang="nl-NL" dirty="0"/>
              <a:t> </a:t>
            </a:r>
            <a:r>
              <a:rPr lang="nl-NL" dirty="0" err="1"/>
              <a:t>BIg</a:t>
            </a:r>
            <a:r>
              <a:rPr lang="nl-NL" dirty="0"/>
              <a:t> Data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0FD7FFA7-1B8A-4AA8-A87F-B3B043E862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nl-NL" dirty="0"/>
              <a:t>Sprint 2	</a:t>
            </a:r>
          </a:p>
          <a:p>
            <a:r>
              <a:rPr lang="nl-NL" dirty="0"/>
              <a:t>31 MAART </a:t>
            </a:r>
          </a:p>
          <a:p>
            <a:r>
              <a:rPr lang="nl-NL" dirty="0"/>
              <a:t>TEAM red : MAX (se), MELIH(se), </a:t>
            </a:r>
            <a:r>
              <a:rPr lang="nl-NL" dirty="0" err="1"/>
              <a:t>FaRIDUlLAH</a:t>
            </a:r>
            <a:r>
              <a:rPr lang="nl-NL" dirty="0"/>
              <a:t> (se), Herish (se)</a:t>
            </a:r>
          </a:p>
          <a:p>
            <a:r>
              <a:rPr lang="nl-NL" dirty="0"/>
              <a:t>Docent: Peter Odenhoven</a:t>
            </a:r>
          </a:p>
        </p:txBody>
      </p:sp>
    </p:spTree>
    <p:extLst>
      <p:ext uri="{BB962C8B-B14F-4D97-AF65-F5344CB8AC3E}">
        <p14:creationId xmlns:p14="http://schemas.microsoft.com/office/powerpoint/2010/main" val="26624842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Tijdelijke aanduiding voor inhoud 4" descr="Ring silhouet">
            <a:extLst>
              <a:ext uri="{FF2B5EF4-FFF2-40B4-BE49-F238E27FC236}">
                <a16:creationId xmlns:a16="http://schemas.microsoft.com/office/drawing/2014/main" id="{D469F09E-E844-41C4-A6D2-3FFAA1FC5A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2178917" y="-303903"/>
            <a:ext cx="6997167" cy="6997167"/>
          </a:xfrm>
          <a:prstGeom prst="rect">
            <a:avLst/>
          </a:prstGeom>
        </p:spPr>
      </p:pic>
      <p:sp>
        <p:nvSpPr>
          <p:cNvPr id="10" name="Cirkel: leeg 9">
            <a:extLst>
              <a:ext uri="{FF2B5EF4-FFF2-40B4-BE49-F238E27FC236}">
                <a16:creationId xmlns:a16="http://schemas.microsoft.com/office/drawing/2014/main" id="{CB913043-2E44-4281-A7DC-5659FCB1D70F}"/>
              </a:ext>
            </a:extLst>
          </p:cNvPr>
          <p:cNvSpPr/>
          <p:nvPr/>
        </p:nvSpPr>
        <p:spPr>
          <a:xfrm>
            <a:off x="4145543" y="4815296"/>
            <a:ext cx="339560" cy="339560"/>
          </a:xfrm>
          <a:prstGeom prst="donut">
            <a:avLst>
              <a:gd name="adj" fmla="val 20000"/>
            </a:avLst>
          </a:prstGeom>
          <a:solidFill>
            <a:schemeClr val="tx1"/>
          </a:solidFill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lt2">
              <a:hueOff val="0"/>
              <a:satOff val="0"/>
              <a:lumOff val="0"/>
              <a:alphaOff val="0"/>
            </a:schemeClr>
          </a:lnRef>
          <a:fillRef idx="1">
            <a:schemeClr val="dk2">
              <a:hueOff val="0"/>
              <a:satOff val="0"/>
              <a:lumOff val="0"/>
              <a:alphaOff val="0"/>
            </a:schemeClr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13" name="Cirkel: leeg 12">
            <a:extLst>
              <a:ext uri="{FF2B5EF4-FFF2-40B4-BE49-F238E27FC236}">
                <a16:creationId xmlns:a16="http://schemas.microsoft.com/office/drawing/2014/main" id="{48C263F6-7221-44FB-AA0F-FC5D1F9C4301}"/>
              </a:ext>
            </a:extLst>
          </p:cNvPr>
          <p:cNvSpPr/>
          <p:nvPr/>
        </p:nvSpPr>
        <p:spPr>
          <a:xfrm>
            <a:off x="7081242" y="2553361"/>
            <a:ext cx="339560" cy="339560"/>
          </a:xfrm>
          <a:prstGeom prst="donut">
            <a:avLst>
              <a:gd name="adj" fmla="val 20000"/>
            </a:avLst>
          </a:prstGeom>
          <a:solidFill>
            <a:schemeClr val="tx1"/>
          </a:solidFill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lt2">
              <a:hueOff val="0"/>
              <a:satOff val="0"/>
              <a:lumOff val="0"/>
              <a:alphaOff val="0"/>
            </a:schemeClr>
          </a:lnRef>
          <a:fillRef idx="1">
            <a:schemeClr val="dk2">
              <a:hueOff val="0"/>
              <a:satOff val="0"/>
              <a:lumOff val="0"/>
              <a:alphaOff val="0"/>
            </a:schemeClr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14" name="Cirkel: leeg 13">
            <a:extLst>
              <a:ext uri="{FF2B5EF4-FFF2-40B4-BE49-F238E27FC236}">
                <a16:creationId xmlns:a16="http://schemas.microsoft.com/office/drawing/2014/main" id="{7D41D60F-55E1-433B-AF21-D0BDA61C04CC}"/>
              </a:ext>
            </a:extLst>
          </p:cNvPr>
          <p:cNvSpPr/>
          <p:nvPr/>
        </p:nvSpPr>
        <p:spPr>
          <a:xfrm>
            <a:off x="6800506" y="4855402"/>
            <a:ext cx="339560" cy="339560"/>
          </a:xfrm>
          <a:prstGeom prst="donut">
            <a:avLst>
              <a:gd name="adj" fmla="val 20000"/>
            </a:avLst>
          </a:prstGeom>
          <a:solidFill>
            <a:schemeClr val="tx1"/>
          </a:solidFill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lt2">
              <a:hueOff val="0"/>
              <a:satOff val="0"/>
              <a:lumOff val="0"/>
              <a:alphaOff val="0"/>
            </a:schemeClr>
          </a:lnRef>
          <a:fillRef idx="1">
            <a:schemeClr val="dk2">
              <a:hueOff val="0"/>
              <a:satOff val="0"/>
              <a:lumOff val="0"/>
              <a:alphaOff val="0"/>
            </a:schemeClr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16" name="Pijl: ingekeept rechts 15">
            <a:extLst>
              <a:ext uri="{FF2B5EF4-FFF2-40B4-BE49-F238E27FC236}">
                <a16:creationId xmlns:a16="http://schemas.microsoft.com/office/drawing/2014/main" id="{C4D2496F-872B-4A3F-81CF-2756572D5321}"/>
              </a:ext>
            </a:extLst>
          </p:cNvPr>
          <p:cNvSpPr/>
          <p:nvPr/>
        </p:nvSpPr>
        <p:spPr>
          <a:xfrm rot="19800000">
            <a:off x="4726858" y="1792118"/>
            <a:ext cx="421843" cy="353367"/>
          </a:xfrm>
          <a:prstGeom prst="notchedRightArrow">
            <a:avLst/>
          </a:prstGeom>
          <a:solidFill>
            <a:schemeClr val="tx2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7" name="Pijl: ingekeept rechts 16">
            <a:extLst>
              <a:ext uri="{FF2B5EF4-FFF2-40B4-BE49-F238E27FC236}">
                <a16:creationId xmlns:a16="http://schemas.microsoft.com/office/drawing/2014/main" id="{69E5B782-87DF-446A-9560-0F1FED51DDEC}"/>
              </a:ext>
            </a:extLst>
          </p:cNvPr>
          <p:cNvSpPr/>
          <p:nvPr/>
        </p:nvSpPr>
        <p:spPr>
          <a:xfrm rot="1800000">
            <a:off x="6515544" y="2000665"/>
            <a:ext cx="421843" cy="353367"/>
          </a:xfrm>
          <a:prstGeom prst="notchedRightArrow">
            <a:avLst/>
          </a:prstGeom>
          <a:solidFill>
            <a:schemeClr val="tx2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8" name="Pijl: ingekeept rechts 17">
            <a:extLst>
              <a:ext uri="{FF2B5EF4-FFF2-40B4-BE49-F238E27FC236}">
                <a16:creationId xmlns:a16="http://schemas.microsoft.com/office/drawing/2014/main" id="{58E35CEC-7732-4E56-9EDE-464051753759}"/>
              </a:ext>
            </a:extLst>
          </p:cNvPr>
          <p:cNvSpPr/>
          <p:nvPr/>
        </p:nvSpPr>
        <p:spPr>
          <a:xfrm rot="6300000">
            <a:off x="7237435" y="4086132"/>
            <a:ext cx="421843" cy="353367"/>
          </a:xfrm>
          <a:prstGeom prst="notchedRightArrow">
            <a:avLst/>
          </a:prstGeom>
          <a:solidFill>
            <a:schemeClr val="tx2">
              <a:lumMod val="75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0" name="Pijl: ingekeept rechts 19">
            <a:extLst>
              <a:ext uri="{FF2B5EF4-FFF2-40B4-BE49-F238E27FC236}">
                <a16:creationId xmlns:a16="http://schemas.microsoft.com/office/drawing/2014/main" id="{9F49E689-CAB6-4ABD-BE1A-E7ABC264EE41}"/>
              </a:ext>
            </a:extLst>
          </p:cNvPr>
          <p:cNvSpPr/>
          <p:nvPr/>
        </p:nvSpPr>
        <p:spPr>
          <a:xfrm rot="10800000">
            <a:off x="5488849" y="5377515"/>
            <a:ext cx="421843" cy="353367"/>
          </a:xfrm>
          <a:prstGeom prst="notchedRightArrow">
            <a:avLst/>
          </a:prstGeom>
          <a:solidFill>
            <a:schemeClr val="tx2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1" name="Pijl: ingekeept rechts 20">
            <a:extLst>
              <a:ext uri="{FF2B5EF4-FFF2-40B4-BE49-F238E27FC236}">
                <a16:creationId xmlns:a16="http://schemas.microsoft.com/office/drawing/2014/main" id="{8DD73F0A-3765-43D1-9FA6-326C8C86EE1E}"/>
              </a:ext>
            </a:extLst>
          </p:cNvPr>
          <p:cNvSpPr/>
          <p:nvPr/>
        </p:nvSpPr>
        <p:spPr>
          <a:xfrm rot="17100000">
            <a:off x="3619935" y="3163717"/>
            <a:ext cx="421843" cy="353367"/>
          </a:xfrm>
          <a:prstGeom prst="notchedRightArrow">
            <a:avLst/>
          </a:prstGeom>
          <a:solidFill>
            <a:schemeClr val="tx2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24" name="Graphic 23" descr="Zoeken in map met effen opvulling">
            <a:extLst>
              <a:ext uri="{FF2B5EF4-FFF2-40B4-BE49-F238E27FC236}">
                <a16:creationId xmlns:a16="http://schemas.microsoft.com/office/drawing/2014/main" id="{5DBFD876-44BB-40CC-BD1C-651328C6E7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03429" y="2273605"/>
            <a:ext cx="914400" cy="914400"/>
          </a:xfrm>
          <a:prstGeom prst="rect">
            <a:avLst/>
          </a:prstGeom>
        </p:spPr>
      </p:pic>
      <p:pic>
        <p:nvPicPr>
          <p:cNvPr id="25" name="Graphic 24" descr="Server met effen opvulling">
            <a:extLst>
              <a:ext uri="{FF2B5EF4-FFF2-40B4-BE49-F238E27FC236}">
                <a16:creationId xmlns:a16="http://schemas.microsoft.com/office/drawing/2014/main" id="{4163F371-4E79-4AF5-AE53-7CE52955445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7106652" y="5056909"/>
            <a:ext cx="914400" cy="914400"/>
          </a:xfrm>
          <a:prstGeom prst="rect">
            <a:avLst/>
          </a:prstGeom>
        </p:spPr>
      </p:pic>
      <p:pic>
        <p:nvPicPr>
          <p:cNvPr id="27" name="Graphic 26" descr="Basisvormen met effen opvulling">
            <a:extLst>
              <a:ext uri="{FF2B5EF4-FFF2-40B4-BE49-F238E27FC236}">
                <a16:creationId xmlns:a16="http://schemas.microsoft.com/office/drawing/2014/main" id="{4CBD536B-1A65-4C5D-B33A-803EF669433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3286728" y="511136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0967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Tijdelijke aanduiding voor inhoud 4" descr="Ring silhouet">
            <a:extLst>
              <a:ext uri="{FF2B5EF4-FFF2-40B4-BE49-F238E27FC236}">
                <a16:creationId xmlns:a16="http://schemas.microsoft.com/office/drawing/2014/main" id="{D469F09E-E844-41C4-A6D2-3FFAA1FC5A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2178917" y="-303903"/>
            <a:ext cx="6997167" cy="6997167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951C614-350C-4117-8718-F9C6AC7A9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3004130" cy="934010"/>
          </a:xfrm>
        </p:spPr>
        <p:txBody>
          <a:bodyPr/>
          <a:lstStyle/>
          <a:p>
            <a:r>
              <a:rPr lang="nl-NL" dirty="0"/>
              <a:t>Herish</a:t>
            </a:r>
          </a:p>
        </p:txBody>
      </p:sp>
      <p:sp>
        <p:nvSpPr>
          <p:cNvPr id="10" name="Cirkel: leeg 9">
            <a:extLst>
              <a:ext uri="{FF2B5EF4-FFF2-40B4-BE49-F238E27FC236}">
                <a16:creationId xmlns:a16="http://schemas.microsoft.com/office/drawing/2014/main" id="{CB913043-2E44-4281-A7DC-5659FCB1D70F}"/>
              </a:ext>
            </a:extLst>
          </p:cNvPr>
          <p:cNvSpPr/>
          <p:nvPr/>
        </p:nvSpPr>
        <p:spPr>
          <a:xfrm>
            <a:off x="4145543" y="4815296"/>
            <a:ext cx="339560" cy="339560"/>
          </a:xfrm>
          <a:prstGeom prst="donut">
            <a:avLst>
              <a:gd name="adj" fmla="val 20000"/>
            </a:avLst>
          </a:prstGeom>
          <a:solidFill>
            <a:schemeClr val="tx1"/>
          </a:solidFill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lt2">
              <a:hueOff val="0"/>
              <a:satOff val="0"/>
              <a:lumOff val="0"/>
              <a:alphaOff val="0"/>
            </a:schemeClr>
          </a:lnRef>
          <a:fillRef idx="1">
            <a:schemeClr val="dk2">
              <a:hueOff val="0"/>
              <a:satOff val="0"/>
              <a:lumOff val="0"/>
              <a:alphaOff val="0"/>
            </a:schemeClr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12" name="Cirkel: leeg 11">
            <a:extLst>
              <a:ext uri="{FF2B5EF4-FFF2-40B4-BE49-F238E27FC236}">
                <a16:creationId xmlns:a16="http://schemas.microsoft.com/office/drawing/2014/main" id="{C6B91FC1-1D67-4952-8334-252C71CEF88F}"/>
              </a:ext>
            </a:extLst>
          </p:cNvPr>
          <p:cNvSpPr/>
          <p:nvPr/>
        </p:nvSpPr>
        <p:spPr>
          <a:xfrm>
            <a:off x="3888872" y="2513264"/>
            <a:ext cx="339560" cy="339560"/>
          </a:xfrm>
          <a:prstGeom prst="donut">
            <a:avLst>
              <a:gd name="adj" fmla="val 20000"/>
            </a:avLst>
          </a:prstGeom>
          <a:solidFill>
            <a:schemeClr val="bg1">
              <a:lumMod val="65000"/>
              <a:lumOff val="35000"/>
            </a:schemeClr>
          </a:solidFill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lt2">
              <a:hueOff val="0"/>
              <a:satOff val="0"/>
              <a:lumOff val="0"/>
              <a:alphaOff val="0"/>
            </a:schemeClr>
          </a:lnRef>
          <a:fillRef idx="1">
            <a:schemeClr val="dk2">
              <a:hueOff val="0"/>
              <a:satOff val="0"/>
              <a:lumOff val="0"/>
              <a:alphaOff val="0"/>
            </a:schemeClr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13" name="Cirkel: leeg 12">
            <a:extLst>
              <a:ext uri="{FF2B5EF4-FFF2-40B4-BE49-F238E27FC236}">
                <a16:creationId xmlns:a16="http://schemas.microsoft.com/office/drawing/2014/main" id="{48C263F6-7221-44FB-AA0F-FC5D1F9C4301}"/>
              </a:ext>
            </a:extLst>
          </p:cNvPr>
          <p:cNvSpPr/>
          <p:nvPr/>
        </p:nvSpPr>
        <p:spPr>
          <a:xfrm>
            <a:off x="7081242" y="2553361"/>
            <a:ext cx="339560" cy="339560"/>
          </a:xfrm>
          <a:prstGeom prst="donut">
            <a:avLst>
              <a:gd name="adj" fmla="val 20000"/>
            </a:avLst>
          </a:prstGeom>
          <a:solidFill>
            <a:schemeClr val="tx1"/>
          </a:solidFill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lt2">
              <a:hueOff val="0"/>
              <a:satOff val="0"/>
              <a:lumOff val="0"/>
              <a:alphaOff val="0"/>
            </a:schemeClr>
          </a:lnRef>
          <a:fillRef idx="1">
            <a:schemeClr val="dk2">
              <a:hueOff val="0"/>
              <a:satOff val="0"/>
              <a:lumOff val="0"/>
              <a:alphaOff val="0"/>
            </a:schemeClr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14" name="Cirkel: leeg 13">
            <a:extLst>
              <a:ext uri="{FF2B5EF4-FFF2-40B4-BE49-F238E27FC236}">
                <a16:creationId xmlns:a16="http://schemas.microsoft.com/office/drawing/2014/main" id="{7D41D60F-55E1-433B-AF21-D0BDA61C04CC}"/>
              </a:ext>
            </a:extLst>
          </p:cNvPr>
          <p:cNvSpPr/>
          <p:nvPr/>
        </p:nvSpPr>
        <p:spPr>
          <a:xfrm>
            <a:off x="6800506" y="4855402"/>
            <a:ext cx="339560" cy="339560"/>
          </a:xfrm>
          <a:prstGeom prst="donut">
            <a:avLst>
              <a:gd name="adj" fmla="val 20000"/>
            </a:avLst>
          </a:prstGeom>
          <a:solidFill>
            <a:schemeClr val="tx1"/>
          </a:solidFill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lt2">
              <a:hueOff val="0"/>
              <a:satOff val="0"/>
              <a:lumOff val="0"/>
              <a:alphaOff val="0"/>
            </a:schemeClr>
          </a:lnRef>
          <a:fillRef idx="1">
            <a:schemeClr val="dk2">
              <a:hueOff val="0"/>
              <a:satOff val="0"/>
              <a:lumOff val="0"/>
              <a:alphaOff val="0"/>
            </a:schemeClr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16" name="Pijl: ingekeept rechts 15">
            <a:extLst>
              <a:ext uri="{FF2B5EF4-FFF2-40B4-BE49-F238E27FC236}">
                <a16:creationId xmlns:a16="http://schemas.microsoft.com/office/drawing/2014/main" id="{C4D2496F-872B-4A3F-81CF-2756572D5321}"/>
              </a:ext>
            </a:extLst>
          </p:cNvPr>
          <p:cNvSpPr/>
          <p:nvPr/>
        </p:nvSpPr>
        <p:spPr>
          <a:xfrm rot="19800000">
            <a:off x="4726858" y="1792118"/>
            <a:ext cx="421843" cy="353367"/>
          </a:xfrm>
          <a:prstGeom prst="notchedRightArrow">
            <a:avLst/>
          </a:prstGeom>
          <a:solidFill>
            <a:schemeClr val="tx2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7" name="Pijl: ingekeept rechts 16">
            <a:extLst>
              <a:ext uri="{FF2B5EF4-FFF2-40B4-BE49-F238E27FC236}">
                <a16:creationId xmlns:a16="http://schemas.microsoft.com/office/drawing/2014/main" id="{69E5B782-87DF-446A-9560-0F1FED51DDEC}"/>
              </a:ext>
            </a:extLst>
          </p:cNvPr>
          <p:cNvSpPr/>
          <p:nvPr/>
        </p:nvSpPr>
        <p:spPr>
          <a:xfrm rot="1800000">
            <a:off x="6515544" y="2000665"/>
            <a:ext cx="421843" cy="353367"/>
          </a:xfrm>
          <a:prstGeom prst="notchedRightArrow">
            <a:avLst/>
          </a:prstGeom>
          <a:solidFill>
            <a:schemeClr val="tx2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8" name="Pijl: ingekeept rechts 17">
            <a:extLst>
              <a:ext uri="{FF2B5EF4-FFF2-40B4-BE49-F238E27FC236}">
                <a16:creationId xmlns:a16="http://schemas.microsoft.com/office/drawing/2014/main" id="{58E35CEC-7732-4E56-9EDE-464051753759}"/>
              </a:ext>
            </a:extLst>
          </p:cNvPr>
          <p:cNvSpPr/>
          <p:nvPr/>
        </p:nvSpPr>
        <p:spPr>
          <a:xfrm rot="6300000">
            <a:off x="7237435" y="4086132"/>
            <a:ext cx="421843" cy="353367"/>
          </a:xfrm>
          <a:prstGeom prst="notchedRightArrow">
            <a:avLst/>
          </a:prstGeom>
          <a:solidFill>
            <a:schemeClr val="tx2">
              <a:lumMod val="75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0" name="Pijl: ingekeept rechts 19">
            <a:extLst>
              <a:ext uri="{FF2B5EF4-FFF2-40B4-BE49-F238E27FC236}">
                <a16:creationId xmlns:a16="http://schemas.microsoft.com/office/drawing/2014/main" id="{9F49E689-CAB6-4ABD-BE1A-E7ABC264EE41}"/>
              </a:ext>
            </a:extLst>
          </p:cNvPr>
          <p:cNvSpPr/>
          <p:nvPr/>
        </p:nvSpPr>
        <p:spPr>
          <a:xfrm rot="10800000">
            <a:off x="5488849" y="5377515"/>
            <a:ext cx="421843" cy="353367"/>
          </a:xfrm>
          <a:prstGeom prst="notchedRightArrow">
            <a:avLst/>
          </a:prstGeom>
          <a:solidFill>
            <a:schemeClr val="tx2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1" name="Pijl: ingekeept rechts 20">
            <a:extLst>
              <a:ext uri="{FF2B5EF4-FFF2-40B4-BE49-F238E27FC236}">
                <a16:creationId xmlns:a16="http://schemas.microsoft.com/office/drawing/2014/main" id="{8DD73F0A-3765-43D1-9FA6-326C8C86EE1E}"/>
              </a:ext>
            </a:extLst>
          </p:cNvPr>
          <p:cNvSpPr/>
          <p:nvPr/>
        </p:nvSpPr>
        <p:spPr>
          <a:xfrm rot="17100000">
            <a:off x="3619935" y="3163717"/>
            <a:ext cx="421843" cy="353367"/>
          </a:xfrm>
          <a:prstGeom prst="notchedRightArrow">
            <a:avLst/>
          </a:prstGeom>
          <a:solidFill>
            <a:schemeClr val="tx2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24" name="Graphic 23" descr="Zoeken in map met effen opvulling">
            <a:extLst>
              <a:ext uri="{FF2B5EF4-FFF2-40B4-BE49-F238E27FC236}">
                <a16:creationId xmlns:a16="http://schemas.microsoft.com/office/drawing/2014/main" id="{5DBFD876-44BB-40CC-BD1C-651328C6E7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03429" y="2273605"/>
            <a:ext cx="914400" cy="914400"/>
          </a:xfrm>
          <a:prstGeom prst="rect">
            <a:avLst/>
          </a:prstGeom>
        </p:spPr>
      </p:pic>
      <p:pic>
        <p:nvPicPr>
          <p:cNvPr id="25" name="Graphic 24" descr="Server met effen opvulling">
            <a:extLst>
              <a:ext uri="{FF2B5EF4-FFF2-40B4-BE49-F238E27FC236}">
                <a16:creationId xmlns:a16="http://schemas.microsoft.com/office/drawing/2014/main" id="{4163F371-4E79-4AF5-AE53-7CE52955445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7106652" y="5056909"/>
            <a:ext cx="914400" cy="914400"/>
          </a:xfrm>
          <a:prstGeom prst="rect">
            <a:avLst/>
          </a:prstGeom>
        </p:spPr>
      </p:pic>
      <p:pic>
        <p:nvPicPr>
          <p:cNvPr id="27" name="Graphic 26" descr="Basisvormen met effen opvulling">
            <a:extLst>
              <a:ext uri="{FF2B5EF4-FFF2-40B4-BE49-F238E27FC236}">
                <a16:creationId xmlns:a16="http://schemas.microsoft.com/office/drawing/2014/main" id="{4CBD536B-1A65-4C5D-B33A-803EF669433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3286728" y="511136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7159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Tijdelijke aanduiding voor inhoud 4" descr="Ring silhouet">
            <a:extLst>
              <a:ext uri="{FF2B5EF4-FFF2-40B4-BE49-F238E27FC236}">
                <a16:creationId xmlns:a16="http://schemas.microsoft.com/office/drawing/2014/main" id="{D469F09E-E844-41C4-A6D2-3FFAA1FC5A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2178917" y="-303903"/>
            <a:ext cx="6997167" cy="6997167"/>
          </a:xfrm>
          <a:prstGeom prst="rect">
            <a:avLst/>
          </a:prstGeom>
        </p:spPr>
      </p:pic>
      <p:pic>
        <p:nvPicPr>
          <p:cNvPr id="23" name="Graphic 22" descr="Blog met effen opvulling">
            <a:extLst>
              <a:ext uri="{FF2B5EF4-FFF2-40B4-BE49-F238E27FC236}">
                <a16:creationId xmlns:a16="http://schemas.microsoft.com/office/drawing/2014/main" id="{81AA6A8F-2D94-461A-829C-A00EE9FBAF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4380372" y="2266455"/>
            <a:ext cx="2869780" cy="286978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951C614-350C-4117-8718-F9C6AC7A9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3004130" cy="934010"/>
          </a:xfrm>
        </p:spPr>
        <p:txBody>
          <a:bodyPr>
            <a:normAutofit fontScale="90000"/>
          </a:bodyPr>
          <a:lstStyle/>
          <a:p>
            <a:r>
              <a:rPr lang="nl-NL" dirty="0"/>
              <a:t>Design en site</a:t>
            </a:r>
          </a:p>
        </p:txBody>
      </p:sp>
      <p:sp>
        <p:nvSpPr>
          <p:cNvPr id="10" name="Cirkel: leeg 9">
            <a:extLst>
              <a:ext uri="{FF2B5EF4-FFF2-40B4-BE49-F238E27FC236}">
                <a16:creationId xmlns:a16="http://schemas.microsoft.com/office/drawing/2014/main" id="{CB913043-2E44-4281-A7DC-5659FCB1D70F}"/>
              </a:ext>
            </a:extLst>
          </p:cNvPr>
          <p:cNvSpPr/>
          <p:nvPr/>
        </p:nvSpPr>
        <p:spPr>
          <a:xfrm>
            <a:off x="4145543" y="4815296"/>
            <a:ext cx="339560" cy="339560"/>
          </a:xfrm>
          <a:prstGeom prst="donut">
            <a:avLst>
              <a:gd name="adj" fmla="val 20000"/>
            </a:avLst>
          </a:prstGeom>
          <a:solidFill>
            <a:schemeClr val="tx1"/>
          </a:solidFill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lt2">
              <a:hueOff val="0"/>
              <a:satOff val="0"/>
              <a:lumOff val="0"/>
              <a:alphaOff val="0"/>
            </a:schemeClr>
          </a:lnRef>
          <a:fillRef idx="1">
            <a:schemeClr val="dk2">
              <a:hueOff val="0"/>
              <a:satOff val="0"/>
              <a:lumOff val="0"/>
              <a:alphaOff val="0"/>
            </a:schemeClr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12" name="Cirkel: leeg 11">
            <a:extLst>
              <a:ext uri="{FF2B5EF4-FFF2-40B4-BE49-F238E27FC236}">
                <a16:creationId xmlns:a16="http://schemas.microsoft.com/office/drawing/2014/main" id="{C6B91FC1-1D67-4952-8334-252C71CEF88F}"/>
              </a:ext>
            </a:extLst>
          </p:cNvPr>
          <p:cNvSpPr/>
          <p:nvPr/>
        </p:nvSpPr>
        <p:spPr>
          <a:xfrm>
            <a:off x="3888872" y="2513264"/>
            <a:ext cx="339560" cy="339560"/>
          </a:xfrm>
          <a:prstGeom prst="donut">
            <a:avLst>
              <a:gd name="adj" fmla="val 20000"/>
            </a:avLst>
          </a:prstGeom>
          <a:solidFill>
            <a:schemeClr val="tx1"/>
          </a:solidFill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lt2">
              <a:hueOff val="0"/>
              <a:satOff val="0"/>
              <a:lumOff val="0"/>
              <a:alphaOff val="0"/>
            </a:schemeClr>
          </a:lnRef>
          <a:fillRef idx="1">
            <a:schemeClr val="dk2">
              <a:hueOff val="0"/>
              <a:satOff val="0"/>
              <a:lumOff val="0"/>
              <a:alphaOff val="0"/>
            </a:schemeClr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13" name="Cirkel: leeg 12">
            <a:extLst>
              <a:ext uri="{FF2B5EF4-FFF2-40B4-BE49-F238E27FC236}">
                <a16:creationId xmlns:a16="http://schemas.microsoft.com/office/drawing/2014/main" id="{48C263F6-7221-44FB-AA0F-FC5D1F9C4301}"/>
              </a:ext>
            </a:extLst>
          </p:cNvPr>
          <p:cNvSpPr/>
          <p:nvPr/>
        </p:nvSpPr>
        <p:spPr>
          <a:xfrm>
            <a:off x="7081242" y="2553361"/>
            <a:ext cx="339560" cy="339560"/>
          </a:xfrm>
          <a:prstGeom prst="donut">
            <a:avLst>
              <a:gd name="adj" fmla="val 20000"/>
            </a:avLst>
          </a:prstGeom>
          <a:solidFill>
            <a:schemeClr val="tx1"/>
          </a:solidFill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lt2">
              <a:hueOff val="0"/>
              <a:satOff val="0"/>
              <a:lumOff val="0"/>
              <a:alphaOff val="0"/>
            </a:schemeClr>
          </a:lnRef>
          <a:fillRef idx="1">
            <a:schemeClr val="dk2">
              <a:hueOff val="0"/>
              <a:satOff val="0"/>
              <a:lumOff val="0"/>
              <a:alphaOff val="0"/>
            </a:schemeClr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14" name="Cirkel: leeg 13">
            <a:extLst>
              <a:ext uri="{FF2B5EF4-FFF2-40B4-BE49-F238E27FC236}">
                <a16:creationId xmlns:a16="http://schemas.microsoft.com/office/drawing/2014/main" id="{7D41D60F-55E1-433B-AF21-D0BDA61C04CC}"/>
              </a:ext>
            </a:extLst>
          </p:cNvPr>
          <p:cNvSpPr/>
          <p:nvPr/>
        </p:nvSpPr>
        <p:spPr>
          <a:xfrm>
            <a:off x="6800506" y="4855402"/>
            <a:ext cx="339560" cy="339560"/>
          </a:xfrm>
          <a:prstGeom prst="donut">
            <a:avLst>
              <a:gd name="adj" fmla="val 20000"/>
            </a:avLst>
          </a:prstGeom>
          <a:solidFill>
            <a:schemeClr val="tx1"/>
          </a:solidFill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lt2">
              <a:hueOff val="0"/>
              <a:satOff val="0"/>
              <a:lumOff val="0"/>
              <a:alphaOff val="0"/>
            </a:schemeClr>
          </a:lnRef>
          <a:fillRef idx="1">
            <a:schemeClr val="dk2">
              <a:hueOff val="0"/>
              <a:satOff val="0"/>
              <a:lumOff val="0"/>
              <a:alphaOff val="0"/>
            </a:schemeClr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16" name="Pijl: ingekeept rechts 15">
            <a:extLst>
              <a:ext uri="{FF2B5EF4-FFF2-40B4-BE49-F238E27FC236}">
                <a16:creationId xmlns:a16="http://schemas.microsoft.com/office/drawing/2014/main" id="{C4D2496F-872B-4A3F-81CF-2756572D5321}"/>
              </a:ext>
            </a:extLst>
          </p:cNvPr>
          <p:cNvSpPr/>
          <p:nvPr/>
        </p:nvSpPr>
        <p:spPr>
          <a:xfrm rot="19800000">
            <a:off x="4726858" y="1792118"/>
            <a:ext cx="421843" cy="353367"/>
          </a:xfrm>
          <a:prstGeom prst="notchedRightArrow">
            <a:avLst/>
          </a:prstGeom>
          <a:solidFill>
            <a:schemeClr val="tx2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7" name="Pijl: ingekeept rechts 16">
            <a:extLst>
              <a:ext uri="{FF2B5EF4-FFF2-40B4-BE49-F238E27FC236}">
                <a16:creationId xmlns:a16="http://schemas.microsoft.com/office/drawing/2014/main" id="{69E5B782-87DF-446A-9560-0F1FED51DDEC}"/>
              </a:ext>
            </a:extLst>
          </p:cNvPr>
          <p:cNvSpPr/>
          <p:nvPr/>
        </p:nvSpPr>
        <p:spPr>
          <a:xfrm rot="1800000">
            <a:off x="6515544" y="2000665"/>
            <a:ext cx="421843" cy="353367"/>
          </a:xfrm>
          <a:prstGeom prst="notchedRightArrow">
            <a:avLst/>
          </a:prstGeom>
          <a:solidFill>
            <a:schemeClr val="tx2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8" name="Pijl: ingekeept rechts 17">
            <a:extLst>
              <a:ext uri="{FF2B5EF4-FFF2-40B4-BE49-F238E27FC236}">
                <a16:creationId xmlns:a16="http://schemas.microsoft.com/office/drawing/2014/main" id="{58E35CEC-7732-4E56-9EDE-464051753759}"/>
              </a:ext>
            </a:extLst>
          </p:cNvPr>
          <p:cNvSpPr/>
          <p:nvPr/>
        </p:nvSpPr>
        <p:spPr>
          <a:xfrm rot="6300000">
            <a:off x="7237435" y="4086132"/>
            <a:ext cx="421843" cy="353367"/>
          </a:xfrm>
          <a:prstGeom prst="notchedRightArrow">
            <a:avLst/>
          </a:prstGeom>
          <a:solidFill>
            <a:schemeClr val="tx2">
              <a:lumMod val="75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0" name="Pijl: ingekeept rechts 19">
            <a:extLst>
              <a:ext uri="{FF2B5EF4-FFF2-40B4-BE49-F238E27FC236}">
                <a16:creationId xmlns:a16="http://schemas.microsoft.com/office/drawing/2014/main" id="{9F49E689-CAB6-4ABD-BE1A-E7ABC264EE41}"/>
              </a:ext>
            </a:extLst>
          </p:cNvPr>
          <p:cNvSpPr/>
          <p:nvPr/>
        </p:nvSpPr>
        <p:spPr>
          <a:xfrm rot="10800000">
            <a:off x="5488849" y="5377515"/>
            <a:ext cx="421843" cy="353367"/>
          </a:xfrm>
          <a:prstGeom prst="notchedRightArrow">
            <a:avLst/>
          </a:prstGeom>
          <a:solidFill>
            <a:schemeClr val="tx2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1" name="Pijl: ingekeept rechts 20">
            <a:extLst>
              <a:ext uri="{FF2B5EF4-FFF2-40B4-BE49-F238E27FC236}">
                <a16:creationId xmlns:a16="http://schemas.microsoft.com/office/drawing/2014/main" id="{8DD73F0A-3765-43D1-9FA6-326C8C86EE1E}"/>
              </a:ext>
            </a:extLst>
          </p:cNvPr>
          <p:cNvSpPr/>
          <p:nvPr/>
        </p:nvSpPr>
        <p:spPr>
          <a:xfrm rot="17100000">
            <a:off x="3619935" y="3163717"/>
            <a:ext cx="421843" cy="353367"/>
          </a:xfrm>
          <a:prstGeom prst="notchedRightArrow">
            <a:avLst/>
          </a:prstGeom>
          <a:solidFill>
            <a:schemeClr val="tx2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24" name="Graphic 23" descr="Zoeken in map met effen opvulling">
            <a:extLst>
              <a:ext uri="{FF2B5EF4-FFF2-40B4-BE49-F238E27FC236}">
                <a16:creationId xmlns:a16="http://schemas.microsoft.com/office/drawing/2014/main" id="{5DBFD876-44BB-40CC-BD1C-651328C6E7A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403429" y="2273605"/>
            <a:ext cx="914400" cy="914400"/>
          </a:xfrm>
          <a:prstGeom prst="rect">
            <a:avLst/>
          </a:prstGeom>
        </p:spPr>
      </p:pic>
      <p:pic>
        <p:nvPicPr>
          <p:cNvPr id="25" name="Graphic 24" descr="Server met effen opvulling">
            <a:extLst>
              <a:ext uri="{FF2B5EF4-FFF2-40B4-BE49-F238E27FC236}">
                <a16:creationId xmlns:a16="http://schemas.microsoft.com/office/drawing/2014/main" id="{4163F371-4E79-4AF5-AE53-7CE52955445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7106652" y="5056909"/>
            <a:ext cx="914400" cy="914400"/>
          </a:xfrm>
          <a:prstGeom prst="rect">
            <a:avLst/>
          </a:prstGeom>
        </p:spPr>
      </p:pic>
      <p:pic>
        <p:nvPicPr>
          <p:cNvPr id="27" name="Graphic 26" descr="Basisvormen met effen opvulling">
            <a:extLst>
              <a:ext uri="{FF2B5EF4-FFF2-40B4-BE49-F238E27FC236}">
                <a16:creationId xmlns:a16="http://schemas.microsoft.com/office/drawing/2014/main" id="{4CBD536B-1A65-4C5D-B33A-803EF669433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>
          <a:xfrm>
            <a:off x="3286728" y="511136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2226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Tijdelijke aanduiding voor inhoud 4" descr="Ring silhouet">
            <a:extLst>
              <a:ext uri="{FF2B5EF4-FFF2-40B4-BE49-F238E27FC236}">
                <a16:creationId xmlns:a16="http://schemas.microsoft.com/office/drawing/2014/main" id="{D469F09E-E844-41C4-A6D2-3FFAA1FC5A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2178917" y="-303903"/>
            <a:ext cx="6997167" cy="6997167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951C614-350C-4117-8718-F9C6AC7A9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3004130" cy="934010"/>
          </a:xfrm>
        </p:spPr>
        <p:txBody>
          <a:bodyPr/>
          <a:lstStyle/>
          <a:p>
            <a:r>
              <a:rPr lang="nl-NL" dirty="0"/>
              <a:t>Herish</a:t>
            </a:r>
          </a:p>
        </p:txBody>
      </p:sp>
      <p:sp>
        <p:nvSpPr>
          <p:cNvPr id="10" name="Cirkel: leeg 9">
            <a:extLst>
              <a:ext uri="{FF2B5EF4-FFF2-40B4-BE49-F238E27FC236}">
                <a16:creationId xmlns:a16="http://schemas.microsoft.com/office/drawing/2014/main" id="{CB913043-2E44-4281-A7DC-5659FCB1D70F}"/>
              </a:ext>
            </a:extLst>
          </p:cNvPr>
          <p:cNvSpPr/>
          <p:nvPr/>
        </p:nvSpPr>
        <p:spPr>
          <a:xfrm>
            <a:off x="4145543" y="4815296"/>
            <a:ext cx="339560" cy="339560"/>
          </a:xfrm>
          <a:prstGeom prst="donut">
            <a:avLst>
              <a:gd name="adj" fmla="val 20000"/>
            </a:avLst>
          </a:prstGeom>
          <a:solidFill>
            <a:schemeClr val="tx1"/>
          </a:solidFill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lt2">
              <a:hueOff val="0"/>
              <a:satOff val="0"/>
              <a:lumOff val="0"/>
              <a:alphaOff val="0"/>
            </a:schemeClr>
          </a:lnRef>
          <a:fillRef idx="1">
            <a:schemeClr val="dk2">
              <a:hueOff val="0"/>
              <a:satOff val="0"/>
              <a:lumOff val="0"/>
              <a:alphaOff val="0"/>
            </a:schemeClr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12" name="Cirkel: leeg 11">
            <a:extLst>
              <a:ext uri="{FF2B5EF4-FFF2-40B4-BE49-F238E27FC236}">
                <a16:creationId xmlns:a16="http://schemas.microsoft.com/office/drawing/2014/main" id="{C6B91FC1-1D67-4952-8334-252C71CEF88F}"/>
              </a:ext>
            </a:extLst>
          </p:cNvPr>
          <p:cNvSpPr/>
          <p:nvPr/>
        </p:nvSpPr>
        <p:spPr>
          <a:xfrm>
            <a:off x="3888872" y="2513264"/>
            <a:ext cx="339560" cy="339560"/>
          </a:xfrm>
          <a:prstGeom prst="donut">
            <a:avLst>
              <a:gd name="adj" fmla="val 20000"/>
            </a:avLst>
          </a:prstGeom>
          <a:solidFill>
            <a:schemeClr val="tx1"/>
          </a:solidFill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lt2">
              <a:hueOff val="0"/>
              <a:satOff val="0"/>
              <a:lumOff val="0"/>
              <a:alphaOff val="0"/>
            </a:schemeClr>
          </a:lnRef>
          <a:fillRef idx="1">
            <a:schemeClr val="dk2">
              <a:hueOff val="0"/>
              <a:satOff val="0"/>
              <a:lumOff val="0"/>
              <a:alphaOff val="0"/>
            </a:schemeClr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13" name="Cirkel: leeg 12">
            <a:extLst>
              <a:ext uri="{FF2B5EF4-FFF2-40B4-BE49-F238E27FC236}">
                <a16:creationId xmlns:a16="http://schemas.microsoft.com/office/drawing/2014/main" id="{48C263F6-7221-44FB-AA0F-FC5D1F9C4301}"/>
              </a:ext>
            </a:extLst>
          </p:cNvPr>
          <p:cNvSpPr/>
          <p:nvPr/>
        </p:nvSpPr>
        <p:spPr>
          <a:xfrm>
            <a:off x="7081242" y="2553361"/>
            <a:ext cx="339560" cy="339560"/>
          </a:xfrm>
          <a:prstGeom prst="donut">
            <a:avLst>
              <a:gd name="adj" fmla="val 20000"/>
            </a:avLst>
          </a:prstGeom>
          <a:solidFill>
            <a:schemeClr val="tx1"/>
          </a:solidFill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lt2">
              <a:hueOff val="0"/>
              <a:satOff val="0"/>
              <a:lumOff val="0"/>
              <a:alphaOff val="0"/>
            </a:schemeClr>
          </a:lnRef>
          <a:fillRef idx="1">
            <a:schemeClr val="dk2">
              <a:hueOff val="0"/>
              <a:satOff val="0"/>
              <a:lumOff val="0"/>
              <a:alphaOff val="0"/>
            </a:schemeClr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14" name="Cirkel: leeg 13">
            <a:extLst>
              <a:ext uri="{FF2B5EF4-FFF2-40B4-BE49-F238E27FC236}">
                <a16:creationId xmlns:a16="http://schemas.microsoft.com/office/drawing/2014/main" id="{7D41D60F-55E1-433B-AF21-D0BDA61C04CC}"/>
              </a:ext>
            </a:extLst>
          </p:cNvPr>
          <p:cNvSpPr/>
          <p:nvPr/>
        </p:nvSpPr>
        <p:spPr>
          <a:xfrm>
            <a:off x="6800506" y="4855402"/>
            <a:ext cx="339560" cy="339560"/>
          </a:xfrm>
          <a:prstGeom prst="donut">
            <a:avLst>
              <a:gd name="adj" fmla="val 20000"/>
            </a:avLst>
          </a:prstGeom>
          <a:solidFill>
            <a:schemeClr val="tx1"/>
          </a:solidFill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lt2">
              <a:hueOff val="0"/>
              <a:satOff val="0"/>
              <a:lumOff val="0"/>
              <a:alphaOff val="0"/>
            </a:schemeClr>
          </a:lnRef>
          <a:fillRef idx="1">
            <a:schemeClr val="dk2">
              <a:hueOff val="0"/>
              <a:satOff val="0"/>
              <a:lumOff val="0"/>
              <a:alphaOff val="0"/>
            </a:schemeClr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16" name="Pijl: ingekeept rechts 15">
            <a:extLst>
              <a:ext uri="{FF2B5EF4-FFF2-40B4-BE49-F238E27FC236}">
                <a16:creationId xmlns:a16="http://schemas.microsoft.com/office/drawing/2014/main" id="{C4D2496F-872B-4A3F-81CF-2756572D5321}"/>
              </a:ext>
            </a:extLst>
          </p:cNvPr>
          <p:cNvSpPr/>
          <p:nvPr/>
        </p:nvSpPr>
        <p:spPr>
          <a:xfrm rot="19800000">
            <a:off x="4726858" y="1792118"/>
            <a:ext cx="421843" cy="353367"/>
          </a:xfrm>
          <a:prstGeom prst="notchedRightArrow">
            <a:avLst/>
          </a:prstGeom>
          <a:solidFill>
            <a:schemeClr val="tx2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7" name="Pijl: ingekeept rechts 16">
            <a:extLst>
              <a:ext uri="{FF2B5EF4-FFF2-40B4-BE49-F238E27FC236}">
                <a16:creationId xmlns:a16="http://schemas.microsoft.com/office/drawing/2014/main" id="{69E5B782-87DF-446A-9560-0F1FED51DDEC}"/>
              </a:ext>
            </a:extLst>
          </p:cNvPr>
          <p:cNvSpPr/>
          <p:nvPr/>
        </p:nvSpPr>
        <p:spPr>
          <a:xfrm rot="1800000">
            <a:off x="6515544" y="2000665"/>
            <a:ext cx="421843" cy="353367"/>
          </a:xfrm>
          <a:prstGeom prst="notchedRightArrow">
            <a:avLst/>
          </a:prstGeom>
          <a:solidFill>
            <a:schemeClr val="tx2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8" name="Pijl: ingekeept rechts 17">
            <a:extLst>
              <a:ext uri="{FF2B5EF4-FFF2-40B4-BE49-F238E27FC236}">
                <a16:creationId xmlns:a16="http://schemas.microsoft.com/office/drawing/2014/main" id="{58E35CEC-7732-4E56-9EDE-464051753759}"/>
              </a:ext>
            </a:extLst>
          </p:cNvPr>
          <p:cNvSpPr/>
          <p:nvPr/>
        </p:nvSpPr>
        <p:spPr>
          <a:xfrm rot="6300000">
            <a:off x="7237435" y="4086132"/>
            <a:ext cx="421843" cy="353367"/>
          </a:xfrm>
          <a:prstGeom prst="notchedRightArrow">
            <a:avLst/>
          </a:prstGeom>
          <a:solidFill>
            <a:schemeClr val="tx2">
              <a:lumMod val="75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0" name="Pijl: ingekeept rechts 19">
            <a:extLst>
              <a:ext uri="{FF2B5EF4-FFF2-40B4-BE49-F238E27FC236}">
                <a16:creationId xmlns:a16="http://schemas.microsoft.com/office/drawing/2014/main" id="{9F49E689-CAB6-4ABD-BE1A-E7ABC264EE41}"/>
              </a:ext>
            </a:extLst>
          </p:cNvPr>
          <p:cNvSpPr/>
          <p:nvPr/>
        </p:nvSpPr>
        <p:spPr>
          <a:xfrm rot="10800000">
            <a:off x="5488849" y="5377515"/>
            <a:ext cx="421843" cy="353367"/>
          </a:xfrm>
          <a:prstGeom prst="notchedRightArrow">
            <a:avLst/>
          </a:prstGeom>
          <a:solidFill>
            <a:schemeClr val="tx2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1" name="Pijl: ingekeept rechts 20">
            <a:extLst>
              <a:ext uri="{FF2B5EF4-FFF2-40B4-BE49-F238E27FC236}">
                <a16:creationId xmlns:a16="http://schemas.microsoft.com/office/drawing/2014/main" id="{8DD73F0A-3765-43D1-9FA6-326C8C86EE1E}"/>
              </a:ext>
            </a:extLst>
          </p:cNvPr>
          <p:cNvSpPr/>
          <p:nvPr/>
        </p:nvSpPr>
        <p:spPr>
          <a:xfrm rot="17100000">
            <a:off x="3619935" y="3163717"/>
            <a:ext cx="421843" cy="353367"/>
          </a:xfrm>
          <a:prstGeom prst="notchedRightArrow">
            <a:avLst/>
          </a:prstGeom>
          <a:solidFill>
            <a:schemeClr val="tx2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24" name="Graphic 23" descr="Zoeken in map met effen opvulling">
            <a:extLst>
              <a:ext uri="{FF2B5EF4-FFF2-40B4-BE49-F238E27FC236}">
                <a16:creationId xmlns:a16="http://schemas.microsoft.com/office/drawing/2014/main" id="{5DBFD876-44BB-40CC-BD1C-651328C6E7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03429" y="2273605"/>
            <a:ext cx="914400" cy="914400"/>
          </a:xfrm>
          <a:prstGeom prst="rect">
            <a:avLst/>
          </a:prstGeom>
        </p:spPr>
      </p:pic>
      <p:pic>
        <p:nvPicPr>
          <p:cNvPr id="25" name="Graphic 24" descr="Server met effen opvulling">
            <a:extLst>
              <a:ext uri="{FF2B5EF4-FFF2-40B4-BE49-F238E27FC236}">
                <a16:creationId xmlns:a16="http://schemas.microsoft.com/office/drawing/2014/main" id="{4163F371-4E79-4AF5-AE53-7CE52955445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7106652" y="5056909"/>
            <a:ext cx="914400" cy="914400"/>
          </a:xfrm>
          <a:prstGeom prst="rect">
            <a:avLst/>
          </a:prstGeom>
        </p:spPr>
      </p:pic>
      <p:pic>
        <p:nvPicPr>
          <p:cNvPr id="26" name="Graphic 25" descr="Blog met effen opvulling">
            <a:extLst>
              <a:ext uri="{FF2B5EF4-FFF2-40B4-BE49-F238E27FC236}">
                <a16:creationId xmlns:a16="http://schemas.microsoft.com/office/drawing/2014/main" id="{D0D09FD4-20FF-45A6-B5E5-2CF3BA787ED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2967782" y="2217459"/>
            <a:ext cx="914400" cy="914400"/>
          </a:xfrm>
          <a:prstGeom prst="rect">
            <a:avLst/>
          </a:prstGeom>
        </p:spPr>
      </p:pic>
      <p:pic>
        <p:nvPicPr>
          <p:cNvPr id="27" name="Graphic 26" descr="Basisvormen met effen opvulling">
            <a:extLst>
              <a:ext uri="{FF2B5EF4-FFF2-40B4-BE49-F238E27FC236}">
                <a16:creationId xmlns:a16="http://schemas.microsoft.com/office/drawing/2014/main" id="{4CBD536B-1A65-4C5D-B33A-803EF669433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>
          <a:xfrm>
            <a:off x="3286728" y="511136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0695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Tijdelijke aanduiding voor inhoud 4" descr="Ring silhouet">
            <a:extLst>
              <a:ext uri="{FF2B5EF4-FFF2-40B4-BE49-F238E27FC236}">
                <a16:creationId xmlns:a16="http://schemas.microsoft.com/office/drawing/2014/main" id="{D469F09E-E844-41C4-A6D2-3FFAA1FC5A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2178917" y="-303903"/>
            <a:ext cx="6997167" cy="6997167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951C614-350C-4117-8718-F9C6AC7A9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3004130" cy="934010"/>
          </a:xfrm>
        </p:spPr>
        <p:txBody>
          <a:bodyPr/>
          <a:lstStyle/>
          <a:p>
            <a:r>
              <a:rPr lang="nl-NL" dirty="0"/>
              <a:t>Herish</a:t>
            </a:r>
          </a:p>
        </p:txBody>
      </p:sp>
      <p:sp>
        <p:nvSpPr>
          <p:cNvPr id="10" name="Cirkel: leeg 9">
            <a:extLst>
              <a:ext uri="{FF2B5EF4-FFF2-40B4-BE49-F238E27FC236}">
                <a16:creationId xmlns:a16="http://schemas.microsoft.com/office/drawing/2014/main" id="{CB913043-2E44-4281-A7DC-5659FCB1D70F}"/>
              </a:ext>
            </a:extLst>
          </p:cNvPr>
          <p:cNvSpPr/>
          <p:nvPr/>
        </p:nvSpPr>
        <p:spPr>
          <a:xfrm>
            <a:off x="4145543" y="4815296"/>
            <a:ext cx="339560" cy="339560"/>
          </a:xfrm>
          <a:prstGeom prst="donut">
            <a:avLst>
              <a:gd name="adj" fmla="val 20000"/>
            </a:avLst>
          </a:prstGeom>
          <a:solidFill>
            <a:schemeClr val="tx1"/>
          </a:solidFill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lt2">
              <a:hueOff val="0"/>
              <a:satOff val="0"/>
              <a:lumOff val="0"/>
              <a:alphaOff val="0"/>
            </a:schemeClr>
          </a:lnRef>
          <a:fillRef idx="1">
            <a:schemeClr val="dk2">
              <a:hueOff val="0"/>
              <a:satOff val="0"/>
              <a:lumOff val="0"/>
              <a:alphaOff val="0"/>
            </a:schemeClr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12" name="Cirkel: leeg 11">
            <a:extLst>
              <a:ext uri="{FF2B5EF4-FFF2-40B4-BE49-F238E27FC236}">
                <a16:creationId xmlns:a16="http://schemas.microsoft.com/office/drawing/2014/main" id="{C6B91FC1-1D67-4952-8334-252C71CEF88F}"/>
              </a:ext>
            </a:extLst>
          </p:cNvPr>
          <p:cNvSpPr/>
          <p:nvPr/>
        </p:nvSpPr>
        <p:spPr>
          <a:xfrm>
            <a:off x="3888872" y="2513264"/>
            <a:ext cx="339560" cy="339560"/>
          </a:xfrm>
          <a:prstGeom prst="donut">
            <a:avLst>
              <a:gd name="adj" fmla="val 20000"/>
            </a:avLst>
          </a:prstGeom>
          <a:solidFill>
            <a:schemeClr val="tx1"/>
          </a:solidFill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lt2">
              <a:hueOff val="0"/>
              <a:satOff val="0"/>
              <a:lumOff val="0"/>
              <a:alphaOff val="0"/>
            </a:schemeClr>
          </a:lnRef>
          <a:fillRef idx="1">
            <a:schemeClr val="dk2">
              <a:hueOff val="0"/>
              <a:satOff val="0"/>
              <a:lumOff val="0"/>
              <a:alphaOff val="0"/>
            </a:schemeClr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13" name="Cirkel: leeg 12">
            <a:extLst>
              <a:ext uri="{FF2B5EF4-FFF2-40B4-BE49-F238E27FC236}">
                <a16:creationId xmlns:a16="http://schemas.microsoft.com/office/drawing/2014/main" id="{48C263F6-7221-44FB-AA0F-FC5D1F9C4301}"/>
              </a:ext>
            </a:extLst>
          </p:cNvPr>
          <p:cNvSpPr/>
          <p:nvPr/>
        </p:nvSpPr>
        <p:spPr>
          <a:xfrm>
            <a:off x="7081242" y="2553361"/>
            <a:ext cx="339560" cy="339560"/>
          </a:xfrm>
          <a:prstGeom prst="donut">
            <a:avLst>
              <a:gd name="adj" fmla="val 20000"/>
            </a:avLst>
          </a:prstGeom>
          <a:solidFill>
            <a:schemeClr val="tx1"/>
          </a:solidFill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lt2">
              <a:hueOff val="0"/>
              <a:satOff val="0"/>
              <a:lumOff val="0"/>
              <a:alphaOff val="0"/>
            </a:schemeClr>
          </a:lnRef>
          <a:fillRef idx="1">
            <a:schemeClr val="dk2">
              <a:hueOff val="0"/>
              <a:satOff val="0"/>
              <a:lumOff val="0"/>
              <a:alphaOff val="0"/>
            </a:schemeClr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14" name="Cirkel: leeg 13">
            <a:extLst>
              <a:ext uri="{FF2B5EF4-FFF2-40B4-BE49-F238E27FC236}">
                <a16:creationId xmlns:a16="http://schemas.microsoft.com/office/drawing/2014/main" id="{7D41D60F-55E1-433B-AF21-D0BDA61C04CC}"/>
              </a:ext>
            </a:extLst>
          </p:cNvPr>
          <p:cNvSpPr/>
          <p:nvPr/>
        </p:nvSpPr>
        <p:spPr>
          <a:xfrm>
            <a:off x="6800506" y="4855402"/>
            <a:ext cx="339560" cy="339560"/>
          </a:xfrm>
          <a:prstGeom prst="donut">
            <a:avLst>
              <a:gd name="adj" fmla="val 20000"/>
            </a:avLst>
          </a:prstGeom>
          <a:solidFill>
            <a:schemeClr val="tx1"/>
          </a:solidFill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lt2">
              <a:hueOff val="0"/>
              <a:satOff val="0"/>
              <a:lumOff val="0"/>
              <a:alphaOff val="0"/>
            </a:schemeClr>
          </a:lnRef>
          <a:fillRef idx="1">
            <a:schemeClr val="dk2">
              <a:hueOff val="0"/>
              <a:satOff val="0"/>
              <a:lumOff val="0"/>
              <a:alphaOff val="0"/>
            </a:schemeClr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16" name="Pijl: ingekeept rechts 15">
            <a:extLst>
              <a:ext uri="{FF2B5EF4-FFF2-40B4-BE49-F238E27FC236}">
                <a16:creationId xmlns:a16="http://schemas.microsoft.com/office/drawing/2014/main" id="{C4D2496F-872B-4A3F-81CF-2756572D5321}"/>
              </a:ext>
            </a:extLst>
          </p:cNvPr>
          <p:cNvSpPr/>
          <p:nvPr/>
        </p:nvSpPr>
        <p:spPr>
          <a:xfrm rot="19800000">
            <a:off x="4726858" y="1792118"/>
            <a:ext cx="421843" cy="353367"/>
          </a:xfrm>
          <a:prstGeom prst="notchedRightArrow">
            <a:avLst/>
          </a:prstGeom>
          <a:solidFill>
            <a:schemeClr val="tx2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7" name="Pijl: ingekeept rechts 16">
            <a:extLst>
              <a:ext uri="{FF2B5EF4-FFF2-40B4-BE49-F238E27FC236}">
                <a16:creationId xmlns:a16="http://schemas.microsoft.com/office/drawing/2014/main" id="{69E5B782-87DF-446A-9560-0F1FED51DDEC}"/>
              </a:ext>
            </a:extLst>
          </p:cNvPr>
          <p:cNvSpPr/>
          <p:nvPr/>
        </p:nvSpPr>
        <p:spPr>
          <a:xfrm rot="1800000">
            <a:off x="6515544" y="2000665"/>
            <a:ext cx="421843" cy="353367"/>
          </a:xfrm>
          <a:prstGeom prst="notchedRightArrow">
            <a:avLst/>
          </a:prstGeom>
          <a:solidFill>
            <a:schemeClr val="tx2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8" name="Pijl: ingekeept rechts 17">
            <a:extLst>
              <a:ext uri="{FF2B5EF4-FFF2-40B4-BE49-F238E27FC236}">
                <a16:creationId xmlns:a16="http://schemas.microsoft.com/office/drawing/2014/main" id="{58E35CEC-7732-4E56-9EDE-464051753759}"/>
              </a:ext>
            </a:extLst>
          </p:cNvPr>
          <p:cNvSpPr/>
          <p:nvPr/>
        </p:nvSpPr>
        <p:spPr>
          <a:xfrm rot="6300000">
            <a:off x="7237435" y="4086132"/>
            <a:ext cx="421843" cy="353367"/>
          </a:xfrm>
          <a:prstGeom prst="notchedRightArrow">
            <a:avLst/>
          </a:prstGeom>
          <a:solidFill>
            <a:schemeClr val="tx2">
              <a:lumMod val="75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0" name="Pijl: ingekeept rechts 19">
            <a:extLst>
              <a:ext uri="{FF2B5EF4-FFF2-40B4-BE49-F238E27FC236}">
                <a16:creationId xmlns:a16="http://schemas.microsoft.com/office/drawing/2014/main" id="{9F49E689-CAB6-4ABD-BE1A-E7ABC264EE41}"/>
              </a:ext>
            </a:extLst>
          </p:cNvPr>
          <p:cNvSpPr/>
          <p:nvPr/>
        </p:nvSpPr>
        <p:spPr>
          <a:xfrm rot="10800000">
            <a:off x="5488849" y="5377515"/>
            <a:ext cx="421843" cy="353367"/>
          </a:xfrm>
          <a:prstGeom prst="notchedRightArrow">
            <a:avLst/>
          </a:prstGeom>
          <a:solidFill>
            <a:schemeClr val="tx2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1" name="Pijl: ingekeept rechts 20">
            <a:extLst>
              <a:ext uri="{FF2B5EF4-FFF2-40B4-BE49-F238E27FC236}">
                <a16:creationId xmlns:a16="http://schemas.microsoft.com/office/drawing/2014/main" id="{8DD73F0A-3765-43D1-9FA6-326C8C86EE1E}"/>
              </a:ext>
            </a:extLst>
          </p:cNvPr>
          <p:cNvSpPr/>
          <p:nvPr/>
        </p:nvSpPr>
        <p:spPr>
          <a:xfrm rot="17100000">
            <a:off x="3619935" y="3163717"/>
            <a:ext cx="421843" cy="353367"/>
          </a:xfrm>
          <a:prstGeom prst="notchedRightArrow">
            <a:avLst/>
          </a:prstGeom>
          <a:solidFill>
            <a:schemeClr val="tx2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24" name="Graphic 23" descr="Zoeken in map met effen opvulling">
            <a:extLst>
              <a:ext uri="{FF2B5EF4-FFF2-40B4-BE49-F238E27FC236}">
                <a16:creationId xmlns:a16="http://schemas.microsoft.com/office/drawing/2014/main" id="{5DBFD876-44BB-40CC-BD1C-651328C6E7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03429" y="2273605"/>
            <a:ext cx="914400" cy="914400"/>
          </a:xfrm>
          <a:prstGeom prst="rect">
            <a:avLst/>
          </a:prstGeom>
        </p:spPr>
      </p:pic>
      <p:pic>
        <p:nvPicPr>
          <p:cNvPr id="25" name="Graphic 24" descr="Server met effen opvulling">
            <a:extLst>
              <a:ext uri="{FF2B5EF4-FFF2-40B4-BE49-F238E27FC236}">
                <a16:creationId xmlns:a16="http://schemas.microsoft.com/office/drawing/2014/main" id="{4163F371-4E79-4AF5-AE53-7CE52955445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7106652" y="5056909"/>
            <a:ext cx="914400" cy="914400"/>
          </a:xfrm>
          <a:prstGeom prst="rect">
            <a:avLst/>
          </a:prstGeom>
        </p:spPr>
      </p:pic>
      <p:pic>
        <p:nvPicPr>
          <p:cNvPr id="26" name="Graphic 25" descr="Blog met effen opvulling">
            <a:extLst>
              <a:ext uri="{FF2B5EF4-FFF2-40B4-BE49-F238E27FC236}">
                <a16:creationId xmlns:a16="http://schemas.microsoft.com/office/drawing/2014/main" id="{D0D09FD4-20FF-45A6-B5E5-2CF3BA787ED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2967782" y="2217459"/>
            <a:ext cx="914400" cy="914400"/>
          </a:xfrm>
          <a:prstGeom prst="rect">
            <a:avLst/>
          </a:prstGeom>
        </p:spPr>
      </p:pic>
      <p:pic>
        <p:nvPicPr>
          <p:cNvPr id="27" name="Graphic 26" descr="Basisvormen met effen opvulling">
            <a:extLst>
              <a:ext uri="{FF2B5EF4-FFF2-40B4-BE49-F238E27FC236}">
                <a16:creationId xmlns:a16="http://schemas.microsoft.com/office/drawing/2014/main" id="{4CBD536B-1A65-4C5D-B33A-803EF669433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>
          <a:xfrm>
            <a:off x="3286728" y="5111366"/>
            <a:ext cx="914400" cy="914400"/>
          </a:xfrm>
          <a:prstGeom prst="rect">
            <a:avLst/>
          </a:prstGeom>
        </p:spPr>
      </p:pic>
      <p:sp>
        <p:nvSpPr>
          <p:cNvPr id="19" name="Tekstvak 18">
            <a:extLst>
              <a:ext uri="{FF2B5EF4-FFF2-40B4-BE49-F238E27FC236}">
                <a16:creationId xmlns:a16="http://schemas.microsoft.com/office/drawing/2014/main" id="{66B1044C-AA23-4616-89E2-E5F7E650EE82}"/>
              </a:ext>
            </a:extLst>
          </p:cNvPr>
          <p:cNvSpPr txBox="1"/>
          <p:nvPr/>
        </p:nvSpPr>
        <p:spPr>
          <a:xfrm>
            <a:off x="4642938" y="2997688"/>
            <a:ext cx="206141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sz="6000" dirty="0"/>
              <a:t>Demo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6575059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kstvak 21">
            <a:extLst>
              <a:ext uri="{FF2B5EF4-FFF2-40B4-BE49-F238E27FC236}">
                <a16:creationId xmlns:a16="http://schemas.microsoft.com/office/drawing/2014/main" id="{828864C8-69B4-4D26-BE4E-856AB7B403EC}"/>
              </a:ext>
            </a:extLst>
          </p:cNvPr>
          <p:cNvSpPr txBox="1"/>
          <p:nvPr/>
        </p:nvSpPr>
        <p:spPr>
          <a:xfrm>
            <a:off x="3684057" y="1968995"/>
            <a:ext cx="5064532" cy="22159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sz="13800" dirty="0">
                <a:hlinkClick r:id="rId2"/>
              </a:rPr>
              <a:t>DEMO</a:t>
            </a:r>
            <a:endParaRPr lang="nl-NL" sz="13800" dirty="0"/>
          </a:p>
        </p:txBody>
      </p:sp>
    </p:spTree>
    <p:extLst>
      <p:ext uri="{BB962C8B-B14F-4D97-AF65-F5344CB8AC3E}">
        <p14:creationId xmlns:p14="http://schemas.microsoft.com/office/powerpoint/2010/main" val="23974680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8020B3-5CD2-426E-ACC6-F10CC521B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Next Sprint review/delivery </a:t>
            </a:r>
          </a:p>
        </p:txBody>
      </p:sp>
      <p:pic>
        <p:nvPicPr>
          <p:cNvPr id="5" name="Tijdelijke aanduiding voor inhoud 4" descr="Testdummy met effen opvulling">
            <a:extLst>
              <a:ext uri="{FF2B5EF4-FFF2-40B4-BE49-F238E27FC236}">
                <a16:creationId xmlns:a16="http://schemas.microsoft.com/office/drawing/2014/main" id="{9A377486-9F96-43FC-A6B2-DBA76BC4CD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3523" y="2219537"/>
            <a:ext cx="2844314" cy="2844314"/>
          </a:xfrm>
        </p:spPr>
      </p:pic>
    </p:spTree>
    <p:extLst>
      <p:ext uri="{BB962C8B-B14F-4D97-AF65-F5344CB8AC3E}">
        <p14:creationId xmlns:p14="http://schemas.microsoft.com/office/powerpoint/2010/main" val="20965695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8621F9-8D17-4857-B34E-816BD0250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Vragen?</a:t>
            </a:r>
          </a:p>
        </p:txBody>
      </p:sp>
      <p:pic>
        <p:nvPicPr>
          <p:cNvPr id="5" name="Tijdelijke aanduiding voor inhoud 4" descr="Zombie met effen opvulling">
            <a:extLst>
              <a:ext uri="{FF2B5EF4-FFF2-40B4-BE49-F238E27FC236}">
                <a16:creationId xmlns:a16="http://schemas.microsoft.com/office/drawing/2014/main" id="{2280B049-1ADB-4570-8030-4A66EE6AA2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44314" y="2097088"/>
            <a:ext cx="3478795" cy="3478795"/>
          </a:xfrm>
        </p:spPr>
      </p:pic>
    </p:spTree>
    <p:extLst>
      <p:ext uri="{BB962C8B-B14F-4D97-AF65-F5344CB8AC3E}">
        <p14:creationId xmlns:p14="http://schemas.microsoft.com/office/powerpoint/2010/main" val="2073166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D05372-BFBA-47DB-8536-8009C7890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Index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F1F0BA2-BC3E-4E4A-9570-51F7D5F88B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904582"/>
            <a:ext cx="5066883" cy="3541714"/>
          </a:xfrm>
        </p:spPr>
        <p:txBody>
          <a:bodyPr>
            <a:normAutofit fontScale="92500" lnSpcReduction="10000"/>
          </a:bodyPr>
          <a:lstStyle/>
          <a:p>
            <a:r>
              <a:rPr lang="nl-NL" dirty="0"/>
              <a:t>Vorige sprint en feedback</a:t>
            </a:r>
          </a:p>
          <a:p>
            <a:r>
              <a:rPr lang="nl-NL" dirty="0"/>
              <a:t>Master Plan kristalliseren </a:t>
            </a:r>
          </a:p>
          <a:p>
            <a:pPr lvl="1"/>
            <a:r>
              <a:rPr lang="nl-NL" dirty="0"/>
              <a:t>Documenteren</a:t>
            </a:r>
          </a:p>
          <a:p>
            <a:pPr lvl="1"/>
            <a:r>
              <a:rPr lang="nl-NL" dirty="0"/>
              <a:t>Service en site</a:t>
            </a:r>
          </a:p>
          <a:p>
            <a:pPr lvl="1"/>
            <a:r>
              <a:rPr lang="nl-NL" dirty="0"/>
              <a:t>Data </a:t>
            </a:r>
          </a:p>
          <a:p>
            <a:pPr lvl="1"/>
            <a:r>
              <a:rPr lang="nl-NL" dirty="0"/>
              <a:t>Model en Design</a:t>
            </a:r>
          </a:p>
          <a:p>
            <a:r>
              <a:rPr lang="nl-NL" dirty="0"/>
              <a:t>Next Sprint delivery</a:t>
            </a:r>
          </a:p>
          <a:p>
            <a:r>
              <a:rPr lang="nl-NL" dirty="0"/>
              <a:t>Demo </a:t>
            </a:r>
          </a:p>
        </p:txBody>
      </p:sp>
      <p:pic>
        <p:nvPicPr>
          <p:cNvPr id="4" name="Tijdelijke aanduiding voor inhoud 4" descr="Kristallen met effen opvulling">
            <a:extLst>
              <a:ext uri="{FF2B5EF4-FFF2-40B4-BE49-F238E27FC236}">
                <a16:creationId xmlns:a16="http://schemas.microsoft.com/office/drawing/2014/main" id="{6EA37F0C-AAAE-4114-8004-74004ECB6D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5619949" y="1411704"/>
            <a:ext cx="3812807" cy="3812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928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Tijdelijke aanduiding voor inhoud 4" descr="Ring silhouet">
            <a:extLst>
              <a:ext uri="{FF2B5EF4-FFF2-40B4-BE49-F238E27FC236}">
                <a16:creationId xmlns:a16="http://schemas.microsoft.com/office/drawing/2014/main" id="{D469F09E-E844-41C4-A6D2-3FFAA1FC5A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2178917" y="-303903"/>
            <a:ext cx="6997167" cy="6997167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951C614-350C-4117-8718-F9C6AC7A9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3004130" cy="934010"/>
          </a:xfrm>
        </p:spPr>
        <p:txBody>
          <a:bodyPr>
            <a:normAutofit fontScale="90000"/>
          </a:bodyPr>
          <a:lstStyle/>
          <a:p>
            <a:r>
              <a:rPr lang="nl-NL" dirty="0"/>
              <a:t>Kristalliseren</a:t>
            </a:r>
          </a:p>
        </p:txBody>
      </p:sp>
      <p:sp>
        <p:nvSpPr>
          <p:cNvPr id="13" name="Cirkel: leeg 12">
            <a:extLst>
              <a:ext uri="{FF2B5EF4-FFF2-40B4-BE49-F238E27FC236}">
                <a16:creationId xmlns:a16="http://schemas.microsoft.com/office/drawing/2014/main" id="{48C263F6-7221-44FB-AA0F-FC5D1F9C4301}"/>
              </a:ext>
            </a:extLst>
          </p:cNvPr>
          <p:cNvSpPr/>
          <p:nvPr/>
        </p:nvSpPr>
        <p:spPr>
          <a:xfrm>
            <a:off x="7081242" y="2553361"/>
            <a:ext cx="339560" cy="339560"/>
          </a:xfrm>
          <a:prstGeom prst="donut">
            <a:avLst>
              <a:gd name="adj" fmla="val 20000"/>
            </a:avLst>
          </a:prstGeom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lt2">
              <a:hueOff val="0"/>
              <a:satOff val="0"/>
              <a:lumOff val="0"/>
              <a:alphaOff val="0"/>
            </a:schemeClr>
          </a:lnRef>
          <a:fillRef idx="1">
            <a:schemeClr val="dk2">
              <a:hueOff val="0"/>
              <a:satOff val="0"/>
              <a:lumOff val="0"/>
              <a:alphaOff val="0"/>
            </a:schemeClr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16" name="Pijl: ingekeept rechts 15">
            <a:extLst>
              <a:ext uri="{FF2B5EF4-FFF2-40B4-BE49-F238E27FC236}">
                <a16:creationId xmlns:a16="http://schemas.microsoft.com/office/drawing/2014/main" id="{C4D2496F-872B-4A3F-81CF-2756572D5321}"/>
              </a:ext>
            </a:extLst>
          </p:cNvPr>
          <p:cNvSpPr/>
          <p:nvPr/>
        </p:nvSpPr>
        <p:spPr>
          <a:xfrm rot="19800000">
            <a:off x="4726858" y="1792118"/>
            <a:ext cx="421843" cy="353367"/>
          </a:xfrm>
          <a:prstGeom prst="notched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7" name="Pijl: ingekeept rechts 16">
            <a:extLst>
              <a:ext uri="{FF2B5EF4-FFF2-40B4-BE49-F238E27FC236}">
                <a16:creationId xmlns:a16="http://schemas.microsoft.com/office/drawing/2014/main" id="{69E5B782-87DF-446A-9560-0F1FED51DDEC}"/>
              </a:ext>
            </a:extLst>
          </p:cNvPr>
          <p:cNvSpPr/>
          <p:nvPr/>
        </p:nvSpPr>
        <p:spPr>
          <a:xfrm rot="1800000">
            <a:off x="6515544" y="2000665"/>
            <a:ext cx="421843" cy="353367"/>
          </a:xfrm>
          <a:prstGeom prst="notched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8" name="Pijl: ingekeept rechts 17">
            <a:extLst>
              <a:ext uri="{FF2B5EF4-FFF2-40B4-BE49-F238E27FC236}">
                <a16:creationId xmlns:a16="http://schemas.microsoft.com/office/drawing/2014/main" id="{58E35CEC-7732-4E56-9EDE-464051753759}"/>
              </a:ext>
            </a:extLst>
          </p:cNvPr>
          <p:cNvSpPr/>
          <p:nvPr/>
        </p:nvSpPr>
        <p:spPr>
          <a:xfrm rot="6300000">
            <a:off x="7237435" y="4086132"/>
            <a:ext cx="421843" cy="353367"/>
          </a:xfrm>
          <a:prstGeom prst="notched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0" name="Pijl: ingekeept rechts 19">
            <a:extLst>
              <a:ext uri="{FF2B5EF4-FFF2-40B4-BE49-F238E27FC236}">
                <a16:creationId xmlns:a16="http://schemas.microsoft.com/office/drawing/2014/main" id="{9F49E689-CAB6-4ABD-BE1A-E7ABC264EE41}"/>
              </a:ext>
            </a:extLst>
          </p:cNvPr>
          <p:cNvSpPr/>
          <p:nvPr/>
        </p:nvSpPr>
        <p:spPr>
          <a:xfrm rot="10800000">
            <a:off x="5488849" y="5377515"/>
            <a:ext cx="421843" cy="353367"/>
          </a:xfrm>
          <a:prstGeom prst="notched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1" name="Pijl: ingekeept rechts 20">
            <a:extLst>
              <a:ext uri="{FF2B5EF4-FFF2-40B4-BE49-F238E27FC236}">
                <a16:creationId xmlns:a16="http://schemas.microsoft.com/office/drawing/2014/main" id="{8DD73F0A-3765-43D1-9FA6-326C8C86EE1E}"/>
              </a:ext>
            </a:extLst>
          </p:cNvPr>
          <p:cNvSpPr/>
          <p:nvPr/>
        </p:nvSpPr>
        <p:spPr>
          <a:xfrm rot="17100000">
            <a:off x="3619935" y="3163717"/>
            <a:ext cx="421843" cy="353367"/>
          </a:xfrm>
          <a:prstGeom prst="notched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534369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Tijdelijke aanduiding voor inhoud 4" descr="Ring silhouet">
            <a:extLst>
              <a:ext uri="{FF2B5EF4-FFF2-40B4-BE49-F238E27FC236}">
                <a16:creationId xmlns:a16="http://schemas.microsoft.com/office/drawing/2014/main" id="{D469F09E-E844-41C4-A6D2-3FFAA1FC5A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2178917" y="-303903"/>
            <a:ext cx="6997167" cy="6997167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951C614-350C-4117-8718-F9C6AC7A9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3004130" cy="934010"/>
          </a:xfrm>
        </p:spPr>
        <p:txBody>
          <a:bodyPr/>
          <a:lstStyle/>
          <a:p>
            <a:r>
              <a:rPr lang="nl-NL" dirty="0" err="1"/>
              <a:t>Melih</a:t>
            </a:r>
            <a:endParaRPr lang="nl-NL" dirty="0"/>
          </a:p>
        </p:txBody>
      </p:sp>
      <p:sp>
        <p:nvSpPr>
          <p:cNvPr id="13" name="Cirkel: leeg 12">
            <a:extLst>
              <a:ext uri="{FF2B5EF4-FFF2-40B4-BE49-F238E27FC236}">
                <a16:creationId xmlns:a16="http://schemas.microsoft.com/office/drawing/2014/main" id="{48C263F6-7221-44FB-AA0F-FC5D1F9C4301}"/>
              </a:ext>
            </a:extLst>
          </p:cNvPr>
          <p:cNvSpPr/>
          <p:nvPr/>
        </p:nvSpPr>
        <p:spPr>
          <a:xfrm>
            <a:off x="7081242" y="2553361"/>
            <a:ext cx="339560" cy="339560"/>
          </a:xfrm>
          <a:prstGeom prst="donut">
            <a:avLst>
              <a:gd name="adj" fmla="val 20000"/>
            </a:avLst>
          </a:prstGeom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lt2">
              <a:hueOff val="0"/>
              <a:satOff val="0"/>
              <a:lumOff val="0"/>
              <a:alphaOff val="0"/>
            </a:schemeClr>
          </a:lnRef>
          <a:fillRef idx="1">
            <a:schemeClr val="dk2">
              <a:hueOff val="0"/>
              <a:satOff val="0"/>
              <a:lumOff val="0"/>
              <a:alphaOff val="0"/>
            </a:schemeClr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16" name="Pijl: ingekeept rechts 15">
            <a:extLst>
              <a:ext uri="{FF2B5EF4-FFF2-40B4-BE49-F238E27FC236}">
                <a16:creationId xmlns:a16="http://schemas.microsoft.com/office/drawing/2014/main" id="{C4D2496F-872B-4A3F-81CF-2756572D5321}"/>
              </a:ext>
            </a:extLst>
          </p:cNvPr>
          <p:cNvSpPr/>
          <p:nvPr/>
        </p:nvSpPr>
        <p:spPr>
          <a:xfrm rot="19800000">
            <a:off x="4726858" y="1792118"/>
            <a:ext cx="421843" cy="353367"/>
          </a:xfrm>
          <a:prstGeom prst="notched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7" name="Pijl: ingekeept rechts 16">
            <a:extLst>
              <a:ext uri="{FF2B5EF4-FFF2-40B4-BE49-F238E27FC236}">
                <a16:creationId xmlns:a16="http://schemas.microsoft.com/office/drawing/2014/main" id="{69E5B782-87DF-446A-9560-0F1FED51DDEC}"/>
              </a:ext>
            </a:extLst>
          </p:cNvPr>
          <p:cNvSpPr/>
          <p:nvPr/>
        </p:nvSpPr>
        <p:spPr>
          <a:xfrm rot="1800000">
            <a:off x="6515544" y="2000665"/>
            <a:ext cx="421843" cy="353367"/>
          </a:xfrm>
          <a:prstGeom prst="notched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8" name="Pijl: ingekeept rechts 17">
            <a:extLst>
              <a:ext uri="{FF2B5EF4-FFF2-40B4-BE49-F238E27FC236}">
                <a16:creationId xmlns:a16="http://schemas.microsoft.com/office/drawing/2014/main" id="{58E35CEC-7732-4E56-9EDE-464051753759}"/>
              </a:ext>
            </a:extLst>
          </p:cNvPr>
          <p:cNvSpPr/>
          <p:nvPr/>
        </p:nvSpPr>
        <p:spPr>
          <a:xfrm rot="6300000">
            <a:off x="7237435" y="4086132"/>
            <a:ext cx="421843" cy="353367"/>
          </a:xfrm>
          <a:prstGeom prst="notched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0" name="Pijl: ingekeept rechts 19">
            <a:extLst>
              <a:ext uri="{FF2B5EF4-FFF2-40B4-BE49-F238E27FC236}">
                <a16:creationId xmlns:a16="http://schemas.microsoft.com/office/drawing/2014/main" id="{9F49E689-CAB6-4ABD-BE1A-E7ABC264EE41}"/>
              </a:ext>
            </a:extLst>
          </p:cNvPr>
          <p:cNvSpPr/>
          <p:nvPr/>
        </p:nvSpPr>
        <p:spPr>
          <a:xfrm rot="10800000">
            <a:off x="5488849" y="5377515"/>
            <a:ext cx="421843" cy="353367"/>
          </a:xfrm>
          <a:prstGeom prst="notched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1" name="Pijl: ingekeept rechts 20">
            <a:extLst>
              <a:ext uri="{FF2B5EF4-FFF2-40B4-BE49-F238E27FC236}">
                <a16:creationId xmlns:a16="http://schemas.microsoft.com/office/drawing/2014/main" id="{8DD73F0A-3765-43D1-9FA6-326C8C86EE1E}"/>
              </a:ext>
            </a:extLst>
          </p:cNvPr>
          <p:cNvSpPr/>
          <p:nvPr/>
        </p:nvSpPr>
        <p:spPr>
          <a:xfrm rot="17100000">
            <a:off x="3619935" y="3163717"/>
            <a:ext cx="421843" cy="353367"/>
          </a:xfrm>
          <a:prstGeom prst="notched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849991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Tijdelijke aanduiding voor inhoud 4" descr="Ring silhouet">
            <a:extLst>
              <a:ext uri="{FF2B5EF4-FFF2-40B4-BE49-F238E27FC236}">
                <a16:creationId xmlns:a16="http://schemas.microsoft.com/office/drawing/2014/main" id="{D469F09E-E844-41C4-A6D2-3FFAA1FC5A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2178917" y="-303903"/>
            <a:ext cx="6997167" cy="6997167"/>
          </a:xfrm>
          <a:prstGeom prst="rect">
            <a:avLst/>
          </a:prstGeom>
        </p:spPr>
      </p:pic>
      <p:pic>
        <p:nvPicPr>
          <p:cNvPr id="23" name="Graphic 22" descr="Zoeken in map met effen opvulling">
            <a:extLst>
              <a:ext uri="{FF2B5EF4-FFF2-40B4-BE49-F238E27FC236}">
                <a16:creationId xmlns:a16="http://schemas.microsoft.com/office/drawing/2014/main" id="{81AA6A8F-2D94-461A-829C-A00EE9FBAF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58730" y="2029296"/>
            <a:ext cx="3472434" cy="3472434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951C614-350C-4117-8718-F9C6AC7A9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3004130" cy="934010"/>
          </a:xfrm>
        </p:spPr>
        <p:txBody>
          <a:bodyPr>
            <a:normAutofit/>
          </a:bodyPr>
          <a:lstStyle/>
          <a:p>
            <a:r>
              <a:rPr lang="nl-NL" dirty="0"/>
              <a:t>document</a:t>
            </a:r>
          </a:p>
        </p:txBody>
      </p:sp>
      <p:sp>
        <p:nvSpPr>
          <p:cNvPr id="13" name="Cirkel: leeg 12">
            <a:extLst>
              <a:ext uri="{FF2B5EF4-FFF2-40B4-BE49-F238E27FC236}">
                <a16:creationId xmlns:a16="http://schemas.microsoft.com/office/drawing/2014/main" id="{48C263F6-7221-44FB-AA0F-FC5D1F9C4301}"/>
              </a:ext>
            </a:extLst>
          </p:cNvPr>
          <p:cNvSpPr/>
          <p:nvPr/>
        </p:nvSpPr>
        <p:spPr>
          <a:xfrm>
            <a:off x="7081242" y="2553361"/>
            <a:ext cx="339560" cy="339560"/>
          </a:xfrm>
          <a:prstGeom prst="donut">
            <a:avLst>
              <a:gd name="adj" fmla="val 20000"/>
            </a:avLst>
          </a:prstGeom>
          <a:solidFill>
            <a:schemeClr val="tx1"/>
          </a:solidFill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lt2">
              <a:hueOff val="0"/>
              <a:satOff val="0"/>
              <a:lumOff val="0"/>
              <a:alphaOff val="0"/>
            </a:schemeClr>
          </a:lnRef>
          <a:fillRef idx="1">
            <a:schemeClr val="dk2">
              <a:hueOff val="0"/>
              <a:satOff val="0"/>
              <a:lumOff val="0"/>
              <a:alphaOff val="0"/>
            </a:schemeClr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16" name="Pijl: ingekeept rechts 15">
            <a:extLst>
              <a:ext uri="{FF2B5EF4-FFF2-40B4-BE49-F238E27FC236}">
                <a16:creationId xmlns:a16="http://schemas.microsoft.com/office/drawing/2014/main" id="{C4D2496F-872B-4A3F-81CF-2756572D5321}"/>
              </a:ext>
            </a:extLst>
          </p:cNvPr>
          <p:cNvSpPr/>
          <p:nvPr/>
        </p:nvSpPr>
        <p:spPr>
          <a:xfrm rot="19800000">
            <a:off x="4726858" y="1792118"/>
            <a:ext cx="421843" cy="353367"/>
          </a:xfrm>
          <a:prstGeom prst="notched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7" name="Pijl: ingekeept rechts 16">
            <a:extLst>
              <a:ext uri="{FF2B5EF4-FFF2-40B4-BE49-F238E27FC236}">
                <a16:creationId xmlns:a16="http://schemas.microsoft.com/office/drawing/2014/main" id="{69E5B782-87DF-446A-9560-0F1FED51DDEC}"/>
              </a:ext>
            </a:extLst>
          </p:cNvPr>
          <p:cNvSpPr/>
          <p:nvPr/>
        </p:nvSpPr>
        <p:spPr>
          <a:xfrm rot="1800000">
            <a:off x="6515544" y="2000665"/>
            <a:ext cx="421843" cy="353367"/>
          </a:xfrm>
          <a:prstGeom prst="notched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8" name="Pijl: ingekeept rechts 17">
            <a:extLst>
              <a:ext uri="{FF2B5EF4-FFF2-40B4-BE49-F238E27FC236}">
                <a16:creationId xmlns:a16="http://schemas.microsoft.com/office/drawing/2014/main" id="{58E35CEC-7732-4E56-9EDE-464051753759}"/>
              </a:ext>
            </a:extLst>
          </p:cNvPr>
          <p:cNvSpPr/>
          <p:nvPr/>
        </p:nvSpPr>
        <p:spPr>
          <a:xfrm rot="6300000">
            <a:off x="7237435" y="4086132"/>
            <a:ext cx="421843" cy="353367"/>
          </a:xfrm>
          <a:prstGeom prst="notched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0" name="Pijl: ingekeept rechts 19">
            <a:extLst>
              <a:ext uri="{FF2B5EF4-FFF2-40B4-BE49-F238E27FC236}">
                <a16:creationId xmlns:a16="http://schemas.microsoft.com/office/drawing/2014/main" id="{9F49E689-CAB6-4ABD-BE1A-E7ABC264EE41}"/>
              </a:ext>
            </a:extLst>
          </p:cNvPr>
          <p:cNvSpPr/>
          <p:nvPr/>
        </p:nvSpPr>
        <p:spPr>
          <a:xfrm rot="10800000">
            <a:off x="5488849" y="5377515"/>
            <a:ext cx="421843" cy="353367"/>
          </a:xfrm>
          <a:prstGeom prst="notched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1" name="Pijl: ingekeept rechts 20">
            <a:extLst>
              <a:ext uri="{FF2B5EF4-FFF2-40B4-BE49-F238E27FC236}">
                <a16:creationId xmlns:a16="http://schemas.microsoft.com/office/drawing/2014/main" id="{8DD73F0A-3765-43D1-9FA6-326C8C86EE1E}"/>
              </a:ext>
            </a:extLst>
          </p:cNvPr>
          <p:cNvSpPr/>
          <p:nvPr/>
        </p:nvSpPr>
        <p:spPr>
          <a:xfrm rot="17100000">
            <a:off x="3619935" y="3163717"/>
            <a:ext cx="421843" cy="353367"/>
          </a:xfrm>
          <a:prstGeom prst="notched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681836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Tijdelijke aanduiding voor inhoud 4" descr="Ring silhouet">
            <a:extLst>
              <a:ext uri="{FF2B5EF4-FFF2-40B4-BE49-F238E27FC236}">
                <a16:creationId xmlns:a16="http://schemas.microsoft.com/office/drawing/2014/main" id="{D469F09E-E844-41C4-A6D2-3FFAA1FC5A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2178917" y="-303903"/>
            <a:ext cx="6997167" cy="6997167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951C614-350C-4117-8718-F9C6AC7A9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3004130" cy="934010"/>
          </a:xfrm>
        </p:spPr>
        <p:txBody>
          <a:bodyPr/>
          <a:lstStyle/>
          <a:p>
            <a:r>
              <a:rPr lang="nl-NL" dirty="0" err="1"/>
              <a:t>FariDullah</a:t>
            </a:r>
            <a:endParaRPr lang="nl-NL" dirty="0"/>
          </a:p>
        </p:txBody>
      </p:sp>
      <p:sp>
        <p:nvSpPr>
          <p:cNvPr id="13" name="Cirkel: leeg 12">
            <a:extLst>
              <a:ext uri="{FF2B5EF4-FFF2-40B4-BE49-F238E27FC236}">
                <a16:creationId xmlns:a16="http://schemas.microsoft.com/office/drawing/2014/main" id="{48C263F6-7221-44FB-AA0F-FC5D1F9C4301}"/>
              </a:ext>
            </a:extLst>
          </p:cNvPr>
          <p:cNvSpPr/>
          <p:nvPr/>
        </p:nvSpPr>
        <p:spPr>
          <a:xfrm>
            <a:off x="7081242" y="2553361"/>
            <a:ext cx="339560" cy="339560"/>
          </a:xfrm>
          <a:prstGeom prst="donut">
            <a:avLst>
              <a:gd name="adj" fmla="val 20000"/>
            </a:avLst>
          </a:prstGeom>
          <a:solidFill>
            <a:schemeClr val="tx1"/>
          </a:solidFill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lt2">
              <a:hueOff val="0"/>
              <a:satOff val="0"/>
              <a:lumOff val="0"/>
              <a:alphaOff val="0"/>
            </a:schemeClr>
          </a:lnRef>
          <a:fillRef idx="1">
            <a:schemeClr val="dk2">
              <a:hueOff val="0"/>
              <a:satOff val="0"/>
              <a:lumOff val="0"/>
              <a:alphaOff val="0"/>
            </a:schemeClr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14" name="Cirkel: leeg 13">
            <a:extLst>
              <a:ext uri="{FF2B5EF4-FFF2-40B4-BE49-F238E27FC236}">
                <a16:creationId xmlns:a16="http://schemas.microsoft.com/office/drawing/2014/main" id="{7D41D60F-55E1-433B-AF21-D0BDA61C04CC}"/>
              </a:ext>
            </a:extLst>
          </p:cNvPr>
          <p:cNvSpPr/>
          <p:nvPr/>
        </p:nvSpPr>
        <p:spPr>
          <a:xfrm>
            <a:off x="6800506" y="4855402"/>
            <a:ext cx="339560" cy="339560"/>
          </a:xfrm>
          <a:prstGeom prst="donut">
            <a:avLst>
              <a:gd name="adj" fmla="val 20000"/>
            </a:avLst>
          </a:prstGeom>
          <a:noFill/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lt2">
              <a:hueOff val="0"/>
              <a:satOff val="0"/>
              <a:lumOff val="0"/>
              <a:alphaOff val="0"/>
            </a:schemeClr>
          </a:lnRef>
          <a:fillRef idx="1">
            <a:schemeClr val="dk2">
              <a:hueOff val="0"/>
              <a:satOff val="0"/>
              <a:lumOff val="0"/>
              <a:alphaOff val="0"/>
            </a:schemeClr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16" name="Pijl: ingekeept rechts 15">
            <a:extLst>
              <a:ext uri="{FF2B5EF4-FFF2-40B4-BE49-F238E27FC236}">
                <a16:creationId xmlns:a16="http://schemas.microsoft.com/office/drawing/2014/main" id="{C4D2496F-872B-4A3F-81CF-2756572D5321}"/>
              </a:ext>
            </a:extLst>
          </p:cNvPr>
          <p:cNvSpPr/>
          <p:nvPr/>
        </p:nvSpPr>
        <p:spPr>
          <a:xfrm rot="19800000">
            <a:off x="4726858" y="1792118"/>
            <a:ext cx="421843" cy="353367"/>
          </a:xfrm>
          <a:prstGeom prst="notched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7" name="Pijl: ingekeept rechts 16">
            <a:extLst>
              <a:ext uri="{FF2B5EF4-FFF2-40B4-BE49-F238E27FC236}">
                <a16:creationId xmlns:a16="http://schemas.microsoft.com/office/drawing/2014/main" id="{69E5B782-87DF-446A-9560-0F1FED51DDEC}"/>
              </a:ext>
            </a:extLst>
          </p:cNvPr>
          <p:cNvSpPr/>
          <p:nvPr/>
        </p:nvSpPr>
        <p:spPr>
          <a:xfrm rot="1800000">
            <a:off x="6515544" y="2000665"/>
            <a:ext cx="421843" cy="353367"/>
          </a:xfrm>
          <a:prstGeom prst="notched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8" name="Pijl: ingekeept rechts 17">
            <a:extLst>
              <a:ext uri="{FF2B5EF4-FFF2-40B4-BE49-F238E27FC236}">
                <a16:creationId xmlns:a16="http://schemas.microsoft.com/office/drawing/2014/main" id="{58E35CEC-7732-4E56-9EDE-464051753759}"/>
              </a:ext>
            </a:extLst>
          </p:cNvPr>
          <p:cNvSpPr/>
          <p:nvPr/>
        </p:nvSpPr>
        <p:spPr>
          <a:xfrm rot="6300000">
            <a:off x="7237435" y="4086132"/>
            <a:ext cx="421843" cy="353367"/>
          </a:xfrm>
          <a:prstGeom prst="notched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0" name="Pijl: ingekeept rechts 19">
            <a:extLst>
              <a:ext uri="{FF2B5EF4-FFF2-40B4-BE49-F238E27FC236}">
                <a16:creationId xmlns:a16="http://schemas.microsoft.com/office/drawing/2014/main" id="{9F49E689-CAB6-4ABD-BE1A-E7ABC264EE41}"/>
              </a:ext>
            </a:extLst>
          </p:cNvPr>
          <p:cNvSpPr/>
          <p:nvPr/>
        </p:nvSpPr>
        <p:spPr>
          <a:xfrm rot="10800000">
            <a:off x="5488849" y="5377515"/>
            <a:ext cx="421843" cy="353367"/>
          </a:xfrm>
          <a:prstGeom prst="notched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1" name="Pijl: ingekeept rechts 20">
            <a:extLst>
              <a:ext uri="{FF2B5EF4-FFF2-40B4-BE49-F238E27FC236}">
                <a16:creationId xmlns:a16="http://schemas.microsoft.com/office/drawing/2014/main" id="{8DD73F0A-3765-43D1-9FA6-326C8C86EE1E}"/>
              </a:ext>
            </a:extLst>
          </p:cNvPr>
          <p:cNvSpPr/>
          <p:nvPr/>
        </p:nvSpPr>
        <p:spPr>
          <a:xfrm rot="17100000">
            <a:off x="3619935" y="3163717"/>
            <a:ext cx="421843" cy="353367"/>
          </a:xfrm>
          <a:prstGeom prst="notched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24" name="Graphic 23" descr="Zoeken in map met effen opvulling">
            <a:extLst>
              <a:ext uri="{FF2B5EF4-FFF2-40B4-BE49-F238E27FC236}">
                <a16:creationId xmlns:a16="http://schemas.microsoft.com/office/drawing/2014/main" id="{5DBFD876-44BB-40CC-BD1C-651328C6E7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03429" y="227360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4053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Tijdelijke aanduiding voor inhoud 4" descr="Ring silhouet">
            <a:extLst>
              <a:ext uri="{FF2B5EF4-FFF2-40B4-BE49-F238E27FC236}">
                <a16:creationId xmlns:a16="http://schemas.microsoft.com/office/drawing/2014/main" id="{D469F09E-E844-41C4-A6D2-3FFAA1FC5A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2178917" y="-303903"/>
            <a:ext cx="6997167" cy="6997167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951C614-350C-4117-8718-F9C6AC7A9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3004130" cy="934010"/>
          </a:xfrm>
        </p:spPr>
        <p:txBody>
          <a:bodyPr/>
          <a:lstStyle/>
          <a:p>
            <a:r>
              <a:rPr lang="nl-NL" dirty="0"/>
              <a:t>Service</a:t>
            </a:r>
          </a:p>
        </p:txBody>
      </p:sp>
      <p:sp>
        <p:nvSpPr>
          <p:cNvPr id="13" name="Cirkel: leeg 12">
            <a:extLst>
              <a:ext uri="{FF2B5EF4-FFF2-40B4-BE49-F238E27FC236}">
                <a16:creationId xmlns:a16="http://schemas.microsoft.com/office/drawing/2014/main" id="{48C263F6-7221-44FB-AA0F-FC5D1F9C4301}"/>
              </a:ext>
            </a:extLst>
          </p:cNvPr>
          <p:cNvSpPr/>
          <p:nvPr/>
        </p:nvSpPr>
        <p:spPr>
          <a:xfrm>
            <a:off x="7081242" y="2553361"/>
            <a:ext cx="339560" cy="339560"/>
          </a:xfrm>
          <a:prstGeom prst="donut">
            <a:avLst>
              <a:gd name="adj" fmla="val 20000"/>
            </a:avLst>
          </a:prstGeom>
          <a:solidFill>
            <a:schemeClr val="tx1"/>
          </a:solidFill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lt2">
              <a:hueOff val="0"/>
              <a:satOff val="0"/>
              <a:lumOff val="0"/>
              <a:alphaOff val="0"/>
            </a:schemeClr>
          </a:lnRef>
          <a:fillRef idx="1">
            <a:schemeClr val="dk2">
              <a:hueOff val="0"/>
              <a:satOff val="0"/>
              <a:lumOff val="0"/>
              <a:alphaOff val="0"/>
            </a:schemeClr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14" name="Cirkel: leeg 13">
            <a:extLst>
              <a:ext uri="{FF2B5EF4-FFF2-40B4-BE49-F238E27FC236}">
                <a16:creationId xmlns:a16="http://schemas.microsoft.com/office/drawing/2014/main" id="{7D41D60F-55E1-433B-AF21-D0BDA61C04CC}"/>
              </a:ext>
            </a:extLst>
          </p:cNvPr>
          <p:cNvSpPr/>
          <p:nvPr/>
        </p:nvSpPr>
        <p:spPr>
          <a:xfrm>
            <a:off x="6800506" y="4855402"/>
            <a:ext cx="339560" cy="339560"/>
          </a:xfrm>
          <a:prstGeom prst="donut">
            <a:avLst>
              <a:gd name="adj" fmla="val 20000"/>
            </a:avLst>
          </a:prstGeom>
          <a:solidFill>
            <a:schemeClr val="tx1"/>
          </a:solidFill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lt2">
              <a:hueOff val="0"/>
              <a:satOff val="0"/>
              <a:lumOff val="0"/>
              <a:alphaOff val="0"/>
            </a:schemeClr>
          </a:lnRef>
          <a:fillRef idx="1">
            <a:schemeClr val="dk2">
              <a:hueOff val="0"/>
              <a:satOff val="0"/>
              <a:lumOff val="0"/>
              <a:alphaOff val="0"/>
            </a:schemeClr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16" name="Pijl: ingekeept rechts 15">
            <a:extLst>
              <a:ext uri="{FF2B5EF4-FFF2-40B4-BE49-F238E27FC236}">
                <a16:creationId xmlns:a16="http://schemas.microsoft.com/office/drawing/2014/main" id="{C4D2496F-872B-4A3F-81CF-2756572D5321}"/>
              </a:ext>
            </a:extLst>
          </p:cNvPr>
          <p:cNvSpPr/>
          <p:nvPr/>
        </p:nvSpPr>
        <p:spPr>
          <a:xfrm rot="19800000">
            <a:off x="4726858" y="1792118"/>
            <a:ext cx="421843" cy="353367"/>
          </a:xfrm>
          <a:prstGeom prst="notched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7" name="Pijl: ingekeept rechts 16">
            <a:extLst>
              <a:ext uri="{FF2B5EF4-FFF2-40B4-BE49-F238E27FC236}">
                <a16:creationId xmlns:a16="http://schemas.microsoft.com/office/drawing/2014/main" id="{69E5B782-87DF-446A-9560-0F1FED51DDEC}"/>
              </a:ext>
            </a:extLst>
          </p:cNvPr>
          <p:cNvSpPr/>
          <p:nvPr/>
        </p:nvSpPr>
        <p:spPr>
          <a:xfrm rot="1800000">
            <a:off x="6515544" y="2000665"/>
            <a:ext cx="421843" cy="353367"/>
          </a:xfrm>
          <a:prstGeom prst="notched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8" name="Pijl: ingekeept rechts 17">
            <a:extLst>
              <a:ext uri="{FF2B5EF4-FFF2-40B4-BE49-F238E27FC236}">
                <a16:creationId xmlns:a16="http://schemas.microsoft.com/office/drawing/2014/main" id="{58E35CEC-7732-4E56-9EDE-464051753759}"/>
              </a:ext>
            </a:extLst>
          </p:cNvPr>
          <p:cNvSpPr/>
          <p:nvPr/>
        </p:nvSpPr>
        <p:spPr>
          <a:xfrm rot="6300000">
            <a:off x="7237435" y="4086132"/>
            <a:ext cx="421843" cy="353367"/>
          </a:xfrm>
          <a:prstGeom prst="notched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0" name="Pijl: ingekeept rechts 19">
            <a:extLst>
              <a:ext uri="{FF2B5EF4-FFF2-40B4-BE49-F238E27FC236}">
                <a16:creationId xmlns:a16="http://schemas.microsoft.com/office/drawing/2014/main" id="{9F49E689-CAB6-4ABD-BE1A-E7ABC264EE41}"/>
              </a:ext>
            </a:extLst>
          </p:cNvPr>
          <p:cNvSpPr/>
          <p:nvPr/>
        </p:nvSpPr>
        <p:spPr>
          <a:xfrm rot="10800000">
            <a:off x="5488849" y="5377515"/>
            <a:ext cx="421843" cy="353367"/>
          </a:xfrm>
          <a:prstGeom prst="notched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1" name="Pijl: ingekeept rechts 20">
            <a:extLst>
              <a:ext uri="{FF2B5EF4-FFF2-40B4-BE49-F238E27FC236}">
                <a16:creationId xmlns:a16="http://schemas.microsoft.com/office/drawing/2014/main" id="{8DD73F0A-3765-43D1-9FA6-326C8C86EE1E}"/>
              </a:ext>
            </a:extLst>
          </p:cNvPr>
          <p:cNvSpPr/>
          <p:nvPr/>
        </p:nvSpPr>
        <p:spPr>
          <a:xfrm rot="17100000">
            <a:off x="3619935" y="3163717"/>
            <a:ext cx="421843" cy="353367"/>
          </a:xfrm>
          <a:prstGeom prst="notched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24" name="Graphic 23" descr="Zoeken in map met effen opvulling">
            <a:extLst>
              <a:ext uri="{FF2B5EF4-FFF2-40B4-BE49-F238E27FC236}">
                <a16:creationId xmlns:a16="http://schemas.microsoft.com/office/drawing/2014/main" id="{5DBFD876-44BB-40CC-BD1C-651328C6E7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03429" y="2273605"/>
            <a:ext cx="914400" cy="914400"/>
          </a:xfrm>
          <a:prstGeom prst="rect">
            <a:avLst/>
          </a:prstGeom>
        </p:spPr>
      </p:pic>
      <p:pic>
        <p:nvPicPr>
          <p:cNvPr id="12" name="Graphic 11" descr="Server met effen opvulling">
            <a:extLst>
              <a:ext uri="{FF2B5EF4-FFF2-40B4-BE49-F238E27FC236}">
                <a16:creationId xmlns:a16="http://schemas.microsoft.com/office/drawing/2014/main" id="{73D6D6D0-A144-4AE9-BC29-1CC285A0E8D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4318772" y="2280590"/>
            <a:ext cx="2697828" cy="2697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4847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51C614-350C-4117-8718-F9C6AC7A9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3004130" cy="934010"/>
          </a:xfrm>
        </p:spPr>
        <p:txBody>
          <a:bodyPr/>
          <a:lstStyle/>
          <a:p>
            <a:r>
              <a:rPr lang="nl-NL" dirty="0" err="1"/>
              <a:t>mAX</a:t>
            </a:r>
            <a:endParaRPr lang="nl-NL" dirty="0"/>
          </a:p>
        </p:txBody>
      </p:sp>
      <p:pic>
        <p:nvPicPr>
          <p:cNvPr id="4" name="Tijdelijke aanduiding voor inhoud 4" descr="Ring silhouet">
            <a:extLst>
              <a:ext uri="{FF2B5EF4-FFF2-40B4-BE49-F238E27FC236}">
                <a16:creationId xmlns:a16="http://schemas.microsoft.com/office/drawing/2014/main" id="{D469F09E-E844-41C4-A6D2-3FFAA1FC5A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2178917" y="-303903"/>
            <a:ext cx="6997167" cy="6997167"/>
          </a:xfrm>
          <a:prstGeom prst="rect">
            <a:avLst/>
          </a:prstGeom>
        </p:spPr>
      </p:pic>
      <p:sp>
        <p:nvSpPr>
          <p:cNvPr id="10" name="Cirkel: leeg 9">
            <a:extLst>
              <a:ext uri="{FF2B5EF4-FFF2-40B4-BE49-F238E27FC236}">
                <a16:creationId xmlns:a16="http://schemas.microsoft.com/office/drawing/2014/main" id="{CB913043-2E44-4281-A7DC-5659FCB1D70F}"/>
              </a:ext>
            </a:extLst>
          </p:cNvPr>
          <p:cNvSpPr/>
          <p:nvPr/>
        </p:nvSpPr>
        <p:spPr>
          <a:xfrm>
            <a:off x="4145543" y="4815296"/>
            <a:ext cx="339560" cy="339560"/>
          </a:xfrm>
          <a:prstGeom prst="donut">
            <a:avLst>
              <a:gd name="adj" fmla="val 20000"/>
            </a:avLst>
          </a:prstGeom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lt2">
              <a:hueOff val="0"/>
              <a:satOff val="0"/>
              <a:lumOff val="0"/>
              <a:alphaOff val="0"/>
            </a:schemeClr>
          </a:lnRef>
          <a:fillRef idx="1">
            <a:schemeClr val="dk2">
              <a:hueOff val="0"/>
              <a:satOff val="0"/>
              <a:lumOff val="0"/>
              <a:alphaOff val="0"/>
            </a:schemeClr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13" name="Cirkel: leeg 12">
            <a:extLst>
              <a:ext uri="{FF2B5EF4-FFF2-40B4-BE49-F238E27FC236}">
                <a16:creationId xmlns:a16="http://schemas.microsoft.com/office/drawing/2014/main" id="{48C263F6-7221-44FB-AA0F-FC5D1F9C4301}"/>
              </a:ext>
            </a:extLst>
          </p:cNvPr>
          <p:cNvSpPr/>
          <p:nvPr/>
        </p:nvSpPr>
        <p:spPr>
          <a:xfrm>
            <a:off x="7081242" y="2553361"/>
            <a:ext cx="339560" cy="339560"/>
          </a:xfrm>
          <a:prstGeom prst="donut">
            <a:avLst>
              <a:gd name="adj" fmla="val 20000"/>
            </a:avLst>
          </a:prstGeom>
          <a:solidFill>
            <a:schemeClr val="tx1"/>
          </a:solidFill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lt2">
              <a:hueOff val="0"/>
              <a:satOff val="0"/>
              <a:lumOff val="0"/>
              <a:alphaOff val="0"/>
            </a:schemeClr>
          </a:lnRef>
          <a:fillRef idx="1">
            <a:schemeClr val="dk2">
              <a:hueOff val="0"/>
              <a:satOff val="0"/>
              <a:lumOff val="0"/>
              <a:alphaOff val="0"/>
            </a:schemeClr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14" name="Cirkel: leeg 13">
            <a:extLst>
              <a:ext uri="{FF2B5EF4-FFF2-40B4-BE49-F238E27FC236}">
                <a16:creationId xmlns:a16="http://schemas.microsoft.com/office/drawing/2014/main" id="{7D41D60F-55E1-433B-AF21-D0BDA61C04CC}"/>
              </a:ext>
            </a:extLst>
          </p:cNvPr>
          <p:cNvSpPr/>
          <p:nvPr/>
        </p:nvSpPr>
        <p:spPr>
          <a:xfrm>
            <a:off x="6800506" y="4855402"/>
            <a:ext cx="339560" cy="339560"/>
          </a:xfrm>
          <a:prstGeom prst="donut">
            <a:avLst>
              <a:gd name="adj" fmla="val 20000"/>
            </a:avLst>
          </a:prstGeom>
          <a:solidFill>
            <a:schemeClr val="tx1"/>
          </a:solidFill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lt2">
              <a:hueOff val="0"/>
              <a:satOff val="0"/>
              <a:lumOff val="0"/>
              <a:alphaOff val="0"/>
            </a:schemeClr>
          </a:lnRef>
          <a:fillRef idx="1">
            <a:schemeClr val="dk2">
              <a:hueOff val="0"/>
              <a:satOff val="0"/>
              <a:lumOff val="0"/>
              <a:alphaOff val="0"/>
            </a:schemeClr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16" name="Pijl: ingekeept rechts 15">
            <a:extLst>
              <a:ext uri="{FF2B5EF4-FFF2-40B4-BE49-F238E27FC236}">
                <a16:creationId xmlns:a16="http://schemas.microsoft.com/office/drawing/2014/main" id="{C4D2496F-872B-4A3F-81CF-2756572D5321}"/>
              </a:ext>
            </a:extLst>
          </p:cNvPr>
          <p:cNvSpPr/>
          <p:nvPr/>
        </p:nvSpPr>
        <p:spPr>
          <a:xfrm rot="19800000">
            <a:off x="4726858" y="1792118"/>
            <a:ext cx="421843" cy="353367"/>
          </a:xfrm>
          <a:prstGeom prst="notched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7" name="Pijl: ingekeept rechts 16">
            <a:extLst>
              <a:ext uri="{FF2B5EF4-FFF2-40B4-BE49-F238E27FC236}">
                <a16:creationId xmlns:a16="http://schemas.microsoft.com/office/drawing/2014/main" id="{69E5B782-87DF-446A-9560-0F1FED51DDEC}"/>
              </a:ext>
            </a:extLst>
          </p:cNvPr>
          <p:cNvSpPr/>
          <p:nvPr/>
        </p:nvSpPr>
        <p:spPr>
          <a:xfrm rot="1800000">
            <a:off x="6515544" y="2000665"/>
            <a:ext cx="421843" cy="353367"/>
          </a:xfrm>
          <a:prstGeom prst="notched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8" name="Pijl: ingekeept rechts 17">
            <a:extLst>
              <a:ext uri="{FF2B5EF4-FFF2-40B4-BE49-F238E27FC236}">
                <a16:creationId xmlns:a16="http://schemas.microsoft.com/office/drawing/2014/main" id="{58E35CEC-7732-4E56-9EDE-464051753759}"/>
              </a:ext>
            </a:extLst>
          </p:cNvPr>
          <p:cNvSpPr/>
          <p:nvPr/>
        </p:nvSpPr>
        <p:spPr>
          <a:xfrm rot="6300000">
            <a:off x="7237435" y="4086132"/>
            <a:ext cx="421843" cy="353367"/>
          </a:xfrm>
          <a:prstGeom prst="notched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0" name="Pijl: ingekeept rechts 19">
            <a:extLst>
              <a:ext uri="{FF2B5EF4-FFF2-40B4-BE49-F238E27FC236}">
                <a16:creationId xmlns:a16="http://schemas.microsoft.com/office/drawing/2014/main" id="{9F49E689-CAB6-4ABD-BE1A-E7ABC264EE41}"/>
              </a:ext>
            </a:extLst>
          </p:cNvPr>
          <p:cNvSpPr/>
          <p:nvPr/>
        </p:nvSpPr>
        <p:spPr>
          <a:xfrm rot="10800000">
            <a:off x="5488849" y="5377515"/>
            <a:ext cx="421843" cy="353367"/>
          </a:xfrm>
          <a:prstGeom prst="notched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1" name="Pijl: ingekeept rechts 20">
            <a:extLst>
              <a:ext uri="{FF2B5EF4-FFF2-40B4-BE49-F238E27FC236}">
                <a16:creationId xmlns:a16="http://schemas.microsoft.com/office/drawing/2014/main" id="{8DD73F0A-3765-43D1-9FA6-326C8C86EE1E}"/>
              </a:ext>
            </a:extLst>
          </p:cNvPr>
          <p:cNvSpPr/>
          <p:nvPr/>
        </p:nvSpPr>
        <p:spPr>
          <a:xfrm rot="17100000">
            <a:off x="3619935" y="3163717"/>
            <a:ext cx="421843" cy="353367"/>
          </a:xfrm>
          <a:prstGeom prst="notched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24" name="Graphic 23" descr="Zoeken in map met effen opvulling">
            <a:extLst>
              <a:ext uri="{FF2B5EF4-FFF2-40B4-BE49-F238E27FC236}">
                <a16:creationId xmlns:a16="http://schemas.microsoft.com/office/drawing/2014/main" id="{5DBFD876-44BB-40CC-BD1C-651328C6E7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03429" y="2273605"/>
            <a:ext cx="914400" cy="914400"/>
          </a:xfrm>
          <a:prstGeom prst="rect">
            <a:avLst/>
          </a:prstGeom>
        </p:spPr>
      </p:pic>
      <p:pic>
        <p:nvPicPr>
          <p:cNvPr id="25" name="Graphic 24" descr="Server met effen opvulling">
            <a:extLst>
              <a:ext uri="{FF2B5EF4-FFF2-40B4-BE49-F238E27FC236}">
                <a16:creationId xmlns:a16="http://schemas.microsoft.com/office/drawing/2014/main" id="{4163F371-4E79-4AF5-AE53-7CE52955445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7106652" y="505690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0672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Tijdelijke aanduiding voor inhoud 4" descr="Ring silhouet">
            <a:extLst>
              <a:ext uri="{FF2B5EF4-FFF2-40B4-BE49-F238E27FC236}">
                <a16:creationId xmlns:a16="http://schemas.microsoft.com/office/drawing/2014/main" id="{D469F09E-E844-41C4-A6D2-3FFAA1FC5A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2178917" y="-303903"/>
            <a:ext cx="6997167" cy="6997167"/>
          </a:xfrm>
          <a:prstGeom prst="rect">
            <a:avLst/>
          </a:prstGeom>
        </p:spPr>
      </p:pic>
      <p:pic>
        <p:nvPicPr>
          <p:cNvPr id="23" name="Graphic 22" descr="Basisvormen met effen opvulling">
            <a:extLst>
              <a:ext uri="{FF2B5EF4-FFF2-40B4-BE49-F238E27FC236}">
                <a16:creationId xmlns:a16="http://schemas.microsoft.com/office/drawing/2014/main" id="{81AA6A8F-2D94-461A-829C-A00EE9FBAF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3798310" y="2029296"/>
            <a:ext cx="3472434" cy="3472434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951C614-350C-4117-8718-F9C6AC7A9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3004130" cy="934010"/>
          </a:xfrm>
        </p:spPr>
        <p:txBody>
          <a:bodyPr/>
          <a:lstStyle/>
          <a:p>
            <a:r>
              <a:rPr lang="nl-NL" dirty="0"/>
              <a:t>DATA</a:t>
            </a:r>
          </a:p>
        </p:txBody>
      </p:sp>
      <p:sp>
        <p:nvSpPr>
          <p:cNvPr id="10" name="Cirkel: leeg 9">
            <a:extLst>
              <a:ext uri="{FF2B5EF4-FFF2-40B4-BE49-F238E27FC236}">
                <a16:creationId xmlns:a16="http://schemas.microsoft.com/office/drawing/2014/main" id="{CB913043-2E44-4281-A7DC-5659FCB1D70F}"/>
              </a:ext>
            </a:extLst>
          </p:cNvPr>
          <p:cNvSpPr/>
          <p:nvPr/>
        </p:nvSpPr>
        <p:spPr>
          <a:xfrm>
            <a:off x="4145543" y="4815296"/>
            <a:ext cx="339560" cy="339560"/>
          </a:xfrm>
          <a:prstGeom prst="donut">
            <a:avLst>
              <a:gd name="adj" fmla="val 20000"/>
            </a:avLst>
          </a:prstGeom>
          <a:solidFill>
            <a:schemeClr val="tx1"/>
          </a:solidFill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lt2">
              <a:hueOff val="0"/>
              <a:satOff val="0"/>
              <a:lumOff val="0"/>
              <a:alphaOff val="0"/>
            </a:schemeClr>
          </a:lnRef>
          <a:fillRef idx="1">
            <a:schemeClr val="dk2">
              <a:hueOff val="0"/>
              <a:satOff val="0"/>
              <a:lumOff val="0"/>
              <a:alphaOff val="0"/>
            </a:schemeClr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13" name="Cirkel: leeg 12">
            <a:extLst>
              <a:ext uri="{FF2B5EF4-FFF2-40B4-BE49-F238E27FC236}">
                <a16:creationId xmlns:a16="http://schemas.microsoft.com/office/drawing/2014/main" id="{48C263F6-7221-44FB-AA0F-FC5D1F9C4301}"/>
              </a:ext>
            </a:extLst>
          </p:cNvPr>
          <p:cNvSpPr/>
          <p:nvPr/>
        </p:nvSpPr>
        <p:spPr>
          <a:xfrm>
            <a:off x="7081242" y="2553361"/>
            <a:ext cx="339560" cy="339560"/>
          </a:xfrm>
          <a:prstGeom prst="donut">
            <a:avLst>
              <a:gd name="adj" fmla="val 20000"/>
            </a:avLst>
          </a:prstGeom>
          <a:solidFill>
            <a:schemeClr val="tx1"/>
          </a:solidFill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lt2">
              <a:hueOff val="0"/>
              <a:satOff val="0"/>
              <a:lumOff val="0"/>
              <a:alphaOff val="0"/>
            </a:schemeClr>
          </a:lnRef>
          <a:fillRef idx="1">
            <a:schemeClr val="dk2">
              <a:hueOff val="0"/>
              <a:satOff val="0"/>
              <a:lumOff val="0"/>
              <a:alphaOff val="0"/>
            </a:schemeClr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14" name="Cirkel: leeg 13">
            <a:extLst>
              <a:ext uri="{FF2B5EF4-FFF2-40B4-BE49-F238E27FC236}">
                <a16:creationId xmlns:a16="http://schemas.microsoft.com/office/drawing/2014/main" id="{7D41D60F-55E1-433B-AF21-D0BDA61C04CC}"/>
              </a:ext>
            </a:extLst>
          </p:cNvPr>
          <p:cNvSpPr/>
          <p:nvPr/>
        </p:nvSpPr>
        <p:spPr>
          <a:xfrm>
            <a:off x="6800506" y="4855402"/>
            <a:ext cx="339560" cy="339560"/>
          </a:xfrm>
          <a:prstGeom prst="donut">
            <a:avLst>
              <a:gd name="adj" fmla="val 20000"/>
            </a:avLst>
          </a:prstGeom>
          <a:solidFill>
            <a:schemeClr val="tx1"/>
          </a:solidFill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lt2">
              <a:hueOff val="0"/>
              <a:satOff val="0"/>
              <a:lumOff val="0"/>
              <a:alphaOff val="0"/>
            </a:schemeClr>
          </a:lnRef>
          <a:fillRef idx="1">
            <a:schemeClr val="dk2">
              <a:hueOff val="0"/>
              <a:satOff val="0"/>
              <a:lumOff val="0"/>
              <a:alphaOff val="0"/>
            </a:schemeClr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16" name="Pijl: ingekeept rechts 15">
            <a:extLst>
              <a:ext uri="{FF2B5EF4-FFF2-40B4-BE49-F238E27FC236}">
                <a16:creationId xmlns:a16="http://schemas.microsoft.com/office/drawing/2014/main" id="{C4D2496F-872B-4A3F-81CF-2756572D5321}"/>
              </a:ext>
            </a:extLst>
          </p:cNvPr>
          <p:cNvSpPr/>
          <p:nvPr/>
        </p:nvSpPr>
        <p:spPr>
          <a:xfrm rot="19800000">
            <a:off x="4726858" y="1792118"/>
            <a:ext cx="421843" cy="353367"/>
          </a:xfrm>
          <a:prstGeom prst="notchedRightArrow">
            <a:avLst/>
          </a:prstGeom>
          <a:solidFill>
            <a:schemeClr val="tx2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7" name="Pijl: ingekeept rechts 16">
            <a:extLst>
              <a:ext uri="{FF2B5EF4-FFF2-40B4-BE49-F238E27FC236}">
                <a16:creationId xmlns:a16="http://schemas.microsoft.com/office/drawing/2014/main" id="{69E5B782-87DF-446A-9560-0F1FED51DDEC}"/>
              </a:ext>
            </a:extLst>
          </p:cNvPr>
          <p:cNvSpPr/>
          <p:nvPr/>
        </p:nvSpPr>
        <p:spPr>
          <a:xfrm rot="1800000">
            <a:off x="6515544" y="2000665"/>
            <a:ext cx="421843" cy="353367"/>
          </a:xfrm>
          <a:prstGeom prst="notchedRightArrow">
            <a:avLst/>
          </a:prstGeom>
          <a:solidFill>
            <a:schemeClr val="tx2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8" name="Pijl: ingekeept rechts 17">
            <a:extLst>
              <a:ext uri="{FF2B5EF4-FFF2-40B4-BE49-F238E27FC236}">
                <a16:creationId xmlns:a16="http://schemas.microsoft.com/office/drawing/2014/main" id="{58E35CEC-7732-4E56-9EDE-464051753759}"/>
              </a:ext>
            </a:extLst>
          </p:cNvPr>
          <p:cNvSpPr/>
          <p:nvPr/>
        </p:nvSpPr>
        <p:spPr>
          <a:xfrm rot="6300000">
            <a:off x="7237435" y="4086132"/>
            <a:ext cx="421843" cy="353367"/>
          </a:xfrm>
          <a:prstGeom prst="notchedRightArrow">
            <a:avLst/>
          </a:prstGeom>
          <a:solidFill>
            <a:schemeClr val="tx2">
              <a:lumMod val="75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0" name="Pijl: ingekeept rechts 19">
            <a:extLst>
              <a:ext uri="{FF2B5EF4-FFF2-40B4-BE49-F238E27FC236}">
                <a16:creationId xmlns:a16="http://schemas.microsoft.com/office/drawing/2014/main" id="{9F49E689-CAB6-4ABD-BE1A-E7ABC264EE41}"/>
              </a:ext>
            </a:extLst>
          </p:cNvPr>
          <p:cNvSpPr/>
          <p:nvPr/>
        </p:nvSpPr>
        <p:spPr>
          <a:xfrm rot="10800000">
            <a:off x="5488849" y="5377515"/>
            <a:ext cx="421843" cy="353367"/>
          </a:xfrm>
          <a:prstGeom prst="notchedRightArrow">
            <a:avLst/>
          </a:prstGeom>
          <a:solidFill>
            <a:schemeClr val="tx2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1" name="Pijl: ingekeept rechts 20">
            <a:extLst>
              <a:ext uri="{FF2B5EF4-FFF2-40B4-BE49-F238E27FC236}">
                <a16:creationId xmlns:a16="http://schemas.microsoft.com/office/drawing/2014/main" id="{8DD73F0A-3765-43D1-9FA6-326C8C86EE1E}"/>
              </a:ext>
            </a:extLst>
          </p:cNvPr>
          <p:cNvSpPr/>
          <p:nvPr/>
        </p:nvSpPr>
        <p:spPr>
          <a:xfrm rot="17100000">
            <a:off x="3619935" y="3163717"/>
            <a:ext cx="421843" cy="353367"/>
          </a:xfrm>
          <a:prstGeom prst="notchedRightArrow">
            <a:avLst/>
          </a:prstGeom>
          <a:solidFill>
            <a:schemeClr val="tx2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24" name="Graphic 23" descr="Zoeken in map met effen opvulling">
            <a:extLst>
              <a:ext uri="{FF2B5EF4-FFF2-40B4-BE49-F238E27FC236}">
                <a16:creationId xmlns:a16="http://schemas.microsoft.com/office/drawing/2014/main" id="{5DBFD876-44BB-40CC-BD1C-651328C6E7A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403429" y="2273605"/>
            <a:ext cx="914400" cy="914400"/>
          </a:xfrm>
          <a:prstGeom prst="rect">
            <a:avLst/>
          </a:prstGeom>
        </p:spPr>
      </p:pic>
      <p:pic>
        <p:nvPicPr>
          <p:cNvPr id="25" name="Graphic 24" descr="Server met effen opvulling">
            <a:extLst>
              <a:ext uri="{FF2B5EF4-FFF2-40B4-BE49-F238E27FC236}">
                <a16:creationId xmlns:a16="http://schemas.microsoft.com/office/drawing/2014/main" id="{4163F371-4E79-4AF5-AE53-7CE52955445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7106652" y="505690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7266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xtreme schaduw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0</TotalTime>
  <Words>74</Words>
  <Application>Microsoft Office PowerPoint</Application>
  <PresentationFormat>Breedbeeld</PresentationFormat>
  <Paragraphs>29</Paragraphs>
  <Slides>17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17</vt:i4>
      </vt:variant>
    </vt:vector>
  </HeadingPairs>
  <TitlesOfParts>
    <vt:vector size="21" baseType="lpstr">
      <vt:lpstr>Arial</vt:lpstr>
      <vt:lpstr>Calibri</vt:lpstr>
      <vt:lpstr>Tw Cen MT</vt:lpstr>
      <vt:lpstr>Circuit</vt:lpstr>
      <vt:lpstr>The Notorious BIg Data</vt:lpstr>
      <vt:lpstr>Index</vt:lpstr>
      <vt:lpstr>Kristalliseren</vt:lpstr>
      <vt:lpstr>Melih</vt:lpstr>
      <vt:lpstr>document</vt:lpstr>
      <vt:lpstr>FariDullah</vt:lpstr>
      <vt:lpstr>Service</vt:lpstr>
      <vt:lpstr>mAX</vt:lpstr>
      <vt:lpstr>DATA</vt:lpstr>
      <vt:lpstr>PowerPoint-presentatie</vt:lpstr>
      <vt:lpstr>Herish</vt:lpstr>
      <vt:lpstr>Design en site</vt:lpstr>
      <vt:lpstr>Herish</vt:lpstr>
      <vt:lpstr>Herish</vt:lpstr>
      <vt:lpstr>PowerPoint-presentatie</vt:lpstr>
      <vt:lpstr>Next Sprint review/delivery </vt:lpstr>
      <vt:lpstr>Vragen?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Notorious BIg Data</dc:title>
  <dc:creator>Ibrahim, Herish</dc:creator>
  <cp:lastModifiedBy>Ibrahim, Herish</cp:lastModifiedBy>
  <cp:revision>5</cp:revision>
  <dcterms:created xsi:type="dcterms:W3CDTF">2022-03-03T13:17:46Z</dcterms:created>
  <dcterms:modified xsi:type="dcterms:W3CDTF">2022-03-31T14:59:02Z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73aa366c-74b9-492b-a1b9-5472c41e7d31_Enabled">
    <vt:lpwstr>true</vt:lpwstr>
  </property>
  <property fmtid="{D5CDD505-2E9C-101B-9397-08002B2CF9AE}" pid="3" name="MSIP_Label_73aa366c-74b9-492b-a1b9-5472c41e7d31_SetDate">
    <vt:lpwstr>2022-03-03T13:17:46Z</vt:lpwstr>
  </property>
  <property fmtid="{D5CDD505-2E9C-101B-9397-08002B2CF9AE}" pid="4" name="MSIP_Label_73aa366c-74b9-492b-a1b9-5472c41e7d31_Method">
    <vt:lpwstr>Standard</vt:lpwstr>
  </property>
  <property fmtid="{D5CDD505-2E9C-101B-9397-08002B2CF9AE}" pid="5" name="MSIP_Label_73aa366c-74b9-492b-a1b9-5472c41e7d31_Name">
    <vt:lpwstr>73aa366c-74b9-492b-a1b9-5472c41e7d31</vt:lpwstr>
  </property>
  <property fmtid="{D5CDD505-2E9C-101B-9397-08002B2CF9AE}" pid="6" name="MSIP_Label_73aa366c-74b9-492b-a1b9-5472c41e7d31_SiteId">
    <vt:lpwstr>44bbd632-fe04-42d7-933e-2649dcd22649</vt:lpwstr>
  </property>
  <property fmtid="{D5CDD505-2E9C-101B-9397-08002B2CF9AE}" pid="7" name="MSIP_Label_73aa366c-74b9-492b-a1b9-5472c41e7d31_ActionId">
    <vt:lpwstr>2fe32633-248b-4ee9-82eb-a4f4ecc638b7</vt:lpwstr>
  </property>
  <property fmtid="{D5CDD505-2E9C-101B-9397-08002B2CF9AE}" pid="8" name="MSIP_Label_73aa366c-74b9-492b-a1b9-5472c41e7d31_ContentBits">
    <vt:lpwstr>2</vt:lpwstr>
  </property>
  <property fmtid="{D5CDD505-2E9C-101B-9397-08002B2CF9AE}" pid="9" name="ClassificationContentMarkingFooterLocations">
    <vt:lpwstr>Circuit:49</vt:lpwstr>
  </property>
  <property fmtid="{D5CDD505-2E9C-101B-9397-08002B2CF9AE}" pid="10" name="ClassificationContentMarkingFooterText">
    <vt:lpwstr>Sensitivity: general</vt:lpwstr>
  </property>
</Properties>
</file>