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86" r:id="rId4"/>
    <p:sldId id="28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9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41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9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0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1A0132-63C4-DB20-3F54-1CFCAFDFB2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032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54665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ig-data.faridulla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BA8C-B7CD-48F7-937A-43F7F07B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Notorious</a:t>
            </a:r>
            <a:r>
              <a:rPr lang="nl-NL" dirty="0"/>
              <a:t> </a:t>
            </a:r>
            <a:r>
              <a:rPr lang="nl-NL" dirty="0" err="1"/>
              <a:t>BIg</a:t>
            </a:r>
            <a:r>
              <a:rPr lang="nl-NL" dirty="0"/>
              <a:t>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D7FFA7-1B8A-4AA8-A87F-B3B043E8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Sprint 4</a:t>
            </a:r>
          </a:p>
          <a:p>
            <a:r>
              <a:rPr lang="nl-NL" dirty="0"/>
              <a:t>19 mei </a:t>
            </a:r>
          </a:p>
          <a:p>
            <a:r>
              <a:rPr lang="nl-NL" dirty="0"/>
              <a:t>TEAM red : MAX (se), MELIH(se), </a:t>
            </a:r>
            <a:r>
              <a:rPr lang="nl-NL" dirty="0" err="1"/>
              <a:t>FaRIDUlLAH</a:t>
            </a:r>
            <a:r>
              <a:rPr lang="nl-NL" dirty="0"/>
              <a:t> (se), Herish (se)</a:t>
            </a:r>
          </a:p>
          <a:p>
            <a:r>
              <a:rPr lang="nl-NL" dirty="0"/>
              <a:t>Docent: Peter Odenhoven</a:t>
            </a:r>
          </a:p>
        </p:txBody>
      </p:sp>
    </p:spTree>
    <p:extLst>
      <p:ext uri="{BB962C8B-B14F-4D97-AF65-F5344CB8AC3E}">
        <p14:creationId xmlns:p14="http://schemas.microsoft.com/office/powerpoint/2010/main" val="26624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05372-BFBA-47DB-8536-8009C789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1F0BA2-BC3E-4E4A-9570-51F7D5F8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582"/>
            <a:ext cx="5066883" cy="3541714"/>
          </a:xfrm>
        </p:spPr>
        <p:txBody>
          <a:bodyPr>
            <a:normAutofit/>
          </a:bodyPr>
          <a:lstStyle/>
          <a:p>
            <a:r>
              <a:rPr lang="nl-NL" dirty="0"/>
              <a:t>Vorige sprint en feedback</a:t>
            </a:r>
          </a:p>
          <a:p>
            <a:r>
              <a:rPr lang="nl-NL" dirty="0"/>
              <a:t>Master Plan Demo </a:t>
            </a:r>
          </a:p>
          <a:p>
            <a:pPr lvl="1"/>
            <a:r>
              <a:rPr lang="nl-NL" dirty="0"/>
              <a:t>https://big-data.faridullah.com/</a:t>
            </a:r>
          </a:p>
          <a:p>
            <a:r>
              <a:rPr lang="nl-NL" dirty="0"/>
              <a:t>Next Sprint delivery</a:t>
            </a:r>
          </a:p>
          <a:p>
            <a:r>
              <a:rPr lang="nl-NL" dirty="0"/>
              <a:t>Demo </a:t>
            </a:r>
          </a:p>
        </p:txBody>
      </p:sp>
      <p:pic>
        <p:nvPicPr>
          <p:cNvPr id="4" name="Tijdelijke aanduiding voor inhoud 4" descr="Testdummy met effen opvulling">
            <a:extLst>
              <a:ext uri="{FF2B5EF4-FFF2-40B4-BE49-F238E27FC236}">
                <a16:creationId xmlns:a16="http://schemas.microsoft.com/office/drawing/2014/main" id="{6EA37F0C-AAAE-4114-8004-74004ECB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19949" y="1411704"/>
            <a:ext cx="3812807" cy="3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 err="1"/>
              <a:t>SPrint</a:t>
            </a:r>
            <a:endParaRPr lang="nl-NL" dirty="0"/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6" name="Graphic 25" descr="Blog met effen opvulling">
            <a:extLst>
              <a:ext uri="{FF2B5EF4-FFF2-40B4-BE49-F238E27FC236}">
                <a16:creationId xmlns:a16="http://schemas.microsoft.com/office/drawing/2014/main" id="{D0D09FD4-20FF-45A6-B5E5-2CF3BA787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967782" y="221745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77C22397-9E7C-085D-7499-EF7B6CF0B1BA}"/>
              </a:ext>
            </a:extLst>
          </p:cNvPr>
          <p:cNvSpPr txBox="1"/>
          <p:nvPr/>
        </p:nvSpPr>
        <p:spPr>
          <a:xfrm>
            <a:off x="4795523" y="3299863"/>
            <a:ext cx="2118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kristalliseren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3A1C3F-655B-A409-99CC-BCF2213FB30C}"/>
              </a:ext>
            </a:extLst>
          </p:cNvPr>
          <p:cNvSpPr txBox="1"/>
          <p:nvPr/>
        </p:nvSpPr>
        <p:spPr>
          <a:xfrm>
            <a:off x="8245764" y="2489993"/>
            <a:ext cx="191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Melih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8D5FF4B2-EBD1-05D2-9A12-35A04B7F4824}"/>
              </a:ext>
            </a:extLst>
          </p:cNvPr>
          <p:cNvSpPr txBox="1"/>
          <p:nvPr/>
        </p:nvSpPr>
        <p:spPr>
          <a:xfrm>
            <a:off x="8274191" y="5361551"/>
            <a:ext cx="191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Faridullah</a:t>
            </a:r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D36E0A65-C5CD-C5D8-135D-6DC8F298E756}"/>
              </a:ext>
            </a:extLst>
          </p:cNvPr>
          <p:cNvSpPr txBox="1"/>
          <p:nvPr/>
        </p:nvSpPr>
        <p:spPr>
          <a:xfrm>
            <a:off x="2042642" y="5329443"/>
            <a:ext cx="162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Max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F02951-FAF5-1959-789A-AACD6036C471}"/>
              </a:ext>
            </a:extLst>
          </p:cNvPr>
          <p:cNvSpPr txBox="1"/>
          <p:nvPr/>
        </p:nvSpPr>
        <p:spPr>
          <a:xfrm>
            <a:off x="2042642" y="2513264"/>
            <a:ext cx="128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Herish</a:t>
            </a:r>
          </a:p>
        </p:txBody>
      </p:sp>
    </p:spTree>
    <p:extLst>
      <p:ext uri="{BB962C8B-B14F-4D97-AF65-F5344CB8AC3E}">
        <p14:creationId xmlns:p14="http://schemas.microsoft.com/office/powerpoint/2010/main" val="16575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vak 21">
            <a:extLst>
              <a:ext uri="{FF2B5EF4-FFF2-40B4-BE49-F238E27FC236}">
                <a16:creationId xmlns:a16="http://schemas.microsoft.com/office/drawing/2014/main" id="{828864C8-69B4-4D26-BE4E-856AB7B403EC}"/>
              </a:ext>
            </a:extLst>
          </p:cNvPr>
          <p:cNvSpPr txBox="1"/>
          <p:nvPr/>
        </p:nvSpPr>
        <p:spPr>
          <a:xfrm>
            <a:off x="1873918" y="1959664"/>
            <a:ext cx="50645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800" dirty="0">
                <a:hlinkClick r:id="rId2"/>
              </a:rPr>
              <a:t>DEMO</a:t>
            </a:r>
            <a:endParaRPr lang="nl-NL" sz="13800" dirty="0"/>
          </a:p>
        </p:txBody>
      </p:sp>
      <p:pic>
        <p:nvPicPr>
          <p:cNvPr id="3" name="Tijdelijke aanduiding voor inhoud 4" descr="Robot met effen opvulling">
            <a:extLst>
              <a:ext uri="{FF2B5EF4-FFF2-40B4-BE49-F238E27FC236}">
                <a16:creationId xmlns:a16="http://schemas.microsoft.com/office/drawing/2014/main" id="{9448AF10-BC6E-673A-6F2E-C17386D2B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54430" y="1161255"/>
            <a:ext cx="3812807" cy="3812807"/>
          </a:xfrm>
          <a:prstGeom prst="rect">
            <a:avLst/>
          </a:prstGeom>
        </p:spPr>
      </p:pic>
      <p:pic>
        <p:nvPicPr>
          <p:cNvPr id="4" name="Tijdelijke aanduiding voor inhoud 4" descr="Kruipende baby met effen opvulling">
            <a:extLst>
              <a:ext uri="{FF2B5EF4-FFF2-40B4-BE49-F238E27FC236}">
                <a16:creationId xmlns:a16="http://schemas.microsoft.com/office/drawing/2014/main" id="{9C6B0560-07A0-8035-EC45-50157AD16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95338" y="1875102"/>
            <a:ext cx="2777109" cy="27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20B3-5CD2-426E-ACC6-F10CC521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 review/delivery </a:t>
            </a:r>
          </a:p>
        </p:txBody>
      </p:sp>
      <p:pic>
        <p:nvPicPr>
          <p:cNvPr id="5" name="Tijdelijke aanduiding voor inhoud 4" descr="Testdummy met effen opvulling">
            <a:extLst>
              <a:ext uri="{FF2B5EF4-FFF2-40B4-BE49-F238E27FC236}">
                <a16:creationId xmlns:a16="http://schemas.microsoft.com/office/drawing/2014/main" id="{9A377486-9F96-43FC-A6B2-DBA76BC4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523" y="2219537"/>
            <a:ext cx="2844314" cy="2844314"/>
          </a:xfrm>
        </p:spPr>
      </p:pic>
    </p:spTree>
    <p:extLst>
      <p:ext uri="{BB962C8B-B14F-4D97-AF65-F5344CB8AC3E}">
        <p14:creationId xmlns:p14="http://schemas.microsoft.com/office/powerpoint/2010/main" val="20965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21F9-8D17-4857-B34E-816BD025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5" name="Tijdelijke aanduiding voor inhoud 4" descr="Gezicht alien met effen opvulling">
            <a:extLst>
              <a:ext uri="{FF2B5EF4-FFF2-40B4-BE49-F238E27FC236}">
                <a16:creationId xmlns:a16="http://schemas.microsoft.com/office/drawing/2014/main" id="{2280B049-1ADB-4570-8030-4A66EE6A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44314" y="2097088"/>
            <a:ext cx="3478795" cy="3478795"/>
          </a:xfrm>
        </p:spPr>
      </p:pic>
    </p:spTree>
    <p:extLst>
      <p:ext uri="{BB962C8B-B14F-4D97-AF65-F5344CB8AC3E}">
        <p14:creationId xmlns:p14="http://schemas.microsoft.com/office/powerpoint/2010/main" val="2073166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65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The Notorious BIg Data</vt:lpstr>
      <vt:lpstr>Index</vt:lpstr>
      <vt:lpstr>SPrint</vt:lpstr>
      <vt:lpstr>PowerPoint-presentatie</vt:lpstr>
      <vt:lpstr>Next Sprint review/delivery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Notorious BIg Data</dc:title>
  <dc:creator>Ibrahim, Herish</dc:creator>
  <cp:lastModifiedBy>Ibrahim, Herish</cp:lastModifiedBy>
  <cp:revision>7</cp:revision>
  <dcterms:created xsi:type="dcterms:W3CDTF">2022-03-03T13:17:46Z</dcterms:created>
  <dcterms:modified xsi:type="dcterms:W3CDTF">2022-05-19T16:43:34Z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aa366c-74b9-492b-a1b9-5472c41e7d31_Enabled">
    <vt:lpwstr>true</vt:lpwstr>
  </property>
  <property fmtid="{D5CDD505-2E9C-101B-9397-08002B2CF9AE}" pid="3" name="MSIP_Label_73aa366c-74b9-492b-a1b9-5472c41e7d31_SetDate">
    <vt:lpwstr>2022-03-03T13:17:46Z</vt:lpwstr>
  </property>
  <property fmtid="{D5CDD505-2E9C-101B-9397-08002B2CF9AE}" pid="4" name="MSIP_Label_73aa366c-74b9-492b-a1b9-5472c41e7d31_Method">
    <vt:lpwstr>Standard</vt:lpwstr>
  </property>
  <property fmtid="{D5CDD505-2E9C-101B-9397-08002B2CF9AE}" pid="5" name="MSIP_Label_73aa366c-74b9-492b-a1b9-5472c41e7d31_Name">
    <vt:lpwstr>73aa366c-74b9-492b-a1b9-5472c41e7d31</vt:lpwstr>
  </property>
  <property fmtid="{D5CDD505-2E9C-101B-9397-08002B2CF9AE}" pid="6" name="MSIP_Label_73aa366c-74b9-492b-a1b9-5472c41e7d31_SiteId">
    <vt:lpwstr>44bbd632-fe04-42d7-933e-2649dcd22649</vt:lpwstr>
  </property>
  <property fmtid="{D5CDD505-2E9C-101B-9397-08002B2CF9AE}" pid="7" name="MSIP_Label_73aa366c-74b9-492b-a1b9-5472c41e7d31_ActionId">
    <vt:lpwstr>2fe32633-248b-4ee9-82eb-a4f4ecc638b7</vt:lpwstr>
  </property>
  <property fmtid="{D5CDD505-2E9C-101B-9397-08002B2CF9AE}" pid="8" name="MSIP_Label_73aa366c-74b9-492b-a1b9-5472c41e7d31_ContentBits">
    <vt:lpwstr>2</vt:lpwstr>
  </property>
  <property fmtid="{D5CDD505-2E9C-101B-9397-08002B2CF9AE}" pid="9" name="ClassificationContentMarkingFooterLocations">
    <vt:lpwstr>Circuit:49</vt:lpwstr>
  </property>
  <property fmtid="{D5CDD505-2E9C-101B-9397-08002B2CF9AE}" pid="10" name="ClassificationContentMarkingFooterText">
    <vt:lpwstr>Sensitivity: general</vt:lpwstr>
  </property>
</Properties>
</file>