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57" r:id="rId4"/>
    <p:sldId id="258"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‹Nº›</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s-ES" smtClean="0"/>
              <a:t>Haga clic para modificar el estilo de título del patrón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s-ES" smtClean="0"/>
              <a:t>Haga clic para modificar el estilo de título del patrón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3/24/2020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dirty="0" smtClean="0"/>
              <a:t>¿Qué es </a:t>
            </a:r>
            <a:r>
              <a:rPr lang="es-CO" dirty="0" err="1" smtClean="0"/>
              <a:t>Docker</a:t>
            </a:r>
            <a:r>
              <a:rPr lang="es-CO" dirty="0" smtClean="0"/>
              <a:t>?</a:t>
            </a:r>
            <a:endParaRPr lang="es-CO" dirty="0"/>
          </a:p>
        </p:txBody>
      </p:sp>
      <p:sp>
        <p:nvSpPr>
          <p:cNvPr id="3" name="Subtítulo 2"/>
          <p:cNvSpPr>
            <a:spLocks noGrp="1"/>
          </p:cNvSpPr>
          <p:nvPr>
            <p:ph type="subTitle" idx="1"/>
          </p:nvPr>
        </p:nvSpPr>
        <p:spPr>
          <a:xfrm>
            <a:off x="6485767" y="9625864"/>
            <a:ext cx="1417524" cy="396607"/>
          </a:xfrm>
        </p:spPr>
        <p:txBody>
          <a:bodyPr>
            <a:normAutofit lnSpcReduction="10000"/>
          </a:bodyPr>
          <a:lstStyle/>
          <a:p>
            <a:endParaRPr lang="es-CO" dirty="0"/>
          </a:p>
        </p:txBody>
      </p:sp>
      <p:pic>
        <p:nvPicPr>
          <p:cNvPr id="1028" name="Picture 4" descr="Resultado de imagen de docker 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154914"/>
            <a:ext cx="2890980" cy="257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441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a:solidFill>
                  <a:schemeClr val="tx1"/>
                </a:solidFill>
              </a:rPr>
              <a:t>La tecnología </a:t>
            </a:r>
            <a:r>
              <a:rPr lang="es-CO" dirty="0" err="1">
                <a:solidFill>
                  <a:schemeClr val="tx1"/>
                </a:solidFill>
              </a:rPr>
              <a:t>Docker</a:t>
            </a:r>
            <a:r>
              <a:rPr lang="es-CO" dirty="0">
                <a:solidFill>
                  <a:schemeClr val="tx1"/>
                </a:solidFill>
              </a:rPr>
              <a:t> usa el </a:t>
            </a:r>
            <a:r>
              <a:rPr lang="es-CO" dirty="0" err="1">
                <a:solidFill>
                  <a:schemeClr val="tx1"/>
                </a:solidFill>
              </a:rPr>
              <a:t>kernel</a:t>
            </a:r>
            <a:r>
              <a:rPr lang="es-CO" dirty="0">
                <a:solidFill>
                  <a:schemeClr val="tx1"/>
                </a:solidFill>
              </a:rPr>
              <a:t> de Linux y las funciones de este, como </a:t>
            </a:r>
            <a:r>
              <a:rPr lang="es-CO" dirty="0" err="1" smtClean="0">
                <a:solidFill>
                  <a:schemeClr val="tx1"/>
                </a:solidFill>
              </a:rPr>
              <a:t>Cgroups</a:t>
            </a:r>
            <a:r>
              <a:rPr lang="es-CO" dirty="0">
                <a:solidFill>
                  <a:schemeClr val="tx1"/>
                </a:solidFill>
              </a:rPr>
              <a:t> y </a:t>
            </a:r>
            <a:r>
              <a:rPr lang="es-CO" dirty="0" err="1" smtClean="0">
                <a:solidFill>
                  <a:schemeClr val="tx1"/>
                </a:solidFill>
              </a:rPr>
              <a:t>namespaces</a:t>
            </a:r>
            <a:r>
              <a:rPr lang="es-CO" dirty="0" smtClean="0">
                <a:solidFill>
                  <a:schemeClr val="tx1"/>
                </a:solidFill>
              </a:rPr>
              <a:t>, </a:t>
            </a:r>
            <a:r>
              <a:rPr lang="es-CO" dirty="0">
                <a:solidFill>
                  <a:schemeClr val="tx1"/>
                </a:solidFill>
              </a:rPr>
              <a:t>para segregar los procesos, de modo que puedan ejecutarse de manera independiente.</a:t>
            </a:r>
            <a:endParaRPr lang="es-CO" dirty="0">
              <a:solidFill>
                <a:schemeClr val="tx1"/>
              </a:solidFill>
            </a:endParaRPr>
          </a:p>
        </p:txBody>
      </p:sp>
    </p:spTree>
    <p:extLst>
      <p:ext uri="{BB962C8B-B14F-4D97-AF65-F5344CB8AC3E}">
        <p14:creationId xmlns:p14="http://schemas.microsoft.com/office/powerpoint/2010/main" val="4123018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smtClean="0"/>
              <a:t>¿Qué es </a:t>
            </a:r>
            <a:r>
              <a:rPr lang="es-CO" dirty="0" err="1" smtClean="0"/>
              <a:t>serverless</a:t>
            </a:r>
            <a:r>
              <a:rPr lang="es-CO" dirty="0" smtClean="0"/>
              <a:t>?</a:t>
            </a:r>
            <a:endParaRPr lang="es-CO" dirty="0"/>
          </a:p>
        </p:txBody>
      </p:sp>
      <p:pic>
        <p:nvPicPr>
          <p:cNvPr id="2050" name="Picture 2" descr="Resultado de imagen de que es serverles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37062" y="2557463"/>
            <a:ext cx="3317875" cy="331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34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CO" dirty="0">
                <a:solidFill>
                  <a:schemeClr val="tx1"/>
                </a:solidFill>
              </a:rPr>
              <a:t>En general, el término  se emplea para referirse al modelo de computación según el cual el proveedor de la capa de computación nos permite ejecutar durante un periodo de tiempo determinado porciones de código denominadas "funciones" sin necesidad de hacernos cargo de la infraestructura subyacente que se provisiona para dar el servicio.</a:t>
            </a:r>
            <a:endParaRPr lang="es-CO" dirty="0">
              <a:solidFill>
                <a:schemeClr val="tx1"/>
              </a:solidFill>
            </a:endParaRPr>
          </a:p>
        </p:txBody>
      </p:sp>
    </p:spTree>
    <p:extLst>
      <p:ext uri="{BB962C8B-B14F-4D97-AF65-F5344CB8AC3E}">
        <p14:creationId xmlns:p14="http://schemas.microsoft.com/office/powerpoint/2010/main" val="3754762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Paas</a:t>
            </a:r>
            <a:endParaRPr lang="es-CO" dirty="0"/>
          </a:p>
        </p:txBody>
      </p:sp>
      <p:sp>
        <p:nvSpPr>
          <p:cNvPr id="3" name="Marcador de contenido 2"/>
          <p:cNvSpPr>
            <a:spLocks noGrp="1"/>
          </p:cNvSpPr>
          <p:nvPr>
            <p:ph idx="1"/>
          </p:nvPr>
        </p:nvSpPr>
        <p:spPr/>
        <p:txBody>
          <a:bodyPr/>
          <a:lstStyle/>
          <a:p>
            <a:r>
              <a:rPr lang="es-CO" dirty="0"/>
              <a:t>Plataforma como servicio (Google App </a:t>
            </a:r>
            <a:r>
              <a:rPr lang="es-CO" dirty="0" err="1"/>
              <a:t>Engine</a:t>
            </a:r>
            <a:r>
              <a:rPr lang="es-CO" dirty="0"/>
              <a:t>, AWS </a:t>
            </a:r>
            <a:r>
              <a:rPr lang="es-CO" dirty="0" err="1"/>
              <a:t>Beanstalk</a:t>
            </a:r>
            <a:r>
              <a:rPr lang="es-CO" dirty="0"/>
              <a:t> o </a:t>
            </a:r>
            <a:r>
              <a:rPr lang="es-CO" dirty="0" err="1"/>
              <a:t>RedHat</a:t>
            </a:r>
            <a:r>
              <a:rPr lang="es-CO" dirty="0"/>
              <a:t> </a:t>
            </a:r>
            <a:r>
              <a:rPr lang="es-CO" dirty="0" err="1"/>
              <a:t>OpenShift</a:t>
            </a:r>
            <a:r>
              <a:rPr lang="es-CO" dirty="0"/>
              <a:t>). Su característica principal es la capacidad que ofrece de desplegar en el Cloud aplicaciones que utilizan lenguajes de programación, bibliotecas, servicios y herramientas soportadas por el proveedor.</a:t>
            </a:r>
            <a:endParaRPr lang="es-CO" dirty="0"/>
          </a:p>
        </p:txBody>
      </p:sp>
    </p:spTree>
    <p:extLst>
      <p:ext uri="{BB962C8B-B14F-4D97-AF65-F5344CB8AC3E}">
        <p14:creationId xmlns:p14="http://schemas.microsoft.com/office/powerpoint/2010/main" val="212051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smtClean="0"/>
              <a:t>Saas</a:t>
            </a:r>
            <a:endParaRPr lang="es-CO" dirty="0"/>
          </a:p>
        </p:txBody>
      </p:sp>
      <p:sp>
        <p:nvSpPr>
          <p:cNvPr id="3" name="Marcador de contenido 2"/>
          <p:cNvSpPr>
            <a:spLocks noGrp="1"/>
          </p:cNvSpPr>
          <p:nvPr>
            <p:ph idx="1"/>
          </p:nvPr>
        </p:nvSpPr>
        <p:spPr/>
        <p:txBody>
          <a:bodyPr/>
          <a:lstStyle/>
          <a:p>
            <a:r>
              <a:rPr lang="es-CO" dirty="0">
                <a:solidFill>
                  <a:schemeClr val="tx1"/>
                </a:solidFill>
              </a:rPr>
              <a:t>es un modelo de distribución de software donde el soporte lógico y los datos que maneja se alojan en servidores de una compañía de tecnologías de información y comunicación (TIC), a los que se accede vía Internet desde un cliente</a:t>
            </a:r>
          </a:p>
        </p:txBody>
      </p:sp>
    </p:spTree>
    <p:extLst>
      <p:ext uri="{BB962C8B-B14F-4D97-AF65-F5344CB8AC3E}">
        <p14:creationId xmlns:p14="http://schemas.microsoft.com/office/powerpoint/2010/main" val="10858680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ánico">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98</TotalTime>
  <Words>118</Words>
  <Application>Microsoft Office PowerPoint</Application>
  <PresentationFormat>Panorámica</PresentationFormat>
  <Paragraphs>8</Paragraphs>
  <Slides>6</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6</vt:i4>
      </vt:variant>
    </vt:vector>
  </HeadingPairs>
  <TitlesOfParts>
    <vt:vector size="9" baseType="lpstr">
      <vt:lpstr>Arial</vt:lpstr>
      <vt:lpstr>Garamond</vt:lpstr>
      <vt:lpstr>Orgánico</vt:lpstr>
      <vt:lpstr>¿Qué es Docker?</vt:lpstr>
      <vt:lpstr>Presentación de PowerPoint</vt:lpstr>
      <vt:lpstr>¿Qué es serverless?</vt:lpstr>
      <vt:lpstr>Presentación de PowerPoint</vt:lpstr>
      <vt:lpstr>Paas</vt:lpstr>
      <vt:lpstr>Saas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¿Qué es Docker?</dc:title>
  <dc:creator>Faries</dc:creator>
  <cp:lastModifiedBy>Faries</cp:lastModifiedBy>
  <cp:revision>5</cp:revision>
  <dcterms:created xsi:type="dcterms:W3CDTF">2020-03-24T14:49:23Z</dcterms:created>
  <dcterms:modified xsi:type="dcterms:W3CDTF">2020-03-24T16:28:06Z</dcterms:modified>
</cp:coreProperties>
</file>