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A14A-B820-5C05-16C2-D1C6CB761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0124C-7823-406A-252C-DAB6DA760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6405A-A8DC-1ED3-D3A2-85512D46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4B4-3C14-4CBC-93E4-A4532D4ADFBC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337AB-5625-1EAF-FFC1-3B6C2469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8333A-7A78-59E5-2ED4-CA1DB14F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5829-C1D2-415F-8757-A92684CD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2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D05C-F695-0422-C9ED-DA01B6FC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9476B-A2E4-1F1A-EB0D-9973F398E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7ECAC-F337-F57C-39D1-3C012533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4B4-3C14-4CBC-93E4-A4532D4ADFBC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B6A6B-9541-59B4-E22F-164BAAA5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ACDE-CA4F-3111-2EC5-D24F5597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5829-C1D2-415F-8757-A92684CD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5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88E90-1E90-6533-80A2-958B7B49E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BAF1C-EF40-527A-1CA0-F7A95343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3E3AC-31CB-5881-10E3-9DA3833C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4B4-3C14-4CBC-93E4-A4532D4ADFBC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E2DA-7A47-41A2-B08B-6EA9650B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924B-42F4-316A-260E-C082E224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5829-C1D2-415F-8757-A92684CD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5451-A0EB-1423-81B5-739111AC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8286-0B5E-18D6-EA1D-E16ABA000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1390A-BBCA-1F14-6C66-DBA5D3AB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4B4-3C14-4CBC-93E4-A4532D4ADFBC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218CD-5C26-874F-7C33-3C9AEB28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074B9-D5EA-2383-32E1-79135999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5829-C1D2-415F-8757-A92684CD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916C-2FD3-AB6F-4236-236332B3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00ED-800A-93E4-2496-C07F33FA7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94A10-5C7E-0E02-5747-513102A0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4B4-3C14-4CBC-93E4-A4532D4ADFBC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51957-E62F-164B-3BC6-13BA7703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9936-E9FD-0466-1D9E-92BB2A48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5829-C1D2-415F-8757-A92684CD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724D-EAB7-6C57-1010-7AF84754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44B4-12C9-543E-6B2A-D6B9F6F4A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DE7C3-23E4-E2DA-BD41-B7D50C62B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46390-8619-009B-A7F0-81B3BFAE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4B4-3C14-4CBC-93E4-A4532D4ADFBC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6EB2C-E741-62A6-BD08-0FB167B8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387D4-FF62-A436-6C92-7803FF6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5829-C1D2-415F-8757-A92684CD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5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40E1-BA3D-5E9C-0043-1A6F3B64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C4EA-C093-2348-07DB-20C0CCB8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5B9D5-27BC-C319-678B-E39A6C07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45F9C-1106-13E9-FB04-D266BC831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D60DE-2493-F47A-35ED-F8C9B06BC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1D618-A33F-F2C7-D250-F9F2408F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4B4-3C14-4CBC-93E4-A4532D4ADFBC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CD8C1-D2A1-5180-4453-6DF00F89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70B5D-9D97-2B34-12A3-60693505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5829-C1D2-415F-8757-A92684CD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9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D7D2-7A21-90F9-FDE7-D399946E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DA1C-8127-38E1-F943-210CEFBC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4B4-3C14-4CBC-93E4-A4532D4ADFBC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F4867-7F3A-36B7-4D2A-ACA2E7A8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210E1-5C91-AC60-1380-47E3A555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5829-C1D2-415F-8757-A92684CD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190CB-D9DD-6C22-E46C-ACCAC7E7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4B4-3C14-4CBC-93E4-A4532D4ADFBC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DF343-E671-346B-F1A1-84F8C4D9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5214F-7B66-CCD1-ABFB-2988F5B4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5829-C1D2-415F-8757-A92684CD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2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22EC-B7E1-2BC0-DF16-F361EFA5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2128-067D-C5CB-7AAD-05CD3044F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38230-83AF-36E5-4EFA-7B92F59DB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2FB73-2B7F-F26A-CC09-08723ACC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4B4-3C14-4CBC-93E4-A4532D4ADFBC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7E905-7D9D-7FA3-6273-59072572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BC34-51F9-1DE4-B86B-B58445BD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5829-C1D2-415F-8757-A92684CD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69D7-1A8E-A61D-D659-45E28E61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D10EE-4D0E-3B70-6354-7670840A3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00021-0FC9-A990-CD59-3B7B37FCF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2FE7B-61F3-6012-55D4-A1EE81BD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4B4-3C14-4CBC-93E4-A4532D4ADFBC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929C0-84BC-311E-8F8D-51B79B81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9CEB2-E40E-94CB-61B5-B56E0541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5829-C1D2-415F-8757-A92684CD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6D750-EF10-C7FF-195B-737992CF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F84C3-A6A6-E9D6-1994-FDB372E00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BC4A-C9C5-74EC-1441-837AF2E3B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964B4-3C14-4CBC-93E4-A4532D4ADFBC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BC2B-5E46-397A-A4E7-AB46780A6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C9306-8D97-666C-D969-CB279BE8B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55829-C1D2-415F-8757-A92684CD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038A9E4-83CC-9DB3-8478-3A9636B29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634533"/>
            <a:ext cx="12282208" cy="1172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Gateways are network components that facilitate connectivity between Amazon Virtual Private Clouds (VPCs)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other networks. They play a crucial role in establishing secure and efficient communication within and beyond your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AWS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are the primary types of AWS Gateways: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Internet Gateway: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Connects your VPC to the public internet.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instances within your VPC to access internet resources and services.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NAT Gateway: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instances within your VPC with internet access while keeping their IP addresses private.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security by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preventing direct internet access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your instances.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Transit Gateway: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Serves as a central hub 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connecting multiple VPCs and on-premises networks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network architecture and reduces the complexity of peering connections.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VPN Gateway: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Creates secure, encrypted connections between your VPC and your on-premises network.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Facilitates hybrid cloud environments and enables secure data transfer.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Direct Connect Gateway: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dedicated, private connection between your on-premises network and AWS.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high-bandwidth, low-latency connectivity for demanding workloads.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strategically utilizing these gateways, you can design robust and scalable network architectures to meet your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business needs.</a:t>
            </a:r>
          </a:p>
        </p:txBody>
      </p:sp>
    </p:spTree>
    <p:extLst>
      <p:ext uri="{BB962C8B-B14F-4D97-AF65-F5344CB8AC3E}">
        <p14:creationId xmlns:p14="http://schemas.microsoft.com/office/powerpoint/2010/main" val="3237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76EADB-D27C-0C65-82E3-E985A53A5AEF}"/>
              </a:ext>
            </a:extLst>
          </p:cNvPr>
          <p:cNvSpPr txBox="1"/>
          <p:nvPr/>
        </p:nvSpPr>
        <p:spPr>
          <a:xfrm>
            <a:off x="196645" y="0"/>
            <a:ext cx="1199535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1. Create a VPC: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 to the AWS Management Console and navigate to the VPC service.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Click "Create VPC."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Choose a CIDR block for your VPC (e.g., 10.0.0.0/16).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Select your desired Availability Zones.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Click "Create VPC."</a:t>
            </a:r>
          </a:p>
          <a:p>
            <a:r>
              <a:rPr lang="en-US" b="1" dirty="0"/>
              <a:t>2. Create Public and Private Subnets: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 to the "Subnets" tab within your VPC.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Click "Create Subnet."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Choose an Availability Zone for the subnet.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Select a CIDR block from the VPC's CIDR block (e.g., 10.0.1.0/24, 10.0.2.0/24 for public subnets; 10.0.3.0/24, 10.0.4.0/24 for private subnets).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Select "Public" or "Private" as the subnet type.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Click "Create Subnet."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Repeat the process for the other public and private subnets.</a:t>
            </a:r>
          </a:p>
          <a:p>
            <a:r>
              <a:rPr lang="en-US" b="1" dirty="0"/>
              <a:t>3. Create an Internet Gateway (IGW):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 to the "Internet Gateways" tab.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Click "Create Internet Gateway."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Give it a name and click "Create Internet Gateway."</a:t>
            </a:r>
          </a:p>
        </p:txBody>
      </p:sp>
    </p:spTree>
    <p:extLst>
      <p:ext uri="{BB962C8B-B14F-4D97-AF65-F5344CB8AC3E}">
        <p14:creationId xmlns:p14="http://schemas.microsoft.com/office/powerpoint/2010/main" val="317484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AAC625-1CB6-2F11-9AB2-25030F70171E}"/>
              </a:ext>
            </a:extLst>
          </p:cNvPr>
          <p:cNvSpPr txBox="1"/>
          <p:nvPr/>
        </p:nvSpPr>
        <p:spPr>
          <a:xfrm>
            <a:off x="570272" y="263201"/>
            <a:ext cx="1145458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Attach IGW to VPC: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Go to the "Internet Gateways" tab.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Select the IGW you created.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Click "Actions" and then "Attach to VPC."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Choose your VPC and click "Attach."</a:t>
            </a:r>
          </a:p>
          <a:p>
            <a:r>
              <a:rPr lang="en-US" b="1" dirty="0"/>
              <a:t>5. Create Route Tables: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 to the "Route Tables" tab.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two route tables: one for public subnets and one for private subnets.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 the public subnet route table:</a:t>
            </a:r>
            <a:r>
              <a:rPr lang="en-US" dirty="0"/>
              <a:t> </a:t>
            </a:r>
          </a:p>
          <a:p>
            <a:r>
              <a:rPr lang="en-US" dirty="0"/>
              <a:t>                      Create a main route: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Destination CIDR block: 0.0.0.0/0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Target: Internet Gateway (IGW)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 the private subnet route table: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a local route: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Destination CIDR block: 10.0.0.0/16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Target: 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NAT route: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Destination CIDR block: 0.0.0.0/0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Target: NAT Gateway (to be created in the next step)</a:t>
            </a:r>
          </a:p>
        </p:txBody>
      </p:sp>
    </p:spTree>
    <p:extLst>
      <p:ext uri="{BB962C8B-B14F-4D97-AF65-F5344CB8AC3E}">
        <p14:creationId xmlns:p14="http://schemas.microsoft.com/office/powerpoint/2010/main" val="310647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CCD3F6-1650-EC46-E8E4-A8B13A851F07}"/>
              </a:ext>
            </a:extLst>
          </p:cNvPr>
          <p:cNvSpPr txBox="1"/>
          <p:nvPr/>
        </p:nvSpPr>
        <p:spPr>
          <a:xfrm>
            <a:off x="550607" y="615303"/>
            <a:ext cx="1076632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6. Create a NAT Gateway: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 to the "NAT Gateways" tab.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Click "Create NAT Gateway."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Select your VPC and a subnet from the public subnet.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Choose an Elastic IP address for the NAT Gateway.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Click "Create NAT Gateway."</a:t>
            </a:r>
          </a:p>
          <a:p>
            <a:r>
              <a:rPr lang="en-US" b="1" dirty="0"/>
              <a:t>7. Associate Route Tables with Subnets: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 to the "Subnets" tab.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Select a subnet.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Choose the appropriate route table (public or private).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Click "Save."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Repeat for all subnets.</a:t>
            </a:r>
          </a:p>
          <a:p>
            <a:r>
              <a:rPr lang="en-US" b="1" dirty="0"/>
              <a:t>8. Launch EC2 Instances: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Launch EC2 instances in the desired subnets.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 instances in the public subnets: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Assign public IP addresses or use Elastic IP addresses.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They can directly access the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 instances in the private subnets: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They will use the NAT Gateway to access the internet.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Their IP addresses will remain private.</a:t>
            </a:r>
          </a:p>
        </p:txBody>
      </p:sp>
    </p:spTree>
    <p:extLst>
      <p:ext uri="{BB962C8B-B14F-4D97-AF65-F5344CB8AC3E}">
        <p14:creationId xmlns:p14="http://schemas.microsoft.com/office/powerpoint/2010/main" val="308363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389F8D-E3E8-9ECD-7C68-2C79B62E6E09}"/>
              </a:ext>
            </a:extLst>
          </p:cNvPr>
          <p:cNvSpPr txBox="1"/>
          <p:nvPr/>
        </p:nvSpPr>
        <p:spPr>
          <a:xfrm>
            <a:off x="0" y="-79653"/>
            <a:ext cx="1180854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Navigate to the VPC Service: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Once you're logged in, search for "VPC" in the search bar at the top of the console.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Click on the "VPC" service to open the VPC dashboard.</a:t>
            </a:r>
          </a:p>
          <a:p>
            <a:r>
              <a:rPr lang="en-US" b="1" dirty="0"/>
              <a:t>3. Create a VPC: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 the VPC dashboard, click on the "Create VPC" button.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will open the "Create VPC" wizard.</a:t>
            </a:r>
          </a:p>
          <a:p>
            <a:r>
              <a:rPr lang="en-US" b="1" dirty="0"/>
              <a:t>4. Configure the VPC Details: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Name Tag:</a:t>
            </a:r>
            <a:r>
              <a:rPr lang="en-US" dirty="0"/>
              <a:t> Give your VPC a meaningful name (e.g., "My-VPC"). This will help you identify it later.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CIDR Block:</a:t>
            </a:r>
            <a:r>
              <a:rPr lang="en-US" dirty="0"/>
              <a:t> Choose a CIDR block for your VPC. This is the range of IP addresses that will be available within your VPC. Common choices include 10.0.0.0/16, 172.16.0.0/16, or 192.168.0.0/16.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Availability Zones:</a:t>
            </a:r>
            <a:r>
              <a:rPr lang="en-US" dirty="0"/>
              <a:t> Select the Availability Zones where you want to launch instances in your VPC. Availability Zones are physically isolated locations within a specific AWS Region.</a:t>
            </a:r>
          </a:p>
          <a:p>
            <a:r>
              <a:rPr lang="en-US" b="1" dirty="0"/>
              <a:t>5. Review and Create: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Review the VPC configuration settings to ensure they are correct.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Click on the "Create VPC" button to create the VPC.</a:t>
            </a:r>
          </a:p>
          <a:p>
            <a:r>
              <a:rPr lang="en-US" b="1" dirty="0"/>
              <a:t>6. (Optional) Create Subnets: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After creating the VPC, you can create subnets within it. Subnets are divisions of the VPC's CIDR block.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can create public subnets and private subnets.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Public subnets can be connected to the internet through an Internet Gateway.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Private subnets are isolated from the public internet and can be used for internal applications.</a:t>
            </a:r>
          </a:p>
          <a:p>
            <a:r>
              <a:rPr lang="en-US" b="1" dirty="0"/>
              <a:t>7. (Optional) Configure Route Tables: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Route tables determine how traffic is routed within your VPC.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can create main route tables and subnet route tables.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Main route tables define the default route for traffic leaving your VPC.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Subnet route tables define how traffic is routed within a specific subnet.</a:t>
            </a:r>
          </a:p>
        </p:txBody>
      </p:sp>
    </p:spTree>
    <p:extLst>
      <p:ext uri="{BB962C8B-B14F-4D97-AF65-F5344CB8AC3E}">
        <p14:creationId xmlns:p14="http://schemas.microsoft.com/office/powerpoint/2010/main" val="99647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DD62601-96DA-4BDC-3E0D-5208EE0F63DF}"/>
              </a:ext>
            </a:extLst>
          </p:cNvPr>
          <p:cNvSpPr txBox="1"/>
          <p:nvPr/>
        </p:nvSpPr>
        <p:spPr>
          <a:xfrm>
            <a:off x="68827" y="0"/>
            <a:ext cx="1292941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a Transit Gateway:</a:t>
            </a:r>
          </a:p>
          <a:p>
            <a:endParaRPr lang="en-US" dirty="0"/>
          </a:p>
          <a:p>
            <a:r>
              <a:rPr lang="en-US" dirty="0"/>
              <a:t>    Log in to the AWS Management Console.</a:t>
            </a:r>
          </a:p>
          <a:p>
            <a:r>
              <a:rPr lang="en-US" dirty="0"/>
              <a:t>    Navigate to the VPC service.</a:t>
            </a:r>
          </a:p>
          <a:p>
            <a:r>
              <a:rPr lang="en-US" dirty="0"/>
              <a:t>    Under the "Transit Gateway" section, click "Create Transit Gateway."</a:t>
            </a:r>
          </a:p>
          <a:p>
            <a:r>
              <a:rPr lang="en-US" dirty="0"/>
              <a:t>    Provide a name for your transit gateway.</a:t>
            </a:r>
          </a:p>
          <a:p>
            <a:r>
              <a:rPr lang="en-US" dirty="0"/>
              <a:t>    Choose the desired Availability Zones.</a:t>
            </a:r>
          </a:p>
          <a:p>
            <a:r>
              <a:rPr lang="en-US" dirty="0"/>
              <a:t>    Click "Create Transit Gateway."</a:t>
            </a:r>
          </a:p>
          <a:p>
            <a:endParaRPr lang="en-US" dirty="0"/>
          </a:p>
          <a:p>
            <a:r>
              <a:rPr lang="en-US" dirty="0"/>
              <a:t>Create VPC Attachments:</a:t>
            </a:r>
          </a:p>
          <a:p>
            <a:endParaRPr lang="en-US" dirty="0"/>
          </a:p>
          <a:p>
            <a:r>
              <a:rPr lang="en-US" dirty="0"/>
              <a:t>    For each VPC you want to connect to the transit gateway, create a VPC attachment:</a:t>
            </a:r>
          </a:p>
          <a:p>
            <a:r>
              <a:rPr lang="en-US" dirty="0"/>
              <a:t>        In the VPC dashboard, select the VPC.</a:t>
            </a:r>
          </a:p>
          <a:p>
            <a:r>
              <a:rPr lang="en-US" dirty="0"/>
              <a:t>        Go to the "Connectivity" tab.</a:t>
            </a:r>
          </a:p>
          <a:p>
            <a:r>
              <a:rPr lang="en-US" dirty="0"/>
              <a:t>        Click "Attach to Transit Gateway."</a:t>
            </a:r>
          </a:p>
          <a:p>
            <a:r>
              <a:rPr lang="en-US" dirty="0"/>
              <a:t>        Select the transit gateway you created.</a:t>
            </a:r>
          </a:p>
          <a:p>
            <a:r>
              <a:rPr lang="en-US" dirty="0"/>
              <a:t>        Choose the subnets in each Availability Zone where you want to enable transit gateway connectivity.</a:t>
            </a:r>
          </a:p>
          <a:p>
            <a:r>
              <a:rPr lang="en-US" dirty="0"/>
              <a:t>        Click "Attach."</a:t>
            </a:r>
          </a:p>
          <a:p>
            <a:endParaRPr lang="en-US" dirty="0"/>
          </a:p>
          <a:p>
            <a:r>
              <a:rPr lang="en-US" dirty="0"/>
              <a:t>Configure Route Propagation (Optional):</a:t>
            </a:r>
          </a:p>
          <a:p>
            <a:endParaRPr lang="en-US" dirty="0"/>
          </a:p>
          <a:p>
            <a:r>
              <a:rPr lang="en-US" dirty="0"/>
              <a:t>    By default, route propagation is enabled. This allows route tables in your VPCs to automatically propagate routes to the transit gateway.</a:t>
            </a:r>
          </a:p>
          <a:p>
            <a:r>
              <a:rPr lang="en-US" dirty="0"/>
              <a:t>    If you need more granular control over route propagation, you can configure it manually.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6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CF7E74-DAD2-9C5B-1621-B33616071123}"/>
              </a:ext>
            </a:extLst>
          </p:cNvPr>
          <p:cNvSpPr txBox="1"/>
          <p:nvPr/>
        </p:nvSpPr>
        <p:spPr>
          <a:xfrm>
            <a:off x="1111624" y="896471"/>
            <a:ext cx="77275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EC2</a:t>
            </a:r>
          </a:p>
          <a:p>
            <a:r>
              <a:rPr lang="en-US" dirty="0"/>
              <a:t>     </a:t>
            </a:r>
            <a:r>
              <a:rPr lang="en-US" dirty="0" err="1"/>
              <a:t>lsblk</a:t>
            </a:r>
            <a:endParaRPr lang="en-US" dirty="0"/>
          </a:p>
          <a:p>
            <a:r>
              <a:rPr lang="en-US" dirty="0"/>
              <a:t> 2.  Elastic Block Store -&gt; Volumes -&gt; Create Volume </a:t>
            </a:r>
          </a:p>
          <a:p>
            <a:r>
              <a:rPr lang="en-US" dirty="0"/>
              <a:t>       Attach Volume -&gt;mount point </a:t>
            </a:r>
          </a:p>
          <a:p>
            <a:r>
              <a:rPr lang="en-US" dirty="0"/>
              <a:t>                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fdisk</a:t>
            </a:r>
            <a:r>
              <a:rPr lang="en-US" dirty="0"/>
              <a:t> –l</a:t>
            </a:r>
          </a:p>
          <a:p>
            <a:r>
              <a:rPr lang="en-US" dirty="0"/>
              <a:t>                  </a:t>
            </a:r>
            <a:r>
              <a:rPr lang="en-US" dirty="0" err="1"/>
              <a:t>sudo</a:t>
            </a:r>
            <a:r>
              <a:rPr lang="en-US" dirty="0"/>
              <a:t> file –s  /dev/</a:t>
            </a:r>
            <a:r>
              <a:rPr lang="en-US" dirty="0" err="1"/>
              <a:t>sdc</a:t>
            </a:r>
            <a:endParaRPr lang="en-US" dirty="0"/>
          </a:p>
          <a:p>
            <a:r>
              <a:rPr lang="en-US" dirty="0"/>
              <a:t>                 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mkfs</a:t>
            </a:r>
            <a:r>
              <a:rPr lang="en-US" dirty="0"/>
              <a:t> –t  /dev/</a:t>
            </a:r>
            <a:r>
              <a:rPr lang="en-US" dirty="0" err="1"/>
              <a:t>sdc</a:t>
            </a:r>
            <a:endParaRPr lang="en-US" dirty="0"/>
          </a:p>
          <a:p>
            <a:r>
              <a:rPr lang="en-US" dirty="0"/>
              <a:t>                 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 /</a:t>
            </a:r>
            <a:r>
              <a:rPr lang="en-US" dirty="0" err="1"/>
              <a:t>Ebs</a:t>
            </a:r>
            <a:endParaRPr lang="en-US" dirty="0"/>
          </a:p>
          <a:p>
            <a:r>
              <a:rPr lang="en-US" dirty="0"/>
              <a:t>                  </a:t>
            </a:r>
            <a:r>
              <a:rPr lang="en-US" dirty="0" err="1"/>
              <a:t>sudo</a:t>
            </a:r>
            <a:r>
              <a:rPr lang="en-US" dirty="0"/>
              <a:t> mount /dev/</a:t>
            </a:r>
            <a:r>
              <a:rPr lang="en-US" dirty="0" err="1"/>
              <a:t>sdc</a:t>
            </a:r>
            <a:r>
              <a:rPr lang="en-US" dirty="0"/>
              <a:t>         /</a:t>
            </a:r>
            <a:r>
              <a:rPr lang="en-US" dirty="0" err="1"/>
              <a:t>Ebs</a:t>
            </a:r>
            <a:endParaRPr lang="en-US" dirty="0"/>
          </a:p>
          <a:p>
            <a:r>
              <a:rPr lang="en-US" dirty="0"/>
              <a:t>                  </a:t>
            </a:r>
            <a:r>
              <a:rPr lang="en-US" dirty="0" err="1"/>
              <a:t>df</a:t>
            </a:r>
            <a:r>
              <a:rPr lang="en-US" dirty="0"/>
              <a:t>  -h</a:t>
            </a:r>
          </a:p>
          <a:p>
            <a:r>
              <a:rPr lang="en-US" dirty="0"/>
              <a:t>3. For Snapshot</a:t>
            </a:r>
          </a:p>
          <a:p>
            <a:r>
              <a:rPr lang="en-US" dirty="0"/>
              <a:t>                   touch /</a:t>
            </a:r>
            <a:r>
              <a:rPr lang="en-US" dirty="0" err="1"/>
              <a:t>Ebs</a:t>
            </a:r>
            <a:r>
              <a:rPr lang="en-US" dirty="0"/>
              <a:t>/text.txt</a:t>
            </a:r>
          </a:p>
          <a:p>
            <a:r>
              <a:rPr lang="en-US" dirty="0"/>
              <a:t>                   Create another Ec2</a:t>
            </a:r>
          </a:p>
          <a:p>
            <a:r>
              <a:rPr lang="en-US" dirty="0"/>
              <a:t>                    volume-&gt;&gt;create snapshot</a:t>
            </a:r>
          </a:p>
          <a:p>
            <a:r>
              <a:rPr lang="en-US" dirty="0"/>
              <a:t>                      snapshot-&gt; create volume from snapshot</a:t>
            </a:r>
          </a:p>
          <a:p>
            <a:r>
              <a:rPr lang="en-US">
                <a:sym typeface="Wingdings" panose="05000000000000000000" pitchFamily="2" charset="2"/>
              </a:rPr>
              <a:t>                      volume Attach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5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1273</Words>
  <Application>Microsoft Office PowerPoint</Application>
  <PresentationFormat>Widescreen</PresentationFormat>
  <Paragraphs>163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5</cp:revision>
  <dcterms:created xsi:type="dcterms:W3CDTF">2024-11-02T16:31:32Z</dcterms:created>
  <dcterms:modified xsi:type="dcterms:W3CDTF">2024-11-02T17:21:25Z</dcterms:modified>
</cp:coreProperties>
</file>