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9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FD6E1"/>
    <a:srgbClr val="FF9973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2924A1-007B-43D4-BD46-D9B45DA8CF91}">
  <a:tblStyle styleId="{292924A1-007B-43D4-BD46-D9B45DA8C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43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36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4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5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9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0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6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1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17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1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7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0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37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0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69F79F-9FCA-4AA8-B22F-5FC196A4E847}"/>
              </a:ext>
            </a:extLst>
          </p:cNvPr>
          <p:cNvSpPr/>
          <p:nvPr/>
        </p:nvSpPr>
        <p:spPr>
          <a:xfrm>
            <a:off x="3472429" y="3685632"/>
            <a:ext cx="2276130" cy="556744"/>
          </a:xfrm>
          <a:prstGeom prst="roundRect">
            <a:avLst/>
          </a:prstGeom>
          <a:solidFill>
            <a:srgbClr val="00C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99189" y="2822362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Core OS Concepts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Operating </a:t>
            </a:r>
            <a:r>
              <a:rPr lang="en-US" dirty="0">
                <a:solidFill>
                  <a:srgbClr val="00CFCC"/>
                </a:solidFill>
              </a:rPr>
              <a:t>System</a:t>
            </a:r>
            <a:r>
              <a:rPr lang="en-US" dirty="0"/>
              <a:t> Fundamentals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244D53-3DD2-4536-ADD0-CE636D6DC4FA}"/>
              </a:ext>
            </a:extLst>
          </p:cNvPr>
          <p:cNvSpPr txBox="1"/>
          <p:nvPr/>
        </p:nvSpPr>
        <p:spPr>
          <a:xfrm>
            <a:off x="3486297" y="3685632"/>
            <a:ext cx="222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Fariha </a:t>
            </a:r>
            <a:r>
              <a:rPr lang="en-US" dirty="0" err="1"/>
              <a:t>Akram</a:t>
            </a:r>
            <a:r>
              <a:rPr lang="en-US" dirty="0"/>
              <a:t> Chowdhury</a:t>
            </a:r>
          </a:p>
          <a:p>
            <a:r>
              <a:rPr lang="en-US" dirty="0"/>
              <a:t>ID No: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  System Calls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Definition: Interface between user programs and OS.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Types: File Management, Process Control, Device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5298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OS Architecture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Monolithic Architecture.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Microkernel Architecture.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Hybrid and Modular OS.</a:t>
            </a:r>
          </a:p>
        </p:txBody>
      </p:sp>
    </p:spTree>
    <p:extLst>
      <p:ext uri="{BB962C8B-B14F-4D97-AF65-F5344CB8AC3E}">
        <p14:creationId xmlns:p14="http://schemas.microsoft.com/office/powerpoint/2010/main" val="306700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Virtualization and OS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515101"/>
          </a:xfrm>
          <a:prstGeom prst="roundRect">
            <a:avLst/>
          </a:prstGeom>
          <a:solidFill>
            <a:srgbClr val="002845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Concept of Virtual Machines.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Hypervisors and OS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8783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Security in Operating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96361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User Authentication.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Access Control.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Protection Against Malware.</a:t>
            </a:r>
          </a:p>
        </p:txBody>
      </p:sp>
    </p:spTree>
    <p:extLst>
      <p:ext uri="{BB962C8B-B14F-4D97-AF65-F5344CB8AC3E}">
        <p14:creationId xmlns:p14="http://schemas.microsoft.com/office/powerpoint/2010/main" val="325031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Popular Operating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Desktop OS: Windows, macOS, Linux.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Mobile OS: Android, iOS.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Specialized OS: Embedded Systems, IoT.</a:t>
            </a:r>
          </a:p>
        </p:txBody>
      </p:sp>
    </p:spTree>
    <p:extLst>
      <p:ext uri="{BB962C8B-B14F-4D97-AF65-F5344CB8AC3E}">
        <p14:creationId xmlns:p14="http://schemas.microsoft.com/office/powerpoint/2010/main" val="329209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Future of Operating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515101"/>
          </a:xfrm>
          <a:prstGeom prst="roundRect">
            <a:avLst/>
          </a:prstGeom>
          <a:solidFill>
            <a:srgbClr val="002845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454269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• Cloud-Based OS.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• AI Integration in OS.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• Trends in OS Design.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1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3534596" y="2199375"/>
            <a:ext cx="214182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676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19726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an Operating System?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954447" y="1477345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Definition: An OS is system software that manages hardware and software resources.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Roles: Acts as an intermediary between users and hardware.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 Windows, macOS, Linux, Android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29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19726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Evolution of Operating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51226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Early OS (Batch Systems).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• Time-Sharing Systems.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• Distributed Systems and Modern OS.</a:t>
            </a:r>
          </a:p>
        </p:txBody>
      </p:sp>
    </p:spTree>
    <p:extLst>
      <p:ext uri="{BB962C8B-B14F-4D97-AF65-F5344CB8AC3E}">
        <p14:creationId xmlns:p14="http://schemas.microsoft.com/office/powerpoint/2010/main" val="16266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Functions of an Operating System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Process Management                                            • Memory Management.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File System Management.                                     • Device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8615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 Process Management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Definition of a Process.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Process Scheduling: FCFS, Round Robin,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Multitasking and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27979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 Memory Management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Concepts: RAM, Virtual Memory.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Techniques: Paging, Segmentation.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Memory Allocation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0664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 File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FF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File Management in OS.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Common File Systems: FAT32, NTFS, EXT4.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File Operations: Create, Read, Write, Delete.</a:t>
            </a:r>
          </a:p>
        </p:txBody>
      </p:sp>
    </p:spTree>
    <p:extLst>
      <p:ext uri="{BB962C8B-B14F-4D97-AF65-F5344CB8AC3E}">
        <p14:creationId xmlns:p14="http://schemas.microsoft.com/office/powerpoint/2010/main" val="22395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 Device Management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1835474"/>
          </a:xfrm>
          <a:prstGeom prst="roundRect">
            <a:avLst/>
          </a:prstGeom>
          <a:solidFill>
            <a:srgbClr val="002845"/>
          </a:solidFill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Input/Output Device Control.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Device Drivers and Interrupts.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Spooling in Printers.</a:t>
            </a:r>
          </a:p>
        </p:txBody>
      </p:sp>
    </p:spTree>
    <p:extLst>
      <p:ext uri="{BB962C8B-B14F-4D97-AF65-F5344CB8AC3E}">
        <p14:creationId xmlns:p14="http://schemas.microsoft.com/office/powerpoint/2010/main" val="211819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813806" y="371334"/>
            <a:ext cx="6501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Types of Operating Systems</a:t>
            </a:r>
            <a:endParaRPr sz="3600" dirty="0"/>
          </a:p>
        </p:txBody>
      </p:sp>
      <p:sp>
        <p:nvSpPr>
          <p:cNvPr id="488" name="Google Shape;488;p27"/>
          <p:cNvSpPr/>
          <p:nvPr/>
        </p:nvSpPr>
        <p:spPr>
          <a:xfrm>
            <a:off x="3590449" y="135833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1198" y="170288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390007" y="1718278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C5167-0099-4AB6-AA3B-5143D0386EE9}"/>
              </a:ext>
            </a:extLst>
          </p:cNvPr>
          <p:cNvSpPr/>
          <p:nvPr/>
        </p:nvSpPr>
        <p:spPr>
          <a:xfrm>
            <a:off x="954447" y="1281495"/>
            <a:ext cx="7235106" cy="2122476"/>
          </a:xfrm>
          <a:prstGeom prst="roundRect">
            <a:avLst/>
          </a:prstGeom>
          <a:solidFill>
            <a:srgbClr val="002845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E25-1130-45B0-969F-B6C6261C5DE3}"/>
              </a:ext>
            </a:extLst>
          </p:cNvPr>
          <p:cNvSpPr txBox="1"/>
          <p:nvPr/>
        </p:nvSpPr>
        <p:spPr>
          <a:xfrm>
            <a:off x="1024528" y="1577994"/>
            <a:ext cx="7094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Batch Operating Systems.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Multi-Tasking/Time-Sharing OS.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Distributed OS.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Real-Time OS.</a:t>
            </a:r>
          </a:p>
        </p:txBody>
      </p:sp>
    </p:spTree>
    <p:extLst>
      <p:ext uri="{BB962C8B-B14F-4D97-AF65-F5344CB8AC3E}">
        <p14:creationId xmlns:p14="http://schemas.microsoft.com/office/powerpoint/2010/main" val="40973900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349</Words>
  <Application>Microsoft Office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Maven Pro</vt:lpstr>
      <vt:lpstr>Arial</vt:lpstr>
      <vt:lpstr>Fira Sans Extra Condensed Medium</vt:lpstr>
      <vt:lpstr>Advent Pro SemiBold</vt:lpstr>
      <vt:lpstr>Share Tech</vt:lpstr>
      <vt:lpstr>Times New Roman</vt:lpstr>
      <vt:lpstr>Data Science Consulting by Slidesgo</vt:lpstr>
      <vt:lpstr>Operating System Fundamentals</vt:lpstr>
      <vt:lpstr>What is an Operating System?</vt:lpstr>
      <vt:lpstr>Evolution of Operating Systems</vt:lpstr>
      <vt:lpstr>Functions of an Operating System</vt:lpstr>
      <vt:lpstr> Process Management</vt:lpstr>
      <vt:lpstr> Memory Management</vt:lpstr>
      <vt:lpstr> File Systems</vt:lpstr>
      <vt:lpstr> Device Management</vt:lpstr>
      <vt:lpstr>Types of Operating Systems</vt:lpstr>
      <vt:lpstr>  System Calls</vt:lpstr>
      <vt:lpstr>OS Architecture</vt:lpstr>
      <vt:lpstr>Virtualization and OS</vt:lpstr>
      <vt:lpstr>Security in Operating Systems</vt:lpstr>
      <vt:lpstr>Popular Operating Systems</vt:lpstr>
      <vt:lpstr>Future of Operating Systems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</dc:title>
  <dc:creator>User</dc:creator>
  <cp:lastModifiedBy>Fahmid Ahmed Chowdhury</cp:lastModifiedBy>
  <cp:revision>14</cp:revision>
  <dcterms:modified xsi:type="dcterms:W3CDTF">2024-11-16T09:34:38Z</dcterms:modified>
</cp:coreProperties>
</file>