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7"/>
  </p:notesMasterIdLst>
  <p:handoutMasterIdLst>
    <p:handoutMasterId r:id="rId8"/>
  </p:handoutMasterIdLst>
  <p:sldIdLst>
    <p:sldId id="426" r:id="rId4"/>
    <p:sldId id="450" r:id="rId5"/>
    <p:sldId id="44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/>
    <p:restoredTop sz="90701" autoAdjust="0"/>
  </p:normalViewPr>
  <p:slideViewPr>
    <p:cSldViewPr>
      <p:cViewPr varScale="1">
        <p:scale>
          <a:sx n="87" d="100"/>
          <a:sy n="87" d="100"/>
        </p:scale>
        <p:origin x="13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2019-04-11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4/11/2019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4/11/2019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4/11/2019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4/11/2019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4/11/2019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iEPIC-Kits/SiEPIC_Photonics_Package/tree/master/SiEPIC_Photonics_Package/PCM_analysis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5" y="1556792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2400" dirty="0" err="1">
                <a:ea typeface="ＭＳ Ｐゴシック" charset="-128"/>
              </a:rPr>
              <a:t>SiEPIC</a:t>
            </a:r>
            <a:r>
              <a:rPr kumimoji="0" lang="en-US" altLang="zh-CN" sz="2400" dirty="0">
                <a:ea typeface="ＭＳ Ｐゴシック" charset="-128"/>
              </a:rPr>
              <a:t>-TOOLS:</a:t>
            </a:r>
            <a:br>
              <a:rPr kumimoji="0" lang="en-US" altLang="zh-CN" sz="3200" b="1" dirty="0">
                <a:ea typeface="ＭＳ Ｐゴシック" charset="-128"/>
              </a:rPr>
            </a:br>
            <a:r>
              <a:rPr kumimoji="0" lang="en-US" altLang="zh-CN" sz="3200" b="1" dirty="0">
                <a:ea typeface="ＭＳ Ｐゴシック" charset="-128"/>
              </a:rPr>
              <a:t>Process Control Monitors Structure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©2018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endParaRPr kumimoji="0" lang="en-US" altLang="zh-CN" sz="2800" b="1" dirty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Automated report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8072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Load URL of automated measurements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Load polarization of automated measurements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Run!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F227F-5F40-4C79-8BFB-CBDE78DF2E29}"/>
              </a:ext>
            </a:extLst>
          </p:cNvPr>
          <p:cNvSpPr/>
          <p:nvPr/>
        </p:nvSpPr>
        <p:spPr>
          <a:xfrm>
            <a:off x="483468" y="2197868"/>
            <a:ext cx="8203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2"/>
              </a:rPr>
              <a:t>https://github.com/SiEPIC-Kits/SiEPIC_Photonics_Package/tree/master/SiEPIC_Photonics_Package/PCM_analysis</a:t>
            </a:r>
            <a:endParaRPr lang="en-CA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C0602-DA54-49ED-A789-1FCEEDB5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7" y="2569602"/>
            <a:ext cx="5850000" cy="1008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419F7-8DFA-4ADA-8BEE-31D55653E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906" y="5229200"/>
            <a:ext cx="9144000" cy="7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80728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Assess propagation losses of waveguides (TE+TM)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Straight waveguides 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Spiral waveguides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Sub-wavelength waveguide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Assess side-wall roughness</a:t>
            </a: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Assess performance of different devices: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Bragg waveguides</a:t>
            </a:r>
          </a:p>
          <a:p>
            <a:pPr marL="1257300" lvl="2" indent="-342900">
              <a:buAutoNum type="arabicParenR"/>
            </a:pPr>
            <a:r>
              <a:rPr lang="en-US" dirty="0" err="1">
                <a:solidFill>
                  <a:srgbClr val="002060"/>
                </a:solidFill>
              </a:rPr>
              <a:t>dW</a:t>
            </a:r>
            <a:r>
              <a:rPr lang="en-US" dirty="0">
                <a:solidFill>
                  <a:srgbClr val="002060"/>
                </a:solidFill>
              </a:rPr>
              <a:t> vs bandwidth- what’s the real conclusion here? reproducibility?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Contra-DCs</a:t>
            </a:r>
          </a:p>
          <a:p>
            <a:pPr marL="1257300" lvl="2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Analyze the spectrum – watch for self-reflection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Proximity effects + writing jitter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Assess insertion losses of contra-DCs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Cut-back structures</a:t>
            </a:r>
          </a:p>
          <a:p>
            <a:pPr marL="800100" lvl="1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PRBGs for sidewall angle?</a:t>
            </a:r>
          </a:p>
        </p:txBody>
      </p:sp>
    </p:spTree>
    <p:extLst>
      <p:ext uri="{BB962C8B-B14F-4D97-AF65-F5344CB8AC3E}">
        <p14:creationId xmlns:p14="http://schemas.microsoft.com/office/powerpoint/2010/main" val="2187028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51363</TotalTime>
  <Words>133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Wingdings</vt:lpstr>
      <vt:lpstr>Custom Design</vt:lpstr>
      <vt:lpstr>UBC_theme1</vt:lpstr>
      <vt:lpstr>1_Custom Design</vt:lpstr>
      <vt:lpstr>SiEPIC-TOOLS: Process Control Monitors Structure</vt:lpstr>
      <vt:lpstr>Automated report generation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2524</cp:revision>
  <cp:lastPrinted>2018-01-11T08:12:37Z</cp:lastPrinted>
  <dcterms:created xsi:type="dcterms:W3CDTF">2011-06-10T23:11:41Z</dcterms:created>
  <dcterms:modified xsi:type="dcterms:W3CDTF">2019-04-11T18:28:32Z</dcterms:modified>
</cp:coreProperties>
</file>