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6"/>
  </p:notesMasterIdLst>
  <p:handoutMasterIdLst>
    <p:handoutMasterId r:id="rId7"/>
  </p:handoutMasterIdLst>
  <p:sldIdLst>
    <p:sldId id="426" r:id="rId4"/>
    <p:sldId id="44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/>
    <p:restoredTop sz="90701" autoAdjust="0"/>
  </p:normalViewPr>
  <p:slideViewPr>
    <p:cSldViewPr>
      <p:cViewPr varScale="1">
        <p:scale>
          <a:sx n="105" d="100"/>
          <a:sy n="105" d="100"/>
        </p:scale>
        <p:origin x="26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2019-02-04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2/4/2019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2/4/2019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2/4/2019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2/4/2019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2/4/2019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25" y="1556792"/>
            <a:ext cx="57959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2400" dirty="0" err="1">
                <a:ea typeface="ＭＳ Ｐゴシック" charset="-128"/>
              </a:rPr>
              <a:t>SiEPIC</a:t>
            </a:r>
            <a:r>
              <a:rPr kumimoji="0" lang="en-US" altLang="zh-CN" sz="2400" dirty="0">
                <a:ea typeface="ＭＳ Ｐゴシック" charset="-128"/>
              </a:rPr>
              <a:t>-TOOLS:</a:t>
            </a:r>
            <a:r>
              <a:rPr kumimoji="0" lang="en-US" altLang="zh-CN" sz="3200" b="1" dirty="0">
                <a:ea typeface="ＭＳ Ｐゴシック" charset="-128"/>
              </a:rPr>
              <a:t/>
            </a:r>
            <a:br>
              <a:rPr kumimoji="0" lang="en-US" altLang="zh-CN" sz="3200" b="1" dirty="0">
                <a:ea typeface="ＭＳ Ｐゴシック" charset="-128"/>
              </a:rPr>
            </a:br>
            <a:r>
              <a:rPr kumimoji="0" lang="en-US" altLang="zh-CN" sz="3200" b="1" dirty="0">
                <a:ea typeface="ＭＳ Ｐゴシック" charset="-128"/>
              </a:rPr>
              <a:t>Contra-Directional Couplers Designer Module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©2018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endParaRPr kumimoji="0" lang="en-US" altLang="zh-CN" sz="2800" b="1" dirty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  <a:p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Table of Contents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M. </a:t>
            </a:r>
            <a:r>
              <a:rPr lang="en-US" altLang="zh-CN" dirty="0" err="1"/>
              <a:t>Hammood</a:t>
            </a:r>
            <a:r>
              <a:rPr lang="en-US" altLang="zh-CN" dirty="0"/>
              <a:t> ©2018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80728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Motivation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Design challenges and objectives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Design and simulation: approach and flow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Layout </a:t>
            </a:r>
            <a:r>
              <a:rPr lang="en-US" dirty="0" err="1">
                <a:solidFill>
                  <a:srgbClr val="002060"/>
                </a:solidFill>
              </a:rPr>
              <a:t>PCell</a:t>
            </a:r>
            <a:r>
              <a:rPr lang="en-US" dirty="0">
                <a:solidFill>
                  <a:srgbClr val="002060"/>
                </a:solidFill>
              </a:rPr>
              <a:t> design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MODE </a:t>
            </a:r>
            <a:r>
              <a:rPr lang="en-US" dirty="0" err="1">
                <a:solidFill>
                  <a:srgbClr val="002060"/>
                </a:solidFill>
              </a:rPr>
              <a:t>supermodes</a:t>
            </a:r>
            <a:r>
              <a:rPr lang="en-US" dirty="0">
                <a:solidFill>
                  <a:srgbClr val="002060"/>
                </a:solidFill>
              </a:rPr>
              <a:t> analysis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FDTD </a:t>
            </a:r>
            <a:r>
              <a:rPr lang="en-US" dirty="0" err="1">
                <a:solidFill>
                  <a:srgbClr val="002060"/>
                </a:solidFill>
              </a:rPr>
              <a:t>bandstructure</a:t>
            </a:r>
            <a:r>
              <a:rPr lang="en-US" dirty="0">
                <a:solidFill>
                  <a:srgbClr val="002060"/>
                </a:solidFill>
              </a:rPr>
              <a:t> simulation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Analytical calculations: Coupled mode theory and transfer matrix method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AutoNum type="arabicParenR"/>
            </a:pPr>
            <a:r>
              <a:rPr lang="en-US" dirty="0" err="1">
                <a:solidFill>
                  <a:srgbClr val="002060"/>
                </a:solidFill>
              </a:rPr>
              <a:t>SiEPIC</a:t>
            </a:r>
            <a:r>
              <a:rPr lang="en-US" dirty="0">
                <a:solidFill>
                  <a:srgbClr val="002060"/>
                </a:solidFill>
              </a:rPr>
              <a:t> TOOLS Demo</a:t>
            </a:r>
          </a:p>
        </p:txBody>
      </p:sp>
    </p:spTree>
    <p:extLst>
      <p:ext uri="{BB962C8B-B14F-4D97-AF65-F5344CB8AC3E}">
        <p14:creationId xmlns:p14="http://schemas.microsoft.com/office/powerpoint/2010/main" val="21870284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51323</TotalTime>
  <Words>57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Arial</vt:lpstr>
      <vt:lpstr>Calibri</vt:lpstr>
      <vt:lpstr>Times New Roman</vt:lpstr>
      <vt:lpstr>Wingdings</vt:lpstr>
      <vt:lpstr>Custom Design</vt:lpstr>
      <vt:lpstr>UBC_theme1</vt:lpstr>
      <vt:lpstr>1_Custom Design</vt:lpstr>
      <vt:lpstr>SiEPIC-TOOLS: Contra-Directional Couplers Designer Module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2521</cp:revision>
  <cp:lastPrinted>2018-01-11T08:12:37Z</cp:lastPrinted>
  <dcterms:created xsi:type="dcterms:W3CDTF">2011-06-10T23:11:41Z</dcterms:created>
  <dcterms:modified xsi:type="dcterms:W3CDTF">2019-02-04T21:40:40Z</dcterms:modified>
</cp:coreProperties>
</file>