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2108" autoAdjust="0"/>
  </p:normalViewPr>
  <p:slideViewPr>
    <p:cSldViewPr>
      <p:cViewPr varScale="1">
        <p:scale>
          <a:sx n="71" d="100"/>
          <a:sy n="71" d="100"/>
        </p:scale>
        <p:origin x="199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2019-05-14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5/14/2019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</a:t>
            </a:r>
            <a:r>
              <a:rPr kumimoji="0" lang="en-US" altLang="zh-CN" sz="3200" b="1">
                <a:ea typeface="ＭＳ Ｐゴシック" charset="-128"/>
                <a:cs typeface="Times New Roman" panose="02020603050405020304" pitchFamily="18" charset="0"/>
              </a:rPr>
              <a:t>Cells Scripting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24" y="1241518"/>
            <a:ext cx="5184576" cy="242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1D272-0B77-40CE-A8BE-E61CD8A9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08" y="2780211"/>
            <a:ext cx="3406536" cy="32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68346</TotalTime>
  <Words>549</Words>
  <Application>Microsoft Office PowerPoint</Application>
  <PresentationFormat>On-screen Show (4:3)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Scripting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2638</cp:revision>
  <cp:lastPrinted>2018-01-11T08:12:37Z</cp:lastPrinted>
  <dcterms:created xsi:type="dcterms:W3CDTF">2011-06-10T23:11:41Z</dcterms:created>
  <dcterms:modified xsi:type="dcterms:W3CDTF">2019-05-14T15:20:53Z</dcterms:modified>
</cp:coreProperties>
</file>