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DD9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EDD9-384C-4DAF-90CC-C2A7BD48584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7D1E-53A5-478A-85EC-7F0DE047F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EDD9-384C-4DAF-90CC-C2A7BD48584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7D1E-53A5-478A-85EC-7F0DE047F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EDD9-384C-4DAF-90CC-C2A7BD48584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7D1E-53A5-478A-85EC-7F0DE047F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EDD9-384C-4DAF-90CC-C2A7BD48584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7D1E-53A5-478A-85EC-7F0DE047F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EDD9-384C-4DAF-90CC-C2A7BD48584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7D1E-53A5-478A-85EC-7F0DE047F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EDD9-384C-4DAF-90CC-C2A7BD48584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7D1E-53A5-478A-85EC-7F0DE047F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EDD9-384C-4DAF-90CC-C2A7BD48584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7D1E-53A5-478A-85EC-7F0DE047F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EDD9-384C-4DAF-90CC-C2A7BD48584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7D1E-53A5-478A-85EC-7F0DE047F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EDD9-384C-4DAF-90CC-C2A7BD48584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7D1E-53A5-478A-85EC-7F0DE047F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EDD9-384C-4DAF-90CC-C2A7BD48584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7D1E-53A5-478A-85EC-7F0DE047F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EDD9-384C-4DAF-90CC-C2A7BD48584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7D1E-53A5-478A-85EC-7F0DE047F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4EDD9-384C-4DAF-90CC-C2A7BD48584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47D1E-53A5-478A-85EC-7F0DE047FE5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Inter-city Bus Route Finder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Presented to:</a:t>
            </a:r>
          </a:p>
          <a:p>
            <a:r>
              <a:rPr lang="en-US" dirty="0" smtClean="0"/>
              <a:t>Dr. Md. </a:t>
            </a:r>
            <a:r>
              <a:rPr lang="en-US" dirty="0" err="1" smtClean="0"/>
              <a:t>Hasanuzzaman</a:t>
            </a:r>
            <a:endParaRPr lang="en-US" dirty="0" smtClean="0"/>
          </a:p>
          <a:p>
            <a:r>
              <a:rPr lang="en-US" dirty="0" smtClean="0"/>
              <a:t>Ms. Anna </a:t>
            </a:r>
            <a:r>
              <a:rPr lang="en-US" dirty="0" err="1"/>
              <a:t>F</a:t>
            </a:r>
            <a:r>
              <a:rPr lang="en-US" dirty="0" err="1" smtClean="0"/>
              <a:t>ariha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Presented by:</a:t>
            </a:r>
          </a:p>
          <a:p>
            <a:r>
              <a:rPr lang="en-US" dirty="0" err="1" smtClean="0"/>
              <a:t>Salsabil</a:t>
            </a:r>
            <a:r>
              <a:rPr lang="en-US" dirty="0" smtClean="0"/>
              <a:t> Ahmed Khan (Roll-11)</a:t>
            </a:r>
          </a:p>
          <a:p>
            <a:r>
              <a:rPr lang="en-US" dirty="0" err="1" smtClean="0"/>
              <a:t>Fariha</a:t>
            </a:r>
            <a:r>
              <a:rPr lang="en-US" dirty="0" smtClean="0"/>
              <a:t> </a:t>
            </a:r>
            <a:r>
              <a:rPr lang="en-US" dirty="0" err="1" smtClean="0"/>
              <a:t>Moomtaheen</a:t>
            </a:r>
            <a:r>
              <a:rPr lang="en-US" dirty="0" smtClean="0"/>
              <a:t> (Roll-23)</a:t>
            </a:r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Shortest Time</a:t>
            </a:r>
            <a:endParaRPr lang="en-US" dirty="0"/>
          </a:p>
        </p:txBody>
      </p:sp>
      <p:pic>
        <p:nvPicPr>
          <p:cNvPr id="4" name="Picture 3" descr="13329801_727817560693203_636260905_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78" y="1905000"/>
            <a:ext cx="6564924" cy="289560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667000"/>
            <a:ext cx="6400800" cy="1752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The route is not showed in map.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Arrival and departure time are not mentioned.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32004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   We will try to overcome our shortcomings in the future. This site will definitely help the </a:t>
            </a:r>
            <a:r>
              <a:rPr lang="en-US" dirty="0" err="1" smtClean="0"/>
              <a:t>travellers</a:t>
            </a:r>
            <a:r>
              <a:rPr lang="en-US" dirty="0" smtClean="0"/>
              <a:t> of our country find the best way to reach their destination in the comfort they prefer.</a:t>
            </a:r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630bb63711d21f2994a670cefb5f0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90600"/>
            <a:ext cx="5991225" cy="4498674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95400" y="3048000"/>
            <a:ext cx="6629400" cy="2667000"/>
          </a:xfrm>
        </p:spPr>
        <p:txBody>
          <a:bodyPr>
            <a:normAutofit fontScale="925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Shows route between two cities of Bangladesh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Route can be searched based on 3 criteria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Helps select bus based on requirement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Home</a:t>
            </a:r>
            <a:endParaRPr lang="en-US" dirty="0"/>
          </a:p>
        </p:txBody>
      </p:sp>
      <p:pic>
        <p:nvPicPr>
          <p:cNvPr id="3" name="Picture 2" descr="Screenshot from 2016-05-30 09_00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5051214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Route</a:t>
            </a:r>
            <a:endParaRPr lang="en-US" dirty="0"/>
          </a:p>
        </p:txBody>
      </p:sp>
      <p:pic>
        <p:nvPicPr>
          <p:cNvPr id="3" name="Picture 2" descr="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44219"/>
            <a:ext cx="7162800" cy="486831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Route : Lowest Cost</a:t>
            </a:r>
            <a:endParaRPr lang="en-US" dirty="0"/>
          </a:p>
        </p:txBody>
      </p:sp>
      <p:pic>
        <p:nvPicPr>
          <p:cNvPr id="3" name="Picture 2" descr="a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00200"/>
            <a:ext cx="6543675" cy="447675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Lowest Cost</a:t>
            </a:r>
            <a:endParaRPr lang="en-US" dirty="0"/>
          </a:p>
        </p:txBody>
      </p:sp>
      <p:pic>
        <p:nvPicPr>
          <p:cNvPr id="3" name="Picture 2" descr="a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90700"/>
            <a:ext cx="6781800" cy="339090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Route: Shortest Distance </a:t>
            </a:r>
            <a:endParaRPr lang="en-US" dirty="0"/>
          </a:p>
        </p:txBody>
      </p:sp>
      <p:pic>
        <p:nvPicPr>
          <p:cNvPr id="3" name="Picture 2" descr="a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00200"/>
            <a:ext cx="6781800" cy="471487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Shortest Distance</a:t>
            </a:r>
            <a:endParaRPr lang="en-US" dirty="0"/>
          </a:p>
        </p:txBody>
      </p:sp>
      <p:pic>
        <p:nvPicPr>
          <p:cNvPr id="3" name="Picture 2" descr="a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77" y="1905000"/>
            <a:ext cx="6569123" cy="304063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Route: Shortest Time</a:t>
            </a:r>
            <a:endParaRPr lang="en-US" dirty="0"/>
          </a:p>
        </p:txBody>
      </p:sp>
      <p:pic>
        <p:nvPicPr>
          <p:cNvPr id="3" name="Picture 2" descr="a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00200"/>
            <a:ext cx="6838699" cy="456247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141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Inter-city Bus Route Finder</vt:lpstr>
      <vt:lpstr>Overview</vt:lpstr>
      <vt:lpstr>Home</vt:lpstr>
      <vt:lpstr>Find Route</vt:lpstr>
      <vt:lpstr>Find Route : Lowest Cost</vt:lpstr>
      <vt:lpstr>Result: Lowest Cost</vt:lpstr>
      <vt:lpstr>Find Route: Shortest Distance </vt:lpstr>
      <vt:lpstr>Result: Shortest Distance</vt:lpstr>
      <vt:lpstr>Find Route: Shortest Time</vt:lpstr>
      <vt:lpstr>Result: Shortest Time</vt:lpstr>
      <vt:lpstr>Limitation</vt:lpstr>
      <vt:lpstr>Conclusion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Inter-city Bus Route Finder</dc:title>
  <dc:creator>Aunanya</dc:creator>
  <cp:lastModifiedBy>Aunanya</cp:lastModifiedBy>
  <cp:revision>16</cp:revision>
  <dcterms:created xsi:type="dcterms:W3CDTF">2016-05-30T04:16:38Z</dcterms:created>
  <dcterms:modified xsi:type="dcterms:W3CDTF">2016-05-30T05:10:11Z</dcterms:modified>
</cp:coreProperties>
</file>