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0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-540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viewProps" Target="view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presProps" Target="presProps.xml" /><Relationship Id="rId5" Type="http://schemas.openxmlformats.org/officeDocument/2006/relationships/slide" Target="slides/slide4.xml" /><Relationship Id="rId10" Type="http://schemas.openxmlformats.org/officeDocument/2006/relationships/notesMaster" Target="notesMasters/notesMaster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ableStyles" Target="tableStyles.xml" 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</c:title>
    <c:autoTitleDeleted val="0"/>
    <c:view3D>
      <c:rotX val="30"/>
      <c:rotY val="0"/>
      <c:rAngAx val="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CGPA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Akifa</c:v>
                </c:pt>
                <c:pt idx="1">
                  <c:v>Sadia</c:v>
                </c:pt>
                <c:pt idx="2">
                  <c:v>Miti</c:v>
                </c:pt>
                <c:pt idx="3">
                  <c:v>Disha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3.9</c:v>
                </c:pt>
                <c:pt idx="1">
                  <c:v>3.7</c:v>
                </c:pt>
                <c:pt idx="2">
                  <c:v>3.5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6FD-1648-9C61-26D905702E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245E55-CE64-4A8C-A4E3-F72286D3F98C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A88B73D-9D21-4498-91D1-4561E8A77745}">
      <dgm:prSet phldrT="[Text]"/>
      <dgm:spPr/>
      <dgm:t>
        <a:bodyPr/>
        <a:lstStyle/>
        <a:p>
          <a:r>
            <a:rPr lang="en-US" dirty="0"/>
            <a:t>MOP</a:t>
          </a:r>
        </a:p>
      </dgm:t>
    </dgm:pt>
    <dgm:pt modelId="{30F86F5E-3521-4EE6-BD69-750091F2F302}" type="parTrans" cxnId="{E9A14911-AB47-4C42-BA6B-E8EC93CBA32C}">
      <dgm:prSet/>
      <dgm:spPr/>
      <dgm:t>
        <a:bodyPr/>
        <a:lstStyle/>
        <a:p>
          <a:endParaRPr lang="en-US"/>
        </a:p>
      </dgm:t>
    </dgm:pt>
    <dgm:pt modelId="{5B2CB53D-5CF4-43DB-8768-FB6ED2E4325F}" type="sibTrans" cxnId="{E9A14911-AB47-4C42-BA6B-E8EC93CBA32C}">
      <dgm:prSet/>
      <dgm:spPr/>
      <dgm:t>
        <a:bodyPr/>
        <a:lstStyle/>
        <a:p>
          <a:endParaRPr lang="en-US"/>
        </a:p>
      </dgm:t>
    </dgm:pt>
    <dgm:pt modelId="{AEDB1B1D-127B-4AD7-B91A-B8D526DA8D88}">
      <dgm:prSet phldrT="[Text]"/>
      <dgm:spPr/>
      <dgm:t>
        <a:bodyPr/>
        <a:lstStyle/>
        <a:p>
          <a:r>
            <a:rPr lang="en-US" dirty="0"/>
            <a:t>Computer basic</a:t>
          </a:r>
        </a:p>
      </dgm:t>
    </dgm:pt>
    <dgm:pt modelId="{C269BC81-0AC0-46FC-8E98-B03905C1011F}" type="parTrans" cxnId="{303C7E12-4253-4516-9B18-81CE4A54DD84}">
      <dgm:prSet/>
      <dgm:spPr/>
      <dgm:t>
        <a:bodyPr/>
        <a:lstStyle/>
        <a:p>
          <a:endParaRPr lang="en-US"/>
        </a:p>
      </dgm:t>
    </dgm:pt>
    <dgm:pt modelId="{0351690C-7C44-407C-9667-73193EA753AC}" type="sibTrans" cxnId="{303C7E12-4253-4516-9B18-81CE4A54DD84}">
      <dgm:prSet/>
      <dgm:spPr/>
      <dgm:t>
        <a:bodyPr/>
        <a:lstStyle/>
        <a:p>
          <a:endParaRPr lang="en-US"/>
        </a:p>
      </dgm:t>
    </dgm:pt>
    <dgm:pt modelId="{4B82AC2C-64F5-4751-83D6-413F08FC95D0}">
      <dgm:prSet phldrT="[Text]"/>
      <dgm:spPr/>
      <dgm:t>
        <a:bodyPr/>
        <a:lstStyle/>
        <a:p>
          <a:r>
            <a:rPr lang="en-US" dirty="0"/>
            <a:t>MS WORD</a:t>
          </a:r>
        </a:p>
      </dgm:t>
    </dgm:pt>
    <dgm:pt modelId="{D4BFDE98-8C91-4394-9944-36DA487E7226}" type="parTrans" cxnId="{94E36614-F627-49BC-85D4-210837AEE1BB}">
      <dgm:prSet/>
      <dgm:spPr/>
      <dgm:t>
        <a:bodyPr/>
        <a:lstStyle/>
        <a:p>
          <a:endParaRPr lang="en-US"/>
        </a:p>
      </dgm:t>
    </dgm:pt>
    <dgm:pt modelId="{DF37E978-0A04-4972-AA4B-B0C6C057CFEC}" type="sibTrans" cxnId="{94E36614-F627-49BC-85D4-210837AEE1BB}">
      <dgm:prSet/>
      <dgm:spPr/>
      <dgm:t>
        <a:bodyPr/>
        <a:lstStyle/>
        <a:p>
          <a:endParaRPr lang="en-US"/>
        </a:p>
      </dgm:t>
    </dgm:pt>
    <dgm:pt modelId="{B1827F9D-B6B4-4989-AE5F-0A9256A889F1}">
      <dgm:prSet phldrT="[Text]"/>
      <dgm:spPr/>
      <dgm:t>
        <a:bodyPr/>
        <a:lstStyle/>
        <a:p>
          <a:r>
            <a:rPr lang="en-US" dirty="0"/>
            <a:t>MS EXCEL</a:t>
          </a:r>
        </a:p>
      </dgm:t>
    </dgm:pt>
    <dgm:pt modelId="{F50F894B-A34F-4434-8750-D8ABFB9E396D}" type="parTrans" cxnId="{2E599799-08AB-4906-88B7-DCA1F955C490}">
      <dgm:prSet/>
      <dgm:spPr/>
      <dgm:t>
        <a:bodyPr/>
        <a:lstStyle/>
        <a:p>
          <a:endParaRPr lang="en-US"/>
        </a:p>
      </dgm:t>
    </dgm:pt>
    <dgm:pt modelId="{86EA61C6-8C15-48CD-894F-B54E7E98E186}" type="sibTrans" cxnId="{2E599799-08AB-4906-88B7-DCA1F955C490}">
      <dgm:prSet/>
      <dgm:spPr/>
      <dgm:t>
        <a:bodyPr/>
        <a:lstStyle/>
        <a:p>
          <a:endParaRPr lang="en-US"/>
        </a:p>
      </dgm:t>
    </dgm:pt>
    <dgm:pt modelId="{DF0BC2C2-6D9F-4BE8-B021-1B694E321C60}">
      <dgm:prSet phldrT="[Text]"/>
      <dgm:spPr/>
      <dgm:t>
        <a:bodyPr/>
        <a:lstStyle/>
        <a:p>
          <a:r>
            <a:rPr lang="en-US" dirty="0"/>
            <a:t>MS POWERPOINT</a:t>
          </a:r>
        </a:p>
      </dgm:t>
    </dgm:pt>
    <dgm:pt modelId="{24ED79FC-F419-405A-BDDD-1B64B6BBD50D}" type="parTrans" cxnId="{7D071476-DB1A-49BD-A3FF-52A4DA07E618}">
      <dgm:prSet/>
      <dgm:spPr/>
      <dgm:t>
        <a:bodyPr/>
        <a:lstStyle/>
        <a:p>
          <a:endParaRPr lang="en-US"/>
        </a:p>
      </dgm:t>
    </dgm:pt>
    <dgm:pt modelId="{C41A6530-C1DD-42EA-B2FB-B8229DDC2ED1}" type="sibTrans" cxnId="{7D071476-DB1A-49BD-A3FF-52A4DA07E618}">
      <dgm:prSet/>
      <dgm:spPr/>
      <dgm:t>
        <a:bodyPr/>
        <a:lstStyle/>
        <a:p>
          <a:endParaRPr lang="en-US"/>
        </a:p>
      </dgm:t>
    </dgm:pt>
    <dgm:pt modelId="{B226F4A3-F8CF-4F83-ACF2-B63608078501}" type="pres">
      <dgm:prSet presAssocID="{BD245E55-CE64-4A8C-A4E3-F72286D3F98C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A7DD6FB-0800-4A9A-B582-29D7ED24C088}" type="pres">
      <dgm:prSet presAssocID="{AA88B73D-9D21-4498-91D1-4561E8A77745}" presName="root1" presStyleCnt="0"/>
      <dgm:spPr/>
    </dgm:pt>
    <dgm:pt modelId="{D96A1FA3-9A5E-46D6-B42F-441FC5C0F9D2}" type="pres">
      <dgm:prSet presAssocID="{AA88B73D-9D21-4498-91D1-4561E8A77745}" presName="LevelOneTextNode" presStyleLbl="node0" presStyleIdx="0" presStyleCnt="1" custScaleX="43218" custScaleY="62883" custLinFactX="-100000" custLinFactNeighborX="-170637" custLinFactNeighborY="10985">
        <dgm:presLayoutVars>
          <dgm:chPref val="3"/>
        </dgm:presLayoutVars>
      </dgm:prSet>
      <dgm:spPr/>
    </dgm:pt>
    <dgm:pt modelId="{CBB6DB09-50D6-41F0-B447-B73A2C2FB05A}" type="pres">
      <dgm:prSet presAssocID="{AA88B73D-9D21-4498-91D1-4561E8A77745}" presName="level2hierChild" presStyleCnt="0"/>
      <dgm:spPr/>
    </dgm:pt>
    <dgm:pt modelId="{2475CB0B-6FF4-41AF-AAC8-E8CF9048AD0B}" type="pres">
      <dgm:prSet presAssocID="{C269BC81-0AC0-46FC-8E98-B03905C1011F}" presName="conn2-1" presStyleLbl="parChTrans1D2" presStyleIdx="0" presStyleCnt="4"/>
      <dgm:spPr/>
    </dgm:pt>
    <dgm:pt modelId="{0CCE3362-6180-4C88-B708-C5F38A7416AF}" type="pres">
      <dgm:prSet presAssocID="{C269BC81-0AC0-46FC-8E98-B03905C1011F}" presName="connTx" presStyleLbl="parChTrans1D2" presStyleIdx="0" presStyleCnt="4"/>
      <dgm:spPr/>
    </dgm:pt>
    <dgm:pt modelId="{6E2B80C4-5AF5-4262-9455-6D7576726E27}" type="pres">
      <dgm:prSet presAssocID="{AEDB1B1D-127B-4AD7-B91A-B8D526DA8D88}" presName="root2" presStyleCnt="0"/>
      <dgm:spPr/>
    </dgm:pt>
    <dgm:pt modelId="{8582954B-63DE-4AEA-A24F-99A580B0B3A4}" type="pres">
      <dgm:prSet presAssocID="{AEDB1B1D-127B-4AD7-B91A-B8D526DA8D88}" presName="LevelTwoTextNode" presStyleLbl="node2" presStyleIdx="0" presStyleCnt="4" custScaleY="50800" custLinFactNeighborX="-26823" custLinFactNeighborY="45246">
        <dgm:presLayoutVars>
          <dgm:chPref val="3"/>
        </dgm:presLayoutVars>
      </dgm:prSet>
      <dgm:spPr/>
    </dgm:pt>
    <dgm:pt modelId="{7262A672-5AF3-46E0-9280-EFD4FF126271}" type="pres">
      <dgm:prSet presAssocID="{AEDB1B1D-127B-4AD7-B91A-B8D526DA8D88}" presName="level3hierChild" presStyleCnt="0"/>
      <dgm:spPr/>
    </dgm:pt>
    <dgm:pt modelId="{B10A77D9-5181-45D3-96AF-07778D3D12F9}" type="pres">
      <dgm:prSet presAssocID="{D4BFDE98-8C91-4394-9944-36DA487E7226}" presName="conn2-1" presStyleLbl="parChTrans1D2" presStyleIdx="1" presStyleCnt="4"/>
      <dgm:spPr/>
    </dgm:pt>
    <dgm:pt modelId="{4F9DADA9-9FE9-486F-BE34-0604623D5D1F}" type="pres">
      <dgm:prSet presAssocID="{D4BFDE98-8C91-4394-9944-36DA487E7226}" presName="connTx" presStyleLbl="parChTrans1D2" presStyleIdx="1" presStyleCnt="4"/>
      <dgm:spPr/>
    </dgm:pt>
    <dgm:pt modelId="{14C2A90F-8FC6-4E8B-A82E-24FE8741BFCA}" type="pres">
      <dgm:prSet presAssocID="{4B82AC2C-64F5-4751-83D6-413F08FC95D0}" presName="root2" presStyleCnt="0"/>
      <dgm:spPr/>
    </dgm:pt>
    <dgm:pt modelId="{C9160479-60C3-4579-A9E8-318B03C8AC74}" type="pres">
      <dgm:prSet presAssocID="{4B82AC2C-64F5-4751-83D6-413F08FC95D0}" presName="LevelTwoTextNode" presStyleLbl="node2" presStyleIdx="1" presStyleCnt="4" custScaleY="50037" custLinFactNeighborX="-27077" custLinFactNeighborY="31839">
        <dgm:presLayoutVars>
          <dgm:chPref val="3"/>
        </dgm:presLayoutVars>
      </dgm:prSet>
      <dgm:spPr/>
    </dgm:pt>
    <dgm:pt modelId="{0739D38C-8DB2-4592-A312-1C2F18B6D95A}" type="pres">
      <dgm:prSet presAssocID="{4B82AC2C-64F5-4751-83D6-413F08FC95D0}" presName="level3hierChild" presStyleCnt="0"/>
      <dgm:spPr/>
    </dgm:pt>
    <dgm:pt modelId="{EE31CCB4-D3BF-4850-93AC-0FC58D2E55FF}" type="pres">
      <dgm:prSet presAssocID="{F50F894B-A34F-4434-8750-D8ABFB9E396D}" presName="conn2-1" presStyleLbl="parChTrans1D2" presStyleIdx="2" presStyleCnt="4"/>
      <dgm:spPr/>
    </dgm:pt>
    <dgm:pt modelId="{D96904B3-F62C-4FAB-AB65-41E8BAB7C36D}" type="pres">
      <dgm:prSet presAssocID="{F50F894B-A34F-4434-8750-D8ABFB9E396D}" presName="connTx" presStyleLbl="parChTrans1D2" presStyleIdx="2" presStyleCnt="4"/>
      <dgm:spPr/>
    </dgm:pt>
    <dgm:pt modelId="{9BDC0F35-6046-42BE-BC94-9A1C80BFCB7D}" type="pres">
      <dgm:prSet presAssocID="{B1827F9D-B6B4-4989-AE5F-0A9256A889F1}" presName="root2" presStyleCnt="0"/>
      <dgm:spPr/>
    </dgm:pt>
    <dgm:pt modelId="{0CD1E198-E804-48AE-9A38-937117FCB4C3}" type="pres">
      <dgm:prSet presAssocID="{B1827F9D-B6B4-4989-AE5F-0A9256A889F1}" presName="LevelTwoTextNode" presStyleLbl="node2" presStyleIdx="2" presStyleCnt="4" custScaleY="47777" custLinFactNeighborX="-26311" custLinFactNeighborY="19271">
        <dgm:presLayoutVars>
          <dgm:chPref val="3"/>
        </dgm:presLayoutVars>
      </dgm:prSet>
      <dgm:spPr/>
    </dgm:pt>
    <dgm:pt modelId="{8C0F17F2-9566-426D-AF08-B6BDD10B9300}" type="pres">
      <dgm:prSet presAssocID="{B1827F9D-B6B4-4989-AE5F-0A9256A889F1}" presName="level3hierChild" presStyleCnt="0"/>
      <dgm:spPr/>
    </dgm:pt>
    <dgm:pt modelId="{C8C10EBA-7549-4E6E-A82B-2F8085C6DB35}" type="pres">
      <dgm:prSet presAssocID="{24ED79FC-F419-405A-BDDD-1B64B6BBD50D}" presName="conn2-1" presStyleLbl="parChTrans1D2" presStyleIdx="3" presStyleCnt="4"/>
      <dgm:spPr/>
    </dgm:pt>
    <dgm:pt modelId="{E2EA09AC-2B13-418C-9C36-92EE1A3F79A0}" type="pres">
      <dgm:prSet presAssocID="{24ED79FC-F419-405A-BDDD-1B64B6BBD50D}" presName="connTx" presStyleLbl="parChTrans1D2" presStyleIdx="3" presStyleCnt="4"/>
      <dgm:spPr/>
    </dgm:pt>
    <dgm:pt modelId="{0BCA5B58-477C-4966-8FB5-B5C42ED1A2BF}" type="pres">
      <dgm:prSet presAssocID="{DF0BC2C2-6D9F-4BE8-B021-1B694E321C60}" presName="root2" presStyleCnt="0"/>
      <dgm:spPr/>
    </dgm:pt>
    <dgm:pt modelId="{F8811248-BD9D-45A1-8C38-6149DE2ADED2}" type="pres">
      <dgm:prSet presAssocID="{DF0BC2C2-6D9F-4BE8-B021-1B694E321C60}" presName="LevelTwoTextNode" presStyleLbl="node2" presStyleIdx="3" presStyleCnt="4" custScaleX="100852" custScaleY="48699" custLinFactNeighborX="-27334" custLinFactNeighborY="19271">
        <dgm:presLayoutVars>
          <dgm:chPref val="3"/>
        </dgm:presLayoutVars>
      </dgm:prSet>
      <dgm:spPr/>
    </dgm:pt>
    <dgm:pt modelId="{FC5C9A4B-FDB0-4F3B-8B92-0E8FC2FE9124}" type="pres">
      <dgm:prSet presAssocID="{DF0BC2C2-6D9F-4BE8-B021-1B694E321C60}" presName="level3hierChild" presStyleCnt="0"/>
      <dgm:spPr/>
    </dgm:pt>
  </dgm:ptLst>
  <dgm:cxnLst>
    <dgm:cxn modelId="{E9A14911-AB47-4C42-BA6B-E8EC93CBA32C}" srcId="{BD245E55-CE64-4A8C-A4E3-F72286D3F98C}" destId="{AA88B73D-9D21-4498-91D1-4561E8A77745}" srcOrd="0" destOrd="0" parTransId="{30F86F5E-3521-4EE6-BD69-750091F2F302}" sibTransId="{5B2CB53D-5CF4-43DB-8768-FB6ED2E4325F}"/>
    <dgm:cxn modelId="{303C7E12-4253-4516-9B18-81CE4A54DD84}" srcId="{AA88B73D-9D21-4498-91D1-4561E8A77745}" destId="{AEDB1B1D-127B-4AD7-B91A-B8D526DA8D88}" srcOrd="0" destOrd="0" parTransId="{C269BC81-0AC0-46FC-8E98-B03905C1011F}" sibTransId="{0351690C-7C44-407C-9667-73193EA753AC}"/>
    <dgm:cxn modelId="{94E36614-F627-49BC-85D4-210837AEE1BB}" srcId="{AA88B73D-9D21-4498-91D1-4561E8A77745}" destId="{4B82AC2C-64F5-4751-83D6-413F08FC95D0}" srcOrd="1" destOrd="0" parTransId="{D4BFDE98-8C91-4394-9944-36DA487E7226}" sibTransId="{DF37E978-0A04-4972-AA4B-B0C6C057CFEC}"/>
    <dgm:cxn modelId="{2385BC18-D02D-4822-989A-7BFD2108205B}" type="presOf" srcId="{D4BFDE98-8C91-4394-9944-36DA487E7226}" destId="{4F9DADA9-9FE9-486F-BE34-0604623D5D1F}" srcOrd="1" destOrd="0" presId="urn:microsoft.com/office/officeart/2008/layout/HorizontalMultiLevelHierarchy"/>
    <dgm:cxn modelId="{09CB2120-3538-47D6-858B-1B56AA66C599}" type="presOf" srcId="{AEDB1B1D-127B-4AD7-B91A-B8D526DA8D88}" destId="{8582954B-63DE-4AEA-A24F-99A580B0B3A4}" srcOrd="0" destOrd="0" presId="urn:microsoft.com/office/officeart/2008/layout/HorizontalMultiLevelHierarchy"/>
    <dgm:cxn modelId="{77698B20-E933-4293-A6CB-99577C1F9903}" type="presOf" srcId="{24ED79FC-F419-405A-BDDD-1B64B6BBD50D}" destId="{C8C10EBA-7549-4E6E-A82B-2F8085C6DB35}" srcOrd="0" destOrd="0" presId="urn:microsoft.com/office/officeart/2008/layout/HorizontalMultiLevelHierarchy"/>
    <dgm:cxn modelId="{3848D425-3824-4435-8409-5D5D29E64FD8}" type="presOf" srcId="{D4BFDE98-8C91-4394-9944-36DA487E7226}" destId="{B10A77D9-5181-45D3-96AF-07778D3D12F9}" srcOrd="0" destOrd="0" presId="urn:microsoft.com/office/officeart/2008/layout/HorizontalMultiLevelHierarchy"/>
    <dgm:cxn modelId="{2F7F0E41-9C3A-432E-B557-BEAAA21A515A}" type="presOf" srcId="{24ED79FC-F419-405A-BDDD-1B64B6BBD50D}" destId="{E2EA09AC-2B13-418C-9C36-92EE1A3F79A0}" srcOrd="1" destOrd="0" presId="urn:microsoft.com/office/officeart/2008/layout/HorizontalMultiLevelHierarchy"/>
    <dgm:cxn modelId="{B4C5356E-DB94-4C82-8929-47A70619291C}" type="presOf" srcId="{BD245E55-CE64-4A8C-A4E3-F72286D3F98C}" destId="{B226F4A3-F8CF-4F83-ACF2-B63608078501}" srcOrd="0" destOrd="0" presId="urn:microsoft.com/office/officeart/2008/layout/HorizontalMultiLevelHierarchy"/>
    <dgm:cxn modelId="{82A1D24E-92F8-43F7-9D9B-13CDC7C2278A}" type="presOf" srcId="{F50F894B-A34F-4434-8750-D8ABFB9E396D}" destId="{EE31CCB4-D3BF-4850-93AC-0FC58D2E55FF}" srcOrd="0" destOrd="0" presId="urn:microsoft.com/office/officeart/2008/layout/HorizontalMultiLevelHierarchy"/>
    <dgm:cxn modelId="{195FEB52-6A21-433D-8B47-684793B79F6F}" type="presOf" srcId="{4B82AC2C-64F5-4751-83D6-413F08FC95D0}" destId="{C9160479-60C3-4579-A9E8-318B03C8AC74}" srcOrd="0" destOrd="0" presId="urn:microsoft.com/office/officeart/2008/layout/HorizontalMultiLevelHierarchy"/>
    <dgm:cxn modelId="{7D071476-DB1A-49BD-A3FF-52A4DA07E618}" srcId="{AA88B73D-9D21-4498-91D1-4561E8A77745}" destId="{DF0BC2C2-6D9F-4BE8-B021-1B694E321C60}" srcOrd="3" destOrd="0" parTransId="{24ED79FC-F419-405A-BDDD-1B64B6BBD50D}" sibTransId="{C41A6530-C1DD-42EA-B2FB-B8229DDC2ED1}"/>
    <dgm:cxn modelId="{DCEBEB57-08DA-414F-A91F-ACD326414AE7}" type="presOf" srcId="{C269BC81-0AC0-46FC-8E98-B03905C1011F}" destId="{2475CB0B-6FF4-41AF-AAC8-E8CF9048AD0B}" srcOrd="0" destOrd="0" presId="urn:microsoft.com/office/officeart/2008/layout/HorizontalMultiLevelHierarchy"/>
    <dgm:cxn modelId="{A672C198-24A3-4539-B7D9-A07EE7D995AF}" type="presOf" srcId="{B1827F9D-B6B4-4989-AE5F-0A9256A889F1}" destId="{0CD1E198-E804-48AE-9A38-937117FCB4C3}" srcOrd="0" destOrd="0" presId="urn:microsoft.com/office/officeart/2008/layout/HorizontalMultiLevelHierarchy"/>
    <dgm:cxn modelId="{2E599799-08AB-4906-88B7-DCA1F955C490}" srcId="{AA88B73D-9D21-4498-91D1-4561E8A77745}" destId="{B1827F9D-B6B4-4989-AE5F-0A9256A889F1}" srcOrd="2" destOrd="0" parTransId="{F50F894B-A34F-4434-8750-D8ABFB9E396D}" sibTransId="{86EA61C6-8C15-48CD-894F-B54E7E98E186}"/>
    <dgm:cxn modelId="{12946BA3-7CDF-4DFA-AEBF-84187C0EF987}" type="presOf" srcId="{C269BC81-0AC0-46FC-8E98-B03905C1011F}" destId="{0CCE3362-6180-4C88-B708-C5F38A7416AF}" srcOrd="1" destOrd="0" presId="urn:microsoft.com/office/officeart/2008/layout/HorizontalMultiLevelHierarchy"/>
    <dgm:cxn modelId="{B36663CC-0355-45B5-8F29-68613854C247}" type="presOf" srcId="{DF0BC2C2-6D9F-4BE8-B021-1B694E321C60}" destId="{F8811248-BD9D-45A1-8C38-6149DE2ADED2}" srcOrd="0" destOrd="0" presId="urn:microsoft.com/office/officeart/2008/layout/HorizontalMultiLevelHierarchy"/>
    <dgm:cxn modelId="{74F75EE7-6168-430B-830D-1D9022608151}" type="presOf" srcId="{AA88B73D-9D21-4498-91D1-4561E8A77745}" destId="{D96A1FA3-9A5E-46D6-B42F-441FC5C0F9D2}" srcOrd="0" destOrd="0" presId="urn:microsoft.com/office/officeart/2008/layout/HorizontalMultiLevelHierarchy"/>
    <dgm:cxn modelId="{E10CDBFE-A790-4163-AE58-9208BFC81BDA}" type="presOf" srcId="{F50F894B-A34F-4434-8750-D8ABFB9E396D}" destId="{D96904B3-F62C-4FAB-AB65-41E8BAB7C36D}" srcOrd="1" destOrd="0" presId="urn:microsoft.com/office/officeart/2008/layout/HorizontalMultiLevelHierarchy"/>
    <dgm:cxn modelId="{05CBB900-ED9E-4ADF-A5EA-68F269810F3E}" type="presParOf" srcId="{B226F4A3-F8CF-4F83-ACF2-B63608078501}" destId="{5A7DD6FB-0800-4A9A-B582-29D7ED24C088}" srcOrd="0" destOrd="0" presId="urn:microsoft.com/office/officeart/2008/layout/HorizontalMultiLevelHierarchy"/>
    <dgm:cxn modelId="{8E026CBC-DA10-4D12-913C-D87146B12B46}" type="presParOf" srcId="{5A7DD6FB-0800-4A9A-B582-29D7ED24C088}" destId="{D96A1FA3-9A5E-46D6-B42F-441FC5C0F9D2}" srcOrd="0" destOrd="0" presId="urn:microsoft.com/office/officeart/2008/layout/HorizontalMultiLevelHierarchy"/>
    <dgm:cxn modelId="{B6666DE4-7EC0-416A-A020-65FD7009A000}" type="presParOf" srcId="{5A7DD6FB-0800-4A9A-B582-29D7ED24C088}" destId="{CBB6DB09-50D6-41F0-B447-B73A2C2FB05A}" srcOrd="1" destOrd="0" presId="urn:microsoft.com/office/officeart/2008/layout/HorizontalMultiLevelHierarchy"/>
    <dgm:cxn modelId="{42BF79EA-692E-4953-90A6-817A9A17CE3A}" type="presParOf" srcId="{CBB6DB09-50D6-41F0-B447-B73A2C2FB05A}" destId="{2475CB0B-6FF4-41AF-AAC8-E8CF9048AD0B}" srcOrd="0" destOrd="0" presId="urn:microsoft.com/office/officeart/2008/layout/HorizontalMultiLevelHierarchy"/>
    <dgm:cxn modelId="{5BB7E58B-D0DC-4DAC-99F2-705E8EDFBCEA}" type="presParOf" srcId="{2475CB0B-6FF4-41AF-AAC8-E8CF9048AD0B}" destId="{0CCE3362-6180-4C88-B708-C5F38A7416AF}" srcOrd="0" destOrd="0" presId="urn:microsoft.com/office/officeart/2008/layout/HorizontalMultiLevelHierarchy"/>
    <dgm:cxn modelId="{4449E279-A6DA-4119-95BB-66E10AA48446}" type="presParOf" srcId="{CBB6DB09-50D6-41F0-B447-B73A2C2FB05A}" destId="{6E2B80C4-5AF5-4262-9455-6D7576726E27}" srcOrd="1" destOrd="0" presId="urn:microsoft.com/office/officeart/2008/layout/HorizontalMultiLevelHierarchy"/>
    <dgm:cxn modelId="{C7EE0CDA-336C-4026-ACC5-6499F751CCEB}" type="presParOf" srcId="{6E2B80C4-5AF5-4262-9455-6D7576726E27}" destId="{8582954B-63DE-4AEA-A24F-99A580B0B3A4}" srcOrd="0" destOrd="0" presId="urn:microsoft.com/office/officeart/2008/layout/HorizontalMultiLevelHierarchy"/>
    <dgm:cxn modelId="{437C7A5C-4500-4BAA-A3CE-BF8F66EB6EB6}" type="presParOf" srcId="{6E2B80C4-5AF5-4262-9455-6D7576726E27}" destId="{7262A672-5AF3-46E0-9280-EFD4FF126271}" srcOrd="1" destOrd="0" presId="urn:microsoft.com/office/officeart/2008/layout/HorizontalMultiLevelHierarchy"/>
    <dgm:cxn modelId="{1B3CF660-F528-4C45-9927-A67B6719E0FD}" type="presParOf" srcId="{CBB6DB09-50D6-41F0-B447-B73A2C2FB05A}" destId="{B10A77D9-5181-45D3-96AF-07778D3D12F9}" srcOrd="2" destOrd="0" presId="urn:microsoft.com/office/officeart/2008/layout/HorizontalMultiLevelHierarchy"/>
    <dgm:cxn modelId="{C9C2E964-68D7-4299-94CA-CC9308DBDF36}" type="presParOf" srcId="{B10A77D9-5181-45D3-96AF-07778D3D12F9}" destId="{4F9DADA9-9FE9-486F-BE34-0604623D5D1F}" srcOrd="0" destOrd="0" presId="urn:microsoft.com/office/officeart/2008/layout/HorizontalMultiLevelHierarchy"/>
    <dgm:cxn modelId="{A550DB23-205B-4447-BB54-10B791715D62}" type="presParOf" srcId="{CBB6DB09-50D6-41F0-B447-B73A2C2FB05A}" destId="{14C2A90F-8FC6-4E8B-A82E-24FE8741BFCA}" srcOrd="3" destOrd="0" presId="urn:microsoft.com/office/officeart/2008/layout/HorizontalMultiLevelHierarchy"/>
    <dgm:cxn modelId="{3825B4A3-B932-46B7-9528-5F4074953387}" type="presParOf" srcId="{14C2A90F-8FC6-4E8B-A82E-24FE8741BFCA}" destId="{C9160479-60C3-4579-A9E8-318B03C8AC74}" srcOrd="0" destOrd="0" presId="urn:microsoft.com/office/officeart/2008/layout/HorizontalMultiLevelHierarchy"/>
    <dgm:cxn modelId="{2FDD50E5-43AF-4F97-92FB-B269437080A5}" type="presParOf" srcId="{14C2A90F-8FC6-4E8B-A82E-24FE8741BFCA}" destId="{0739D38C-8DB2-4592-A312-1C2F18B6D95A}" srcOrd="1" destOrd="0" presId="urn:microsoft.com/office/officeart/2008/layout/HorizontalMultiLevelHierarchy"/>
    <dgm:cxn modelId="{26B57CBD-0CD7-4D57-B116-A5970F54A475}" type="presParOf" srcId="{CBB6DB09-50D6-41F0-B447-B73A2C2FB05A}" destId="{EE31CCB4-D3BF-4850-93AC-0FC58D2E55FF}" srcOrd="4" destOrd="0" presId="urn:microsoft.com/office/officeart/2008/layout/HorizontalMultiLevelHierarchy"/>
    <dgm:cxn modelId="{0D73E8A0-CAC0-4BDD-9240-549AC833E6C5}" type="presParOf" srcId="{EE31CCB4-D3BF-4850-93AC-0FC58D2E55FF}" destId="{D96904B3-F62C-4FAB-AB65-41E8BAB7C36D}" srcOrd="0" destOrd="0" presId="urn:microsoft.com/office/officeart/2008/layout/HorizontalMultiLevelHierarchy"/>
    <dgm:cxn modelId="{ED1F4521-A3D4-49C0-BF20-D98BF6FCEFC6}" type="presParOf" srcId="{CBB6DB09-50D6-41F0-B447-B73A2C2FB05A}" destId="{9BDC0F35-6046-42BE-BC94-9A1C80BFCB7D}" srcOrd="5" destOrd="0" presId="urn:microsoft.com/office/officeart/2008/layout/HorizontalMultiLevelHierarchy"/>
    <dgm:cxn modelId="{48C2AF78-444F-4CF5-97A2-2140CB811FD7}" type="presParOf" srcId="{9BDC0F35-6046-42BE-BC94-9A1C80BFCB7D}" destId="{0CD1E198-E804-48AE-9A38-937117FCB4C3}" srcOrd="0" destOrd="0" presId="urn:microsoft.com/office/officeart/2008/layout/HorizontalMultiLevelHierarchy"/>
    <dgm:cxn modelId="{64543DBD-9430-4367-AB99-D2E6272345FA}" type="presParOf" srcId="{9BDC0F35-6046-42BE-BC94-9A1C80BFCB7D}" destId="{8C0F17F2-9566-426D-AF08-B6BDD10B9300}" srcOrd="1" destOrd="0" presId="urn:microsoft.com/office/officeart/2008/layout/HorizontalMultiLevelHierarchy"/>
    <dgm:cxn modelId="{76A03549-331C-47DF-9D4B-E988A487E81F}" type="presParOf" srcId="{CBB6DB09-50D6-41F0-B447-B73A2C2FB05A}" destId="{C8C10EBA-7549-4E6E-A82B-2F8085C6DB35}" srcOrd="6" destOrd="0" presId="urn:microsoft.com/office/officeart/2008/layout/HorizontalMultiLevelHierarchy"/>
    <dgm:cxn modelId="{42A28EB6-35A9-47E3-8F3A-E4CA13EDC636}" type="presParOf" srcId="{C8C10EBA-7549-4E6E-A82B-2F8085C6DB35}" destId="{E2EA09AC-2B13-418C-9C36-92EE1A3F79A0}" srcOrd="0" destOrd="0" presId="urn:microsoft.com/office/officeart/2008/layout/HorizontalMultiLevelHierarchy"/>
    <dgm:cxn modelId="{90278FB5-1817-4F2F-BBEB-5C8399AD625A}" type="presParOf" srcId="{CBB6DB09-50D6-41F0-B447-B73A2C2FB05A}" destId="{0BCA5B58-477C-4966-8FB5-B5C42ED1A2BF}" srcOrd="7" destOrd="0" presId="urn:microsoft.com/office/officeart/2008/layout/HorizontalMultiLevelHierarchy"/>
    <dgm:cxn modelId="{8E3F05FD-309F-4BDF-8485-7913AD9A3013}" type="presParOf" srcId="{0BCA5B58-477C-4966-8FB5-B5C42ED1A2BF}" destId="{F8811248-BD9D-45A1-8C38-6149DE2ADED2}" srcOrd="0" destOrd="0" presId="urn:microsoft.com/office/officeart/2008/layout/HorizontalMultiLevelHierarchy"/>
    <dgm:cxn modelId="{B81A63EB-12DB-4233-A0FD-B39CBF072A3A}" type="presParOf" srcId="{0BCA5B58-477C-4966-8FB5-B5C42ED1A2BF}" destId="{FC5C9A4B-FDB0-4F3B-8B92-0E8FC2FE9124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C10EBA-7549-4E6E-A82B-2F8085C6DB35}">
      <dsp:nvSpPr>
        <dsp:cNvPr id="0" name=""/>
        <dsp:cNvSpPr/>
      </dsp:nvSpPr>
      <dsp:spPr>
        <a:xfrm>
          <a:off x="444949" y="3304574"/>
          <a:ext cx="1553328" cy="7542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76664" y="0"/>
              </a:lnTo>
              <a:lnTo>
                <a:pt x="776664" y="754268"/>
              </a:lnTo>
              <a:lnTo>
                <a:pt x="1553328" y="75426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1178444" y="3638539"/>
        <a:ext cx="86338" cy="86338"/>
      </dsp:txXfrm>
    </dsp:sp>
    <dsp:sp modelId="{EE31CCB4-D3BF-4850-93AC-0FC58D2E55FF}">
      <dsp:nvSpPr>
        <dsp:cNvPr id="0" name=""/>
        <dsp:cNvSpPr/>
      </dsp:nvSpPr>
      <dsp:spPr>
        <a:xfrm>
          <a:off x="444949" y="3258854"/>
          <a:ext cx="158787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93937" y="45720"/>
              </a:lnTo>
              <a:lnTo>
                <a:pt x="793937" y="45969"/>
              </a:lnTo>
              <a:lnTo>
                <a:pt x="1587874" y="4596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199189" y="3264877"/>
        <a:ext cx="79393" cy="79393"/>
      </dsp:txXfrm>
    </dsp:sp>
    <dsp:sp modelId="{B10A77D9-5181-45D3-96AF-07778D3D12F9}">
      <dsp:nvSpPr>
        <dsp:cNvPr id="0" name=""/>
        <dsp:cNvSpPr/>
      </dsp:nvSpPr>
      <dsp:spPr>
        <a:xfrm>
          <a:off x="444949" y="2673309"/>
          <a:ext cx="1562007" cy="631264"/>
        </a:xfrm>
        <a:custGeom>
          <a:avLst/>
          <a:gdLst/>
          <a:ahLst/>
          <a:cxnLst/>
          <a:rect l="0" t="0" r="0" b="0"/>
          <a:pathLst>
            <a:path>
              <a:moveTo>
                <a:pt x="0" y="631264"/>
              </a:moveTo>
              <a:lnTo>
                <a:pt x="781003" y="631264"/>
              </a:lnTo>
              <a:lnTo>
                <a:pt x="781003" y="0"/>
              </a:lnTo>
              <a:lnTo>
                <a:pt x="1562007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1183834" y="2946823"/>
        <a:ext cx="84237" cy="84237"/>
      </dsp:txXfrm>
    </dsp:sp>
    <dsp:sp modelId="{2475CB0B-6FF4-41AF-AAC8-E8CF9048AD0B}">
      <dsp:nvSpPr>
        <dsp:cNvPr id="0" name=""/>
        <dsp:cNvSpPr/>
      </dsp:nvSpPr>
      <dsp:spPr>
        <a:xfrm>
          <a:off x="444949" y="2034872"/>
          <a:ext cx="1570584" cy="1269701"/>
        </a:xfrm>
        <a:custGeom>
          <a:avLst/>
          <a:gdLst/>
          <a:ahLst/>
          <a:cxnLst/>
          <a:rect l="0" t="0" r="0" b="0"/>
          <a:pathLst>
            <a:path>
              <a:moveTo>
                <a:pt x="0" y="1269701"/>
              </a:moveTo>
              <a:lnTo>
                <a:pt x="785292" y="1269701"/>
              </a:lnTo>
              <a:lnTo>
                <a:pt x="785292" y="0"/>
              </a:lnTo>
              <a:lnTo>
                <a:pt x="1570584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1179751" y="2619232"/>
        <a:ext cx="100981" cy="100981"/>
      </dsp:txXfrm>
    </dsp:sp>
    <dsp:sp modelId="{D96A1FA3-9A5E-46D6-B42F-441FC5C0F9D2}">
      <dsp:nvSpPr>
        <dsp:cNvPr id="0" name=""/>
        <dsp:cNvSpPr/>
      </dsp:nvSpPr>
      <dsp:spPr>
        <a:xfrm rot="16200000">
          <a:off x="-1481235" y="3082099"/>
          <a:ext cx="3407420" cy="4449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MOP</a:t>
          </a:r>
        </a:p>
      </dsp:txBody>
      <dsp:txXfrm>
        <a:off x="-1481235" y="3082099"/>
        <a:ext cx="3407420" cy="444949"/>
      </dsp:txXfrm>
    </dsp:sp>
    <dsp:sp modelId="{8582954B-63DE-4AEA-A24F-99A580B0B3A4}">
      <dsp:nvSpPr>
        <dsp:cNvPr id="0" name=""/>
        <dsp:cNvSpPr/>
      </dsp:nvSpPr>
      <dsp:spPr>
        <a:xfrm>
          <a:off x="2015534" y="1773367"/>
          <a:ext cx="3376913" cy="5230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Computer basic</a:t>
          </a:r>
        </a:p>
      </dsp:txBody>
      <dsp:txXfrm>
        <a:off x="2015534" y="1773367"/>
        <a:ext cx="3376913" cy="523009"/>
      </dsp:txXfrm>
    </dsp:sp>
    <dsp:sp modelId="{C9160479-60C3-4579-A9E8-318B03C8AC74}">
      <dsp:nvSpPr>
        <dsp:cNvPr id="0" name=""/>
        <dsp:cNvSpPr/>
      </dsp:nvSpPr>
      <dsp:spPr>
        <a:xfrm>
          <a:off x="2006956" y="2415732"/>
          <a:ext cx="3376913" cy="5151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MS WORD</a:t>
          </a:r>
        </a:p>
      </dsp:txBody>
      <dsp:txXfrm>
        <a:off x="2006956" y="2415732"/>
        <a:ext cx="3376913" cy="515154"/>
      </dsp:txXfrm>
    </dsp:sp>
    <dsp:sp modelId="{0CD1E198-E804-48AE-9A38-937117FCB4C3}">
      <dsp:nvSpPr>
        <dsp:cNvPr id="0" name=""/>
        <dsp:cNvSpPr/>
      </dsp:nvSpPr>
      <dsp:spPr>
        <a:xfrm>
          <a:off x="2032824" y="3058880"/>
          <a:ext cx="3376913" cy="4918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MS EXCEL</a:t>
          </a:r>
        </a:p>
      </dsp:txBody>
      <dsp:txXfrm>
        <a:off x="2032824" y="3058880"/>
        <a:ext cx="3376913" cy="491886"/>
      </dsp:txXfrm>
    </dsp:sp>
    <dsp:sp modelId="{F8811248-BD9D-45A1-8C38-6149DE2ADED2}">
      <dsp:nvSpPr>
        <dsp:cNvPr id="0" name=""/>
        <dsp:cNvSpPr/>
      </dsp:nvSpPr>
      <dsp:spPr>
        <a:xfrm>
          <a:off x="1998278" y="3808153"/>
          <a:ext cx="3405684" cy="5013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MS POWERPOINT</a:t>
          </a:r>
        </a:p>
      </dsp:txBody>
      <dsp:txXfrm>
        <a:off x="1998278" y="3808153"/>
        <a:ext cx="3405684" cy="5013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12DA38-27FD-48A4-8EF9-1CDA990842BA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771F63-606A-4F17-B5B1-FBC9378F9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726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2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A9530-2EE9-4188-9FE7-7F952C2F2DF7}" type="datetime5">
              <a:rPr lang="en-US" smtClean="0"/>
              <a:t>15-Dec-24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E557C-5B1B-4A3C-8A54-F28E58032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875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A3008-D451-4C4E-9863-19FFA1BF58E4}" type="datetime5">
              <a:rPr lang="en-US" smtClean="0"/>
              <a:t>15-Dec-24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E557C-5B1B-4A3C-8A54-F28E58032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264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5600" y="274645"/>
            <a:ext cx="36576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45"/>
            <a:ext cx="107696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845C7-A64D-4CD5-ADB9-4530D3E2BC6E}" type="datetime5">
              <a:rPr lang="en-US" smtClean="0"/>
              <a:t>15-Dec-24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E557C-5B1B-4A3C-8A54-F28E58032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310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22016-10DE-429A-AD6F-A33FC6C702EB}" type="datetime5">
              <a:rPr lang="en-US" smtClean="0"/>
              <a:t>15-Dec-24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E557C-5B1B-4A3C-8A54-F28E58032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546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7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04C1A-4A56-4F2A-B2AA-EB0FBCFC5435}" type="datetime5">
              <a:rPr lang="en-US" smtClean="0"/>
              <a:t>15-Dec-24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E557C-5B1B-4A3C-8A54-F28E58032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101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5C4CB-B486-43D5-87B2-5808D4674A6E}" type="datetime5">
              <a:rPr lang="en-US" smtClean="0"/>
              <a:t>15-Dec-24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E557C-5B1B-4A3C-8A54-F28E58032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621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AF141-F912-47E5-924C-49D27C331593}" type="datetime5">
              <a:rPr lang="en-US" smtClean="0"/>
              <a:t>15-Dec-24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E557C-5B1B-4A3C-8A54-F28E58032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29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E220C-C4CA-44F7-9F0A-094CFB28BD3A}" type="datetime5">
              <a:rPr lang="en-US" smtClean="0"/>
              <a:t>15-Dec-24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E557C-5B1B-4A3C-8A54-F28E58032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080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A2B10-FB88-4482-9CAF-483CFEF6BC96}" type="datetime5">
              <a:rPr lang="en-US" smtClean="0"/>
              <a:t>15-Dec-24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E557C-5B1B-4A3C-8A54-F28E58032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255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7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3FD5B-2C66-41E3-994B-FDDED69B263A}" type="datetime5">
              <a:rPr lang="en-US" smtClean="0"/>
              <a:t>15-Dec-24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E557C-5B1B-4A3C-8A54-F28E58032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072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48431-2FD4-47CA-BA8D-15E4F0EB9528}" type="datetime5">
              <a:rPr lang="en-US" smtClean="0"/>
              <a:t>15-Dec-24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E557C-5B1B-4A3C-8A54-F28E58032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211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37277-A680-409F-9B29-2B11B6A50CF5}" type="datetime5">
              <a:rPr lang="en-US" smtClean="0"/>
              <a:t>15-Dec-24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7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E557C-5B1B-4A3C-8A54-F28E58032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039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 /><Relationship Id="rId2" Type="http://schemas.openxmlformats.org/officeDocument/2006/relationships/diagramData" Target="../diagrams/data1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1.xml" /><Relationship Id="rId5" Type="http://schemas.openxmlformats.org/officeDocument/2006/relationships/diagramColors" Target="../diagrams/colors1.xml" /><Relationship Id="rId4" Type="http://schemas.openxmlformats.org/officeDocument/2006/relationships/diagramQuickStyle" Target="../diagrams/quickStyle1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D1EDB-9280-9F18-B58C-01535B8411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849" y="353684"/>
            <a:ext cx="10938294" cy="1759788"/>
          </a:xfrm>
        </p:spPr>
        <p:txBody>
          <a:bodyPr/>
          <a:lstStyle/>
          <a:p>
            <a:r>
              <a:rPr lang="en-US" sz="3600" dirty="0"/>
              <a:t>Project Name</a:t>
            </a:r>
            <a:r>
              <a:rPr lang="en-US" dirty="0"/>
              <a:t>: </a:t>
            </a:r>
            <a:br>
              <a:rPr lang="en-US" dirty="0"/>
            </a:br>
            <a:r>
              <a:rPr lang="en-US" dirty="0">
                <a:solidFill>
                  <a:srgbClr val="C00000"/>
                </a:solidFill>
              </a:rPr>
              <a:t>Microsoft Office Package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317A6E-EE8F-9EB6-DA7D-FD1D40EE1C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1705" y="2678502"/>
            <a:ext cx="7151299" cy="2971800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Presented By</a:t>
            </a:r>
          </a:p>
          <a:p>
            <a:pPr algn="l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Name: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Tahera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Farin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l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ID: MOP- 01013</a:t>
            </a:r>
          </a:p>
          <a:p>
            <a:pPr algn="l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Batch : MOP- 10</a:t>
            </a:r>
          </a:p>
          <a:p>
            <a:pPr algn="l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Dept. : FMS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88C79-EC75-459D-A27A-8467A9EC95B9}" type="datetime5">
              <a:rPr lang="en-US" smtClean="0"/>
              <a:t>15-Dec-24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182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9132" y="274638"/>
            <a:ext cx="7237562" cy="1035627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Microsoft Office Package Session mainly discuss four section :</a:t>
            </a:r>
          </a:p>
          <a:p>
            <a:pPr marL="0" indent="0">
              <a:buNone/>
            </a:pPr>
            <a:endParaRPr lang="en-US" sz="2400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97805316"/>
              </p:ext>
            </p:extLst>
          </p:nvPr>
        </p:nvGraphicFramePr>
        <p:xfrm>
          <a:off x="2083759" y="68516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8902F-1CEA-458F-BD22-806AE5DDACC8}" type="datetime5">
              <a:rPr lang="en-US" smtClean="0"/>
              <a:t>15-Dec-24</a:t>
            </a:fld>
            <a:endParaRPr lang="en-US"/>
          </a:p>
        </p:txBody>
      </p:sp>
      <p:sp>
        <p:nvSpPr>
          <p:cNvPr id="6" name="Horizontal Scroll 5"/>
          <p:cNvSpPr/>
          <p:nvPr/>
        </p:nvSpPr>
        <p:spPr>
          <a:xfrm>
            <a:off x="4789818" y="276993"/>
            <a:ext cx="1438454" cy="1033272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MOP</a:t>
            </a:r>
          </a:p>
        </p:txBody>
      </p:sp>
    </p:spTree>
    <p:extLst>
      <p:ext uri="{BB962C8B-B14F-4D97-AF65-F5344CB8AC3E}">
        <p14:creationId xmlns:p14="http://schemas.microsoft.com/office/powerpoint/2010/main" val="3326992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-1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949740"/>
              </p:ext>
            </p:extLst>
          </p:nvPr>
        </p:nvGraphicFramePr>
        <p:xfrm>
          <a:off x="704492" y="1716656"/>
          <a:ext cx="10972800" cy="369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4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73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0648">
                <a:tc gridSpan="2">
                  <a:txBody>
                    <a:bodyPr/>
                    <a:lstStyle/>
                    <a:p>
                      <a:r>
                        <a:rPr lang="en-US" dirty="0"/>
                        <a:t>                                                                             SESSION - 1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233">
                <a:tc rowSpan="9"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sz="2800" b="1" dirty="0"/>
                        <a:t>MS</a:t>
                      </a:r>
                      <a:r>
                        <a:rPr lang="en-US" sz="2800" b="1" baseline="0" dirty="0"/>
                        <a:t> WINDOWS,</a:t>
                      </a:r>
                    </a:p>
                    <a:p>
                      <a:pPr algn="ctr"/>
                      <a:r>
                        <a:rPr lang="en-US" sz="2800" b="1" baseline="0" dirty="0"/>
                        <a:t> COMPUTER BASICS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Computer basic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Creating folder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Paint directories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 units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 unit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Central processing units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What is hard ware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What is soft ware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Windows</a:t>
                      </a:r>
                      <a:r>
                        <a:rPr lang="en-US" baseline="0" dirty="0"/>
                        <a:t> short cut keys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15183-0307-43DC-B3F2-D033762DD816}" type="datetime5">
              <a:rPr lang="en-US" smtClean="0"/>
              <a:t>15-Dec-24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873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117" y="102110"/>
            <a:ext cx="10972800" cy="173936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0383613"/>
              </p:ext>
            </p:extLst>
          </p:nvPr>
        </p:nvGraphicFramePr>
        <p:xfrm>
          <a:off x="609600" y="491700"/>
          <a:ext cx="10972800" cy="61537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89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3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6245">
                <a:tc gridSpan="2">
                  <a:txBody>
                    <a:bodyPr/>
                    <a:lstStyle/>
                    <a:p>
                      <a:r>
                        <a:rPr lang="en-US" dirty="0"/>
                        <a:t>                                                                                          Session - 2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537">
                <a:tc rowSpan="15"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pPr algn="ctr"/>
                      <a:r>
                        <a:rPr lang="en-US" sz="4000" dirty="0"/>
                        <a:t>INTERNET</a:t>
                      </a:r>
                    </a:p>
                    <a:p>
                      <a:pPr algn="ctr"/>
                      <a:r>
                        <a:rPr lang="en-US" sz="4000" dirty="0"/>
                        <a:t> &amp;</a:t>
                      </a:r>
                    </a:p>
                    <a:p>
                      <a:pPr algn="ctr"/>
                      <a:r>
                        <a:rPr lang="en-US" sz="4000" dirty="0"/>
                        <a:t> E-MAIL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What is internet?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24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Receiving incoming messages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624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Sending outgoing messages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624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Email addressing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624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Email attachments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624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Browsing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624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Search engines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624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Text</a:t>
                      </a:r>
                      <a:r>
                        <a:rPr lang="en-US" baseline="0" dirty="0"/>
                        <a:t> chatting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624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Job searching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624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Downloading video and Music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095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Uploading video or music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8095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Voice chatting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8095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Webcam chatting etc.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8095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Introduction to blogging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8095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Facebook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B6595-677E-4D0B-8FD3-6DCEC38602B5}" type="datetime5">
              <a:rPr lang="en-US" smtClean="0"/>
              <a:t>15-Dec-24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101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BE4AE"/>
            </a:gs>
            <a:gs pos="13000">
              <a:srgbClr val="BD922A"/>
            </a:gs>
            <a:gs pos="21001">
              <a:srgbClr val="BD922A"/>
            </a:gs>
            <a:gs pos="63000">
              <a:srgbClr val="FBE4AE"/>
            </a:gs>
            <a:gs pos="67000">
              <a:srgbClr val="BD922A"/>
            </a:gs>
            <a:gs pos="69000">
              <a:srgbClr val="835E17"/>
            </a:gs>
            <a:gs pos="82001">
              <a:srgbClr val="A28949"/>
            </a:gs>
            <a:gs pos="100000">
              <a:srgbClr val="FAE3B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7639"/>
            <a:ext cx="10972800" cy="698738"/>
          </a:xfrm>
        </p:spPr>
        <p:txBody>
          <a:bodyPr>
            <a:normAutofit fontScale="90000"/>
          </a:bodyPr>
          <a:lstStyle/>
          <a:p>
            <a:r>
              <a:rPr lang="en-US" dirty="0"/>
              <a:t>Section - 2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4971796"/>
              </p:ext>
            </p:extLst>
          </p:nvPr>
        </p:nvGraphicFramePr>
        <p:xfrm>
          <a:off x="695595" y="992041"/>
          <a:ext cx="10972800" cy="3759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08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21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2691">
                <a:tc gridSpan="2">
                  <a:txBody>
                    <a:bodyPr/>
                    <a:lstStyle/>
                    <a:p>
                      <a:r>
                        <a:rPr lang="en-US" dirty="0"/>
                        <a:t>                                                                                        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595">
                <a:tc rowSpan="7">
                  <a:txBody>
                    <a:bodyPr/>
                    <a:lstStyle/>
                    <a:p>
                      <a:endParaRPr lang="en-US" dirty="0"/>
                    </a:p>
                    <a:p>
                      <a:pPr algn="ctr"/>
                      <a:endParaRPr lang="en-US" sz="2400" b="1" dirty="0"/>
                    </a:p>
                    <a:p>
                      <a:pPr algn="ctr"/>
                      <a:endParaRPr lang="en-US" sz="2400" b="1" dirty="0"/>
                    </a:p>
                    <a:p>
                      <a:pPr algn="ctr"/>
                      <a:r>
                        <a:rPr lang="en-US" sz="2400" b="1" dirty="0"/>
                        <a:t>MS WORD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Typing the text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359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Alignment of 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525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Editing text : Cut,</a:t>
                      </a:r>
                      <a:r>
                        <a:rPr lang="en-US" baseline="0" dirty="0"/>
                        <a:t> copy ,paste, select all, clear, find , replace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1994">
                <a:tc vMerge="1"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 the bold, italic, font style ,spacing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1994">
                <a:tc vMerge="1"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Word art, page number, date, time, </a:t>
                      </a:r>
                      <a:r>
                        <a:rPr lang="en-US" dirty="0" err="1"/>
                        <a:t>symble</a:t>
                      </a:r>
                      <a:r>
                        <a:rPr lang="en-US" dirty="0"/>
                        <a:t>, text</a:t>
                      </a:r>
                      <a:r>
                        <a:rPr lang="en-US" baseline="0" dirty="0"/>
                        <a:t> box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1994">
                <a:tc vMerge="1"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Creating list, list style, background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83988">
                <a:tc vMerge="1"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Table style, Merge and split option, adding footnote and endnote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92BE3-169F-49EE-B682-A9C29923FB5A}" type="datetime5">
              <a:rPr lang="en-US" smtClean="0"/>
              <a:t>15-Dec-24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07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72528"/>
            <a:ext cx="10972800" cy="457200"/>
          </a:xfrm>
        </p:spPr>
        <p:txBody>
          <a:bodyPr>
            <a:normAutofit fontScale="90000"/>
          </a:bodyPr>
          <a:lstStyle/>
          <a:p>
            <a:r>
              <a:rPr lang="en-US" dirty="0"/>
              <a:t>SECTION - 3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6761178"/>
              </p:ext>
            </p:extLst>
          </p:nvPr>
        </p:nvGraphicFramePr>
        <p:xfrm>
          <a:off x="609600" y="939800"/>
          <a:ext cx="109728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75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05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rowSpan="5"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pPr algn="ctr"/>
                      <a:r>
                        <a:rPr lang="en-US" sz="3200" b="1" dirty="0"/>
                        <a:t>MS EXCEL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Understanding rows and columns , naming cells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Font size, font style, font color, use the bold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 and time functions, mathematical functions, text</a:t>
                      </a:r>
                      <a:r>
                        <a:rPr lang="en-US" baseline="0" dirty="0"/>
                        <a:t> functions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Inserting Column, pie chart, Adding chart</a:t>
                      </a:r>
                      <a:r>
                        <a:rPr lang="en-US" baseline="0" dirty="0"/>
                        <a:t> title ,chart style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Chart</a:t>
                      </a:r>
                      <a:r>
                        <a:rPr lang="en-US" baseline="0" dirty="0"/>
                        <a:t> in word, print area, autocorrect options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AEEC3-9FAC-4BFA-841C-13FEA9465E66}" type="datetime5">
              <a:rPr lang="en-US" smtClean="0"/>
              <a:t>15-Dec-24</a:t>
            </a:fld>
            <a:endParaRPr lang="en-US"/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2093460564"/>
              </p:ext>
            </p:extLst>
          </p:nvPr>
        </p:nvGraphicFramePr>
        <p:xfrm>
          <a:off x="5788324" y="3743862"/>
          <a:ext cx="4684143" cy="22478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24592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5769898"/>
              </p:ext>
            </p:extLst>
          </p:nvPr>
        </p:nvGraphicFramePr>
        <p:xfrm>
          <a:off x="644106" y="1473692"/>
          <a:ext cx="10972800" cy="3941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96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931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701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787">
                <a:tc rowSpan="7"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b="1" dirty="0"/>
                    </a:p>
                    <a:p>
                      <a:pPr algn="ctr"/>
                      <a:r>
                        <a:rPr lang="en-US" sz="3600" b="1" dirty="0"/>
                        <a:t>MS POWERPOINT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New, open, close, save ,save as, alignment, font size, color, style, cut, copy ,paste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978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Inserting new slide,</a:t>
                      </a:r>
                      <a:r>
                        <a:rPr lang="en-US" baseline="0" dirty="0"/>
                        <a:t> duplicating slides, copying and pasting slide, changing theme color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701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Multilevel numbering, bulleting, creating list, background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701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Shapes, picture, word art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701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Inserting slide header and footer, </a:t>
                      </a:r>
                      <a:r>
                        <a:rPr lang="en-US" dirty="0" err="1"/>
                        <a:t>symble</a:t>
                      </a:r>
                      <a:r>
                        <a:rPr lang="en-US" dirty="0"/>
                        <a:t>, chart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701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Inserting hyperlink, ,audio file , video options, merge and split option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701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Default animation, using slide master, start slide show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107AE-FEA9-4847-BAD8-ABA2D7E5FA13}" type="datetime5">
              <a:rPr lang="en-US" smtClean="0"/>
              <a:t>15-Dec-24</a:t>
            </a:fld>
            <a:endParaRPr lang="en-US"/>
          </a:p>
        </p:txBody>
      </p:sp>
      <p:sp>
        <p:nvSpPr>
          <p:cNvPr id="6" name="Flowchart: Punched Tape 5"/>
          <p:cNvSpPr/>
          <p:nvPr/>
        </p:nvSpPr>
        <p:spPr>
          <a:xfrm>
            <a:off x="4571999" y="257450"/>
            <a:ext cx="3151573" cy="727969"/>
          </a:xfrm>
          <a:prstGeom prst="flowChartPunchedTap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SECTION -4</a:t>
            </a:r>
          </a:p>
        </p:txBody>
      </p:sp>
    </p:spTree>
    <p:extLst>
      <p:ext uri="{BB962C8B-B14F-4D97-AF65-F5344CB8AC3E}">
        <p14:creationId xmlns:p14="http://schemas.microsoft.com/office/powerpoint/2010/main" val="453487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03178"/>
            <a:ext cx="10972800" cy="512299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6600" b="1" dirty="0"/>
          </a:p>
          <a:p>
            <a:pPr marL="0" indent="0">
              <a:buNone/>
            </a:pPr>
            <a:r>
              <a:rPr lang="en-US" sz="6600" b="1" dirty="0"/>
              <a:t>               THANK YOU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22016-10DE-429A-AD6F-A33FC6C702EB}" type="datetime5">
              <a:rPr lang="en-US" smtClean="0"/>
              <a:t>15-Dec-24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579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</TotalTime>
  <Words>358</Words>
  <Application>Microsoft Office PowerPoint</Application>
  <PresentationFormat>Widescreen</PresentationFormat>
  <Paragraphs>101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Project Name:  Microsoft Office Package</vt:lpstr>
      <vt:lpstr> </vt:lpstr>
      <vt:lpstr>Section -1</vt:lpstr>
      <vt:lpstr>PowerPoint Presentation</vt:lpstr>
      <vt:lpstr>Section - 2</vt:lpstr>
      <vt:lpstr>SECTION - 3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Name: Microsoft Office Package</dc:title>
  <dc:creator>USER</dc:creator>
  <cp:lastModifiedBy>farin.bid.int@gmail.com</cp:lastModifiedBy>
  <cp:revision>20</cp:revision>
  <dcterms:created xsi:type="dcterms:W3CDTF">2024-12-06T06:13:35Z</dcterms:created>
  <dcterms:modified xsi:type="dcterms:W3CDTF">2024-12-15T10:49:33Z</dcterms:modified>
</cp:coreProperties>
</file>