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4"/>
  </p:sldMasterIdLst>
  <p:notesMasterIdLst>
    <p:notesMasterId r:id="rId27"/>
  </p:notesMasterIdLst>
  <p:sldIdLst>
    <p:sldId id="256" r:id="rId5"/>
    <p:sldId id="269" r:id="rId6"/>
    <p:sldId id="270" r:id="rId7"/>
    <p:sldId id="271" r:id="rId8"/>
    <p:sldId id="272" r:id="rId9"/>
    <p:sldId id="278" r:id="rId10"/>
    <p:sldId id="279" r:id="rId11"/>
    <p:sldId id="262" r:id="rId12"/>
    <p:sldId id="280" r:id="rId13"/>
    <p:sldId id="281" r:id="rId14"/>
    <p:sldId id="283" r:id="rId15"/>
    <p:sldId id="284" r:id="rId16"/>
    <p:sldId id="282" r:id="rId17"/>
    <p:sldId id="257" r:id="rId18"/>
    <p:sldId id="258" r:id="rId19"/>
    <p:sldId id="259" r:id="rId20"/>
    <p:sldId id="260" r:id="rId21"/>
    <p:sldId id="261" r:id="rId22"/>
    <p:sldId id="264" r:id="rId23"/>
    <p:sldId id="265" r:id="rId24"/>
    <p:sldId id="268" r:id="rId25"/>
    <p:sldId id="27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est User" initials="GU" lastIdx="3" clrIdx="0">
    <p:extLst>
      <p:ext uri="{19B8F6BF-5375-455C-9EA6-DF929625EA0E}">
        <p15:presenceInfo xmlns:p15="http://schemas.microsoft.com/office/powerpoint/2012/main" userId="S::urn:spo:anon#a8a9e930f185202aca98e8d8586151b33ca46b3e8a88dcf24227ea4e3e59b6e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D63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639226-3995-496C-B3BD-E4CDDB031CB2}" v="730" dt="2021-02-04T09:01:04.546"/>
    <p1510:client id="{071E5D3F-575E-5B2A-6BB8-D6F17BD246B0}" v="8" dt="2021-02-04T12:59:57.651"/>
    <p1510:client id="{38FD2C14-0799-8CB9-6369-E21CCD696F7F}" v="58" dt="2021-02-03T13:17:55.309"/>
    <p1510:client id="{3F2F14A5-6842-4588-9DC8-56E90FA58BF9}" v="197" dt="2021-02-07T11:28:23.268"/>
    <p1510:client id="{43109279-2C39-4DF7-B33A-87EA30342A7D}" v="707" dt="2021-02-04T09:21:33.833"/>
    <p1510:client id="{43253EBA-63EB-DFFC-B093-1C3E7534929C}" v="6" dt="2021-02-04T05:51:30.528"/>
    <p1510:client id="{44603F68-CE96-4137-930C-8F43F81064CD}" v="26" dt="2021-02-07T06:54:48.949"/>
    <p1510:client id="{4749D4EE-032F-FD95-CA75-DC22953DD6E8}" v="251" dt="2021-02-07T11:26:55.659"/>
    <p1510:client id="{62371041-6C12-F05C-740D-22436D98E215}" v="222" dt="2021-02-16T18:21:38.943"/>
    <p1510:client id="{652B0C09-D90D-717C-74EF-A741E9408E9E}" v="2" dt="2021-02-07T17:03:57.171"/>
    <p1510:client id="{664F6AA1-97FF-4F7B-0A72-2E784288FEAE}" v="29" dt="2021-02-07T10:10:24.748"/>
    <p1510:client id="{73DABF9F-E458-424A-8B7F-71636DDB9ADF}" v="1023" dt="2021-02-01T18:17:58.170"/>
    <p1510:client id="{7FC70793-7013-DD2C-410A-D688029F6E0F}" v="557" dt="2021-02-04T00:01:42.499"/>
    <p1510:client id="{87056928-7876-B30F-1CD1-4C20455BD5A0}" v="4" dt="2021-02-04T12:30:23.988"/>
    <p1510:client id="{893809EF-65DE-99C3-D755-A5C1236EA496}" v="274" dt="2021-02-07T11:23:46.710"/>
    <p1510:client id="{8967C5A9-5D69-74B3-A6E1-64CBDEC64FAF}" v="544" dt="2021-02-06T14:50:16.353"/>
    <p1510:client id="{8C59FC50-5B9B-CC7D-1980-E78494D5A397}" v="1337" dt="2021-02-16T18:28:13.074"/>
    <p1510:client id="{93FD7754-8D6E-BECA-05F4-D378BF5A665F}" v="153" dt="2021-02-07T07:36:28.100"/>
    <p1510:client id="{9D530DE6-3CA7-931F-8341-3418916D287C}" v="465" dt="2021-02-03T13:43:16.125"/>
    <p1510:client id="{A95F2392-526A-F0D8-15A0-CF6C6F2CBD20}" v="101" dt="2021-02-07T16:50:40.439"/>
    <p1510:client id="{BF236A3F-BDA9-BC9B-4C17-0D158C81B8F6}" v="104" dt="2021-02-01T17:57:30.608"/>
    <p1510:client id="{C306CEAA-2CB2-ECAC-D42A-D0A13549B974}" v="1" dt="2021-02-04T10:31:49.557"/>
    <p1510:client id="{C6F82032-1809-7B11-B890-7FA59C8BAF69}" v="1" dt="2021-02-07T14:53:46.722"/>
    <p1510:client id="{C95842F1-9225-D344-0B92-6C0B52DE5697}" v="110" dt="2021-02-16T18:28:46.939"/>
    <p1510:client id="{E4780652-D0C5-5518-A1B1-B81610247E14}" v="136" dt="2021-02-01T18:08:19.693"/>
    <p1510:client id="{E8E702A9-EC7E-6B0F-BCAF-88E51183A6B2}" v="24" dt="2021-02-04T05:49:34.459"/>
    <p1510:client id="{EA6ED40E-EC4B-4453-25F0-A559BEB7B645}" v="53" dt="2021-02-04T13:10:46.528"/>
    <p1510:client id="{ECD9F3EB-17E5-4E0A-45DB-4B525FA81F73}" v="88" dt="2021-02-04T12:50:53.503"/>
    <p1510:client id="{F692F117-79B0-78E9-C338-BA14732BC6D8}" v="23" dt="2021-02-06T02:00:03.041"/>
    <p1510:client id="{FFB693B0-7B9D-9BF8-8012-BE3F4D054AC1}" v="549" dt="2021-02-01T17:46:00.8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2ADA69-7D62-4013-A9A2-BF5457FAE0BA}" type="doc">
      <dgm:prSet loTypeId="urn:microsoft.com/office/officeart/2018/2/layout/IconLabelList" loCatId="icon" qsTypeId="urn:microsoft.com/office/officeart/2005/8/quickstyle/simple1" qsCatId="simple" csTypeId="urn:microsoft.com/office/officeart/2005/8/colors/accent1_2" csCatId="accent1" phldr="1"/>
      <dgm:spPr/>
    </dgm:pt>
    <dgm:pt modelId="{9366010A-F46B-4CE5-87E5-100473E3E3C3}">
      <dgm:prSet phldrT="[Text]" phldr="0"/>
      <dgm:spPr/>
      <dgm:t>
        <a:bodyPr/>
        <a:lstStyle/>
        <a:p>
          <a:pPr>
            <a:lnSpc>
              <a:spcPct val="100000"/>
            </a:lnSpc>
          </a:pPr>
          <a:r>
            <a:rPr lang="en-US">
              <a:latin typeface="Sabon Next LT"/>
            </a:rPr>
            <a:t>Data preprocessing</a:t>
          </a:r>
          <a:endParaRPr lang="en-US"/>
        </a:p>
      </dgm:t>
    </dgm:pt>
    <dgm:pt modelId="{0F700576-03BD-4BC0-80CE-A024F05CB53C}" type="parTrans" cxnId="{61AF682F-3600-47AD-A758-50157FBBCB23}">
      <dgm:prSet/>
      <dgm:spPr/>
    </dgm:pt>
    <dgm:pt modelId="{34833208-C5E3-4841-9819-4E33AF23C975}" type="sibTrans" cxnId="{61AF682F-3600-47AD-A758-50157FBBCB23}">
      <dgm:prSet/>
      <dgm:spPr/>
      <dgm:t>
        <a:bodyPr/>
        <a:lstStyle/>
        <a:p>
          <a:endParaRPr lang="en-US"/>
        </a:p>
      </dgm:t>
    </dgm:pt>
    <dgm:pt modelId="{6D4CB79D-2663-4B7B-B8A5-17C542445259}">
      <dgm:prSet phldrT="[Text]" phldr="0"/>
      <dgm:spPr/>
      <dgm:t>
        <a:bodyPr/>
        <a:lstStyle/>
        <a:p>
          <a:pPr>
            <a:lnSpc>
              <a:spcPct val="100000"/>
            </a:lnSpc>
          </a:pPr>
          <a:r>
            <a:rPr lang="en-US">
              <a:latin typeface="Sabon Next LT"/>
            </a:rPr>
            <a:t>Training</a:t>
          </a:r>
          <a:endParaRPr lang="en-US"/>
        </a:p>
      </dgm:t>
    </dgm:pt>
    <dgm:pt modelId="{E22EDD9C-B651-43E9-B68B-FBDC2C2887BD}" type="parTrans" cxnId="{5ED4F666-B273-449C-BDE1-D7D49D0DD4A7}">
      <dgm:prSet/>
      <dgm:spPr/>
    </dgm:pt>
    <dgm:pt modelId="{EFE12236-7B7D-43CF-A45C-A27A16A8B4CF}" type="sibTrans" cxnId="{5ED4F666-B273-449C-BDE1-D7D49D0DD4A7}">
      <dgm:prSet/>
      <dgm:spPr/>
      <dgm:t>
        <a:bodyPr/>
        <a:lstStyle/>
        <a:p>
          <a:endParaRPr lang="en-US"/>
        </a:p>
      </dgm:t>
    </dgm:pt>
    <dgm:pt modelId="{85F856DA-B52C-4771-B5C8-9FDDFD83671F}">
      <dgm:prSet phldrT="[Text]" phldr="0"/>
      <dgm:spPr/>
      <dgm:t>
        <a:bodyPr/>
        <a:lstStyle/>
        <a:p>
          <a:pPr>
            <a:lnSpc>
              <a:spcPct val="100000"/>
            </a:lnSpc>
          </a:pPr>
          <a:r>
            <a:rPr lang="en-US">
              <a:latin typeface="Sabon Next LT"/>
            </a:rPr>
            <a:t>Testing</a:t>
          </a:r>
          <a:endParaRPr lang="en-US"/>
        </a:p>
      </dgm:t>
    </dgm:pt>
    <dgm:pt modelId="{B59F4385-3DAE-4325-AE2A-EEBE651934BC}" type="parTrans" cxnId="{B87C16D4-5CD1-45D1-A0B2-068B7A3009B8}">
      <dgm:prSet/>
      <dgm:spPr/>
    </dgm:pt>
    <dgm:pt modelId="{50CE71CF-3A1E-4336-B4A9-142D4B7F7F71}" type="sibTrans" cxnId="{B87C16D4-5CD1-45D1-A0B2-068B7A3009B8}">
      <dgm:prSet/>
      <dgm:spPr/>
      <dgm:t>
        <a:bodyPr/>
        <a:lstStyle/>
        <a:p>
          <a:endParaRPr lang="en-US"/>
        </a:p>
      </dgm:t>
    </dgm:pt>
    <dgm:pt modelId="{99E00051-0000-43C5-A41C-82D78E9E7E0C}">
      <dgm:prSet phldr="0"/>
      <dgm:spPr/>
      <dgm:t>
        <a:bodyPr/>
        <a:lstStyle/>
        <a:p>
          <a:pPr>
            <a:lnSpc>
              <a:spcPct val="100000"/>
            </a:lnSpc>
          </a:pPr>
          <a:r>
            <a:rPr lang="en-US">
              <a:latin typeface="Sabon Next LT"/>
            </a:rPr>
            <a:t>Convert text to numaric values</a:t>
          </a:r>
        </a:p>
      </dgm:t>
    </dgm:pt>
    <dgm:pt modelId="{387938BC-7A5B-465B-9120-EC96B6DD326A}" type="parTrans" cxnId="{D16D977F-6AC4-48B1-9DF9-559CC6F97CF2}">
      <dgm:prSet/>
      <dgm:spPr/>
    </dgm:pt>
    <dgm:pt modelId="{FBCF1C15-A950-42D7-84A9-FDB5417D7EEB}" type="sibTrans" cxnId="{D16D977F-6AC4-48B1-9DF9-559CC6F97CF2}">
      <dgm:prSet/>
      <dgm:spPr/>
      <dgm:t>
        <a:bodyPr/>
        <a:lstStyle/>
        <a:p>
          <a:endParaRPr lang="en-US"/>
        </a:p>
      </dgm:t>
    </dgm:pt>
    <dgm:pt modelId="{762C2653-7F4E-4D5D-80B5-088E9EEFDF4D}" type="pres">
      <dgm:prSet presAssocID="{142ADA69-7D62-4013-A9A2-BF5457FAE0BA}" presName="root" presStyleCnt="0">
        <dgm:presLayoutVars>
          <dgm:dir/>
          <dgm:resizeHandles val="exact"/>
        </dgm:presLayoutVars>
      </dgm:prSet>
      <dgm:spPr/>
    </dgm:pt>
    <dgm:pt modelId="{E646EC19-4E7B-4026-BB12-96E17E470326}" type="pres">
      <dgm:prSet presAssocID="{9366010A-F46B-4CE5-87E5-100473E3E3C3}" presName="compNode" presStyleCnt="0"/>
      <dgm:spPr/>
    </dgm:pt>
    <dgm:pt modelId="{5E7F41A4-A397-4E78-90DF-E479451B9965}" type="pres">
      <dgm:prSet presAssocID="{9366010A-F46B-4CE5-87E5-100473E3E3C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chart"/>
        </a:ext>
      </dgm:extLst>
    </dgm:pt>
    <dgm:pt modelId="{C6E860AB-9F62-4355-9521-E4FD8BB32808}" type="pres">
      <dgm:prSet presAssocID="{9366010A-F46B-4CE5-87E5-100473E3E3C3}" presName="spaceRect" presStyleCnt="0"/>
      <dgm:spPr/>
    </dgm:pt>
    <dgm:pt modelId="{40D4FACF-2006-4519-928D-1330866C6FFB}" type="pres">
      <dgm:prSet presAssocID="{9366010A-F46B-4CE5-87E5-100473E3E3C3}" presName="textRect" presStyleLbl="revTx" presStyleIdx="0" presStyleCnt="4">
        <dgm:presLayoutVars>
          <dgm:chMax val="1"/>
          <dgm:chPref val="1"/>
        </dgm:presLayoutVars>
      </dgm:prSet>
      <dgm:spPr/>
    </dgm:pt>
    <dgm:pt modelId="{49D5242F-444F-4DBC-B700-0EA73EA9A3C5}" type="pres">
      <dgm:prSet presAssocID="{34833208-C5E3-4841-9819-4E33AF23C975}" presName="sibTrans" presStyleCnt="0"/>
      <dgm:spPr/>
    </dgm:pt>
    <dgm:pt modelId="{778A363D-F86A-4A57-A1A3-DD61EFB5D8DF}" type="pres">
      <dgm:prSet presAssocID="{99E00051-0000-43C5-A41C-82D78E9E7E0C}" presName="compNode" presStyleCnt="0"/>
      <dgm:spPr/>
    </dgm:pt>
    <dgm:pt modelId="{9A479BCF-E416-4F86-873B-A2D8F53A1777}" type="pres">
      <dgm:prSet presAssocID="{99E00051-0000-43C5-A41C-82D78E9E7E0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eacher"/>
        </a:ext>
      </dgm:extLst>
    </dgm:pt>
    <dgm:pt modelId="{BFA6410D-077E-4997-8B11-7021D75E3650}" type="pres">
      <dgm:prSet presAssocID="{99E00051-0000-43C5-A41C-82D78E9E7E0C}" presName="spaceRect" presStyleCnt="0"/>
      <dgm:spPr/>
    </dgm:pt>
    <dgm:pt modelId="{6AD566E1-0D4B-48FC-9CC5-4661C875A638}" type="pres">
      <dgm:prSet presAssocID="{99E00051-0000-43C5-A41C-82D78E9E7E0C}" presName="textRect" presStyleLbl="revTx" presStyleIdx="1" presStyleCnt="4">
        <dgm:presLayoutVars>
          <dgm:chMax val="1"/>
          <dgm:chPref val="1"/>
        </dgm:presLayoutVars>
      </dgm:prSet>
      <dgm:spPr/>
    </dgm:pt>
    <dgm:pt modelId="{F30A5BDD-67A8-4792-AFED-600DA1A3DDB7}" type="pres">
      <dgm:prSet presAssocID="{FBCF1C15-A950-42D7-84A9-FDB5417D7EEB}" presName="sibTrans" presStyleCnt="0"/>
      <dgm:spPr/>
    </dgm:pt>
    <dgm:pt modelId="{334EC12F-5A86-44D7-9FD0-090E45E8FDC1}" type="pres">
      <dgm:prSet presAssocID="{6D4CB79D-2663-4B7B-B8A5-17C542445259}" presName="compNode" presStyleCnt="0"/>
      <dgm:spPr/>
    </dgm:pt>
    <dgm:pt modelId="{590D2CF9-59C7-4D47-A48A-1891C48AE121}" type="pres">
      <dgm:prSet presAssocID="{6D4CB79D-2663-4B7B-B8A5-17C54244525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est tubes"/>
        </a:ext>
      </dgm:extLst>
    </dgm:pt>
    <dgm:pt modelId="{FD4C0EE8-B43B-4A7F-881E-6E9B36BB5EE7}" type="pres">
      <dgm:prSet presAssocID="{6D4CB79D-2663-4B7B-B8A5-17C542445259}" presName="spaceRect" presStyleCnt="0"/>
      <dgm:spPr/>
    </dgm:pt>
    <dgm:pt modelId="{F9880300-81C9-4793-A218-CB7185EA7E36}" type="pres">
      <dgm:prSet presAssocID="{6D4CB79D-2663-4B7B-B8A5-17C542445259}" presName="textRect" presStyleLbl="revTx" presStyleIdx="2" presStyleCnt="4">
        <dgm:presLayoutVars>
          <dgm:chMax val="1"/>
          <dgm:chPref val="1"/>
        </dgm:presLayoutVars>
      </dgm:prSet>
      <dgm:spPr/>
    </dgm:pt>
    <dgm:pt modelId="{7DF99370-7306-49F2-9A1B-6137778EFA00}" type="pres">
      <dgm:prSet presAssocID="{EFE12236-7B7D-43CF-A45C-A27A16A8B4CF}" presName="sibTrans" presStyleCnt="0"/>
      <dgm:spPr/>
    </dgm:pt>
    <dgm:pt modelId="{76193562-4C1A-4B1C-8EBC-E690783DE0D2}" type="pres">
      <dgm:prSet presAssocID="{85F856DA-B52C-4771-B5C8-9FDDFD83671F}" presName="compNode" presStyleCnt="0"/>
      <dgm:spPr/>
    </dgm:pt>
    <dgm:pt modelId="{A55A98AB-036F-43C6-A63E-BF7DA7179FBC}" type="pres">
      <dgm:prSet presAssocID="{85F856DA-B52C-4771-B5C8-9FDDFD83671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ckmark"/>
        </a:ext>
      </dgm:extLst>
    </dgm:pt>
    <dgm:pt modelId="{4463502E-F58D-4A90-B3EC-21E9EDB4F4AB}" type="pres">
      <dgm:prSet presAssocID="{85F856DA-B52C-4771-B5C8-9FDDFD83671F}" presName="spaceRect" presStyleCnt="0"/>
      <dgm:spPr/>
    </dgm:pt>
    <dgm:pt modelId="{15B7F40F-DB65-4CE9-972F-9DEF07E0E0F5}" type="pres">
      <dgm:prSet presAssocID="{85F856DA-B52C-4771-B5C8-9FDDFD83671F}" presName="textRect" presStyleLbl="revTx" presStyleIdx="3" presStyleCnt="4">
        <dgm:presLayoutVars>
          <dgm:chMax val="1"/>
          <dgm:chPref val="1"/>
        </dgm:presLayoutVars>
      </dgm:prSet>
      <dgm:spPr/>
    </dgm:pt>
  </dgm:ptLst>
  <dgm:cxnLst>
    <dgm:cxn modelId="{8BE0CD13-101A-4938-ABDD-C976D1DF6781}" type="presOf" srcId="{9366010A-F46B-4CE5-87E5-100473E3E3C3}" destId="{40D4FACF-2006-4519-928D-1330866C6FFB}" srcOrd="0" destOrd="0" presId="urn:microsoft.com/office/officeart/2018/2/layout/IconLabelList"/>
    <dgm:cxn modelId="{DFF0FD1C-E285-4743-9EDA-6FB96809432E}" type="presOf" srcId="{6D4CB79D-2663-4B7B-B8A5-17C542445259}" destId="{F9880300-81C9-4793-A218-CB7185EA7E36}" srcOrd="0" destOrd="0" presId="urn:microsoft.com/office/officeart/2018/2/layout/IconLabelList"/>
    <dgm:cxn modelId="{61AF682F-3600-47AD-A758-50157FBBCB23}" srcId="{142ADA69-7D62-4013-A9A2-BF5457FAE0BA}" destId="{9366010A-F46B-4CE5-87E5-100473E3E3C3}" srcOrd="0" destOrd="0" parTransId="{0F700576-03BD-4BC0-80CE-A024F05CB53C}" sibTransId="{34833208-C5E3-4841-9819-4E33AF23C975}"/>
    <dgm:cxn modelId="{5ED4F666-B273-449C-BDE1-D7D49D0DD4A7}" srcId="{142ADA69-7D62-4013-A9A2-BF5457FAE0BA}" destId="{6D4CB79D-2663-4B7B-B8A5-17C542445259}" srcOrd="2" destOrd="0" parTransId="{E22EDD9C-B651-43E9-B68B-FBDC2C2887BD}" sibTransId="{EFE12236-7B7D-43CF-A45C-A27A16A8B4CF}"/>
    <dgm:cxn modelId="{D16D977F-6AC4-48B1-9DF9-559CC6F97CF2}" srcId="{142ADA69-7D62-4013-A9A2-BF5457FAE0BA}" destId="{99E00051-0000-43C5-A41C-82D78E9E7E0C}" srcOrd="1" destOrd="0" parTransId="{387938BC-7A5B-465B-9120-EC96B6DD326A}" sibTransId="{FBCF1C15-A950-42D7-84A9-FDB5417D7EEB}"/>
    <dgm:cxn modelId="{E28EFC8A-D703-4C3B-98F3-1FD8830386F2}" type="presOf" srcId="{99E00051-0000-43C5-A41C-82D78E9E7E0C}" destId="{6AD566E1-0D4B-48FC-9CC5-4661C875A638}" srcOrd="0" destOrd="0" presId="urn:microsoft.com/office/officeart/2018/2/layout/IconLabelList"/>
    <dgm:cxn modelId="{58E1D693-B5D4-407C-9A05-A4E6BEDE7ED9}" type="presOf" srcId="{85F856DA-B52C-4771-B5C8-9FDDFD83671F}" destId="{15B7F40F-DB65-4CE9-972F-9DEF07E0E0F5}" srcOrd="0" destOrd="0" presId="urn:microsoft.com/office/officeart/2018/2/layout/IconLabelList"/>
    <dgm:cxn modelId="{DA66FDA8-1A2C-439F-8EAD-A1602F7FC9DB}" type="presOf" srcId="{142ADA69-7D62-4013-A9A2-BF5457FAE0BA}" destId="{762C2653-7F4E-4D5D-80B5-088E9EEFDF4D}" srcOrd="0" destOrd="0" presId="urn:microsoft.com/office/officeart/2018/2/layout/IconLabelList"/>
    <dgm:cxn modelId="{B87C16D4-5CD1-45D1-A0B2-068B7A3009B8}" srcId="{142ADA69-7D62-4013-A9A2-BF5457FAE0BA}" destId="{85F856DA-B52C-4771-B5C8-9FDDFD83671F}" srcOrd="3" destOrd="0" parTransId="{B59F4385-3DAE-4325-AE2A-EEBE651934BC}" sibTransId="{50CE71CF-3A1E-4336-B4A9-142D4B7F7F71}"/>
    <dgm:cxn modelId="{C3687ED0-99AB-4CE2-B00F-DDEF0670F65C}" type="presParOf" srcId="{762C2653-7F4E-4D5D-80B5-088E9EEFDF4D}" destId="{E646EC19-4E7B-4026-BB12-96E17E470326}" srcOrd="0" destOrd="0" presId="urn:microsoft.com/office/officeart/2018/2/layout/IconLabelList"/>
    <dgm:cxn modelId="{D18E236A-A960-4C9F-9FD8-4100C83F9498}" type="presParOf" srcId="{E646EC19-4E7B-4026-BB12-96E17E470326}" destId="{5E7F41A4-A397-4E78-90DF-E479451B9965}" srcOrd="0" destOrd="0" presId="urn:microsoft.com/office/officeart/2018/2/layout/IconLabelList"/>
    <dgm:cxn modelId="{2ADCCE2D-5A8C-4E37-AE45-ED2A4C9CFBBF}" type="presParOf" srcId="{E646EC19-4E7B-4026-BB12-96E17E470326}" destId="{C6E860AB-9F62-4355-9521-E4FD8BB32808}" srcOrd="1" destOrd="0" presId="urn:microsoft.com/office/officeart/2018/2/layout/IconLabelList"/>
    <dgm:cxn modelId="{4398798E-254F-4F8B-8CFE-F96CE0219329}" type="presParOf" srcId="{E646EC19-4E7B-4026-BB12-96E17E470326}" destId="{40D4FACF-2006-4519-928D-1330866C6FFB}" srcOrd="2" destOrd="0" presId="urn:microsoft.com/office/officeart/2018/2/layout/IconLabelList"/>
    <dgm:cxn modelId="{859D853B-6F16-4DF9-AEF6-F8E6C4343188}" type="presParOf" srcId="{762C2653-7F4E-4D5D-80B5-088E9EEFDF4D}" destId="{49D5242F-444F-4DBC-B700-0EA73EA9A3C5}" srcOrd="1" destOrd="0" presId="urn:microsoft.com/office/officeart/2018/2/layout/IconLabelList"/>
    <dgm:cxn modelId="{53AAB2C4-73ED-4828-860B-B528D6928C5F}" type="presParOf" srcId="{762C2653-7F4E-4D5D-80B5-088E9EEFDF4D}" destId="{778A363D-F86A-4A57-A1A3-DD61EFB5D8DF}" srcOrd="2" destOrd="0" presId="urn:microsoft.com/office/officeart/2018/2/layout/IconLabelList"/>
    <dgm:cxn modelId="{94E4AB25-EF67-4808-A24F-76A615497D6F}" type="presParOf" srcId="{778A363D-F86A-4A57-A1A3-DD61EFB5D8DF}" destId="{9A479BCF-E416-4F86-873B-A2D8F53A1777}" srcOrd="0" destOrd="0" presId="urn:microsoft.com/office/officeart/2018/2/layout/IconLabelList"/>
    <dgm:cxn modelId="{3C132B6E-082F-41D3-B421-7476697EAD26}" type="presParOf" srcId="{778A363D-F86A-4A57-A1A3-DD61EFB5D8DF}" destId="{BFA6410D-077E-4997-8B11-7021D75E3650}" srcOrd="1" destOrd="0" presId="urn:microsoft.com/office/officeart/2018/2/layout/IconLabelList"/>
    <dgm:cxn modelId="{1F889862-E89A-4021-8EF7-2B791B869DED}" type="presParOf" srcId="{778A363D-F86A-4A57-A1A3-DD61EFB5D8DF}" destId="{6AD566E1-0D4B-48FC-9CC5-4661C875A638}" srcOrd="2" destOrd="0" presId="urn:microsoft.com/office/officeart/2018/2/layout/IconLabelList"/>
    <dgm:cxn modelId="{31C286BF-A592-4D02-B51F-8CFB493E50AA}" type="presParOf" srcId="{762C2653-7F4E-4D5D-80B5-088E9EEFDF4D}" destId="{F30A5BDD-67A8-4792-AFED-600DA1A3DDB7}" srcOrd="3" destOrd="0" presId="urn:microsoft.com/office/officeart/2018/2/layout/IconLabelList"/>
    <dgm:cxn modelId="{9820AF66-AD61-4E9D-8B6B-ECB54A6927E7}" type="presParOf" srcId="{762C2653-7F4E-4D5D-80B5-088E9EEFDF4D}" destId="{334EC12F-5A86-44D7-9FD0-090E45E8FDC1}" srcOrd="4" destOrd="0" presId="urn:microsoft.com/office/officeart/2018/2/layout/IconLabelList"/>
    <dgm:cxn modelId="{962A26FE-0492-4E12-ACAB-9E42FD10DB99}" type="presParOf" srcId="{334EC12F-5A86-44D7-9FD0-090E45E8FDC1}" destId="{590D2CF9-59C7-4D47-A48A-1891C48AE121}" srcOrd="0" destOrd="0" presId="urn:microsoft.com/office/officeart/2018/2/layout/IconLabelList"/>
    <dgm:cxn modelId="{916F832C-D3B7-475C-A741-A62E57FCE816}" type="presParOf" srcId="{334EC12F-5A86-44D7-9FD0-090E45E8FDC1}" destId="{FD4C0EE8-B43B-4A7F-881E-6E9B36BB5EE7}" srcOrd="1" destOrd="0" presId="urn:microsoft.com/office/officeart/2018/2/layout/IconLabelList"/>
    <dgm:cxn modelId="{CAEE05AF-F81F-4C1B-8C25-5FFC1645B27B}" type="presParOf" srcId="{334EC12F-5A86-44D7-9FD0-090E45E8FDC1}" destId="{F9880300-81C9-4793-A218-CB7185EA7E36}" srcOrd="2" destOrd="0" presId="urn:microsoft.com/office/officeart/2018/2/layout/IconLabelList"/>
    <dgm:cxn modelId="{EB9FBBB5-BBEF-42FE-84F9-25FAE03F5AB5}" type="presParOf" srcId="{762C2653-7F4E-4D5D-80B5-088E9EEFDF4D}" destId="{7DF99370-7306-49F2-9A1B-6137778EFA00}" srcOrd="5" destOrd="0" presId="urn:microsoft.com/office/officeart/2018/2/layout/IconLabelList"/>
    <dgm:cxn modelId="{BB4BC2B5-40B1-42BB-BB56-09A6AA6B20F6}" type="presParOf" srcId="{762C2653-7F4E-4D5D-80B5-088E9EEFDF4D}" destId="{76193562-4C1A-4B1C-8EBC-E690783DE0D2}" srcOrd="6" destOrd="0" presId="urn:microsoft.com/office/officeart/2018/2/layout/IconLabelList"/>
    <dgm:cxn modelId="{35A784D0-20C8-4FA1-A7D5-4E76F4F3461F}" type="presParOf" srcId="{76193562-4C1A-4B1C-8EBC-E690783DE0D2}" destId="{A55A98AB-036F-43C6-A63E-BF7DA7179FBC}" srcOrd="0" destOrd="0" presId="urn:microsoft.com/office/officeart/2018/2/layout/IconLabelList"/>
    <dgm:cxn modelId="{D54F24EE-6DC9-47FD-BEC4-580285D1A3B0}" type="presParOf" srcId="{76193562-4C1A-4B1C-8EBC-E690783DE0D2}" destId="{4463502E-F58D-4A90-B3EC-21E9EDB4F4AB}" srcOrd="1" destOrd="0" presId="urn:microsoft.com/office/officeart/2018/2/layout/IconLabelList"/>
    <dgm:cxn modelId="{10144DB7-9AD3-4BF3-9C69-6C8837CB75C1}" type="presParOf" srcId="{76193562-4C1A-4B1C-8EBC-E690783DE0D2}" destId="{15B7F40F-DB65-4CE9-972F-9DEF07E0E0F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8569E1-E230-437A-A018-1D767D5C3A92}"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6DBBC68E-4808-4560-84C2-8DAAF2F56A08}">
      <dgm:prSet phldrT="[Text]" phldr="0"/>
      <dgm:spPr/>
      <dgm:t>
        <a:bodyPr/>
        <a:lstStyle/>
        <a:p>
          <a:pPr rtl="0"/>
          <a:r>
            <a:rPr lang="en-US">
              <a:latin typeface="Century Schoolbook" panose="02040604050505020304"/>
            </a:rPr>
            <a:t>Count Vectorizer</a:t>
          </a:r>
          <a:endParaRPr lang="en-US"/>
        </a:p>
      </dgm:t>
    </dgm:pt>
    <dgm:pt modelId="{0E921D05-C248-4641-BB92-779BB158C493}" type="parTrans" cxnId="{DA0FF068-4ED8-46BC-8ACF-E36FF22CECD9}">
      <dgm:prSet/>
      <dgm:spPr/>
      <dgm:t>
        <a:bodyPr/>
        <a:lstStyle/>
        <a:p>
          <a:endParaRPr lang="en-US"/>
        </a:p>
      </dgm:t>
    </dgm:pt>
    <dgm:pt modelId="{31197B2B-7438-45A7-96E1-4001A9DC3032}" type="sibTrans" cxnId="{DA0FF068-4ED8-46BC-8ACF-E36FF22CECD9}">
      <dgm:prSet/>
      <dgm:spPr/>
      <dgm:t>
        <a:bodyPr/>
        <a:lstStyle/>
        <a:p>
          <a:endParaRPr lang="en-US"/>
        </a:p>
      </dgm:t>
    </dgm:pt>
    <dgm:pt modelId="{E05E552F-2924-457C-9E40-D43506EDB0C1}">
      <dgm:prSet phldrT="[Text]" phldr="0"/>
      <dgm:spPr/>
      <dgm:t>
        <a:bodyPr/>
        <a:lstStyle/>
        <a:p>
          <a:r>
            <a:rPr lang="en-US">
              <a:latin typeface="Century Schoolbook" panose="02040604050505020304"/>
            </a:rPr>
            <a:t>1-gram</a:t>
          </a:r>
          <a:endParaRPr lang="en-US"/>
        </a:p>
      </dgm:t>
    </dgm:pt>
    <dgm:pt modelId="{7E5E653F-E527-450B-97CA-2E298FDCAE7F}" type="parTrans" cxnId="{4ED34A28-2CB8-4117-AE58-3555F7A30C4D}">
      <dgm:prSet/>
      <dgm:spPr/>
      <dgm:t>
        <a:bodyPr/>
        <a:lstStyle/>
        <a:p>
          <a:endParaRPr lang="en-US"/>
        </a:p>
      </dgm:t>
    </dgm:pt>
    <dgm:pt modelId="{372EF372-7C3D-4855-A242-6752DF834CCA}" type="sibTrans" cxnId="{4ED34A28-2CB8-4117-AE58-3555F7A30C4D}">
      <dgm:prSet/>
      <dgm:spPr/>
      <dgm:t>
        <a:bodyPr/>
        <a:lstStyle/>
        <a:p>
          <a:endParaRPr lang="en-US"/>
        </a:p>
      </dgm:t>
    </dgm:pt>
    <dgm:pt modelId="{BBFAFCB6-7035-4822-AAA9-254E09EC4A5D}">
      <dgm:prSet phldrT="[Text]" phldr="0"/>
      <dgm:spPr/>
      <dgm:t>
        <a:bodyPr/>
        <a:lstStyle/>
        <a:p>
          <a:r>
            <a:rPr lang="en-US">
              <a:latin typeface="Century Schoolbook" panose="02040604050505020304"/>
            </a:rPr>
            <a:t>2-gram</a:t>
          </a:r>
          <a:endParaRPr lang="en-US"/>
        </a:p>
      </dgm:t>
    </dgm:pt>
    <dgm:pt modelId="{78A6961D-68F1-4BCD-B546-2F0662F3BA7D}" type="parTrans" cxnId="{8DF9D1E9-7684-41DA-B460-6F98FAF91C8E}">
      <dgm:prSet/>
      <dgm:spPr/>
      <dgm:t>
        <a:bodyPr/>
        <a:lstStyle/>
        <a:p>
          <a:endParaRPr lang="en-US"/>
        </a:p>
      </dgm:t>
    </dgm:pt>
    <dgm:pt modelId="{7F291524-39BA-4D4E-A86D-1BA911361F47}" type="sibTrans" cxnId="{8DF9D1E9-7684-41DA-B460-6F98FAF91C8E}">
      <dgm:prSet/>
      <dgm:spPr/>
      <dgm:t>
        <a:bodyPr/>
        <a:lstStyle/>
        <a:p>
          <a:endParaRPr lang="en-US"/>
        </a:p>
      </dgm:t>
    </dgm:pt>
    <dgm:pt modelId="{0FBB1477-7866-4566-83CA-E0C876FD2ED8}">
      <dgm:prSet phldrT="[Text]" phldr="0"/>
      <dgm:spPr/>
      <dgm:t>
        <a:bodyPr/>
        <a:lstStyle/>
        <a:p>
          <a:r>
            <a:rPr lang="en-US">
              <a:latin typeface="Century Schoolbook" panose="02040604050505020304"/>
            </a:rPr>
            <a:t>3-gram</a:t>
          </a:r>
          <a:endParaRPr lang="en-US"/>
        </a:p>
      </dgm:t>
    </dgm:pt>
    <dgm:pt modelId="{BE17C596-1E42-4ED0-B209-CEDED2B72AF5}" type="parTrans" cxnId="{053E2995-A4D2-4B51-9097-A4B8726D28AF}">
      <dgm:prSet/>
      <dgm:spPr/>
      <dgm:t>
        <a:bodyPr/>
        <a:lstStyle/>
        <a:p>
          <a:endParaRPr lang="en-US"/>
        </a:p>
      </dgm:t>
    </dgm:pt>
    <dgm:pt modelId="{D9263C11-F978-49CD-8AFE-F0620E078B13}" type="sibTrans" cxnId="{053E2995-A4D2-4B51-9097-A4B8726D28AF}">
      <dgm:prSet/>
      <dgm:spPr/>
      <dgm:t>
        <a:bodyPr/>
        <a:lstStyle/>
        <a:p>
          <a:endParaRPr lang="en-US"/>
        </a:p>
      </dgm:t>
    </dgm:pt>
    <dgm:pt modelId="{14F7FBA7-25B7-43B8-A0EA-F44CFD51EEB8}">
      <dgm:prSet phldrT="[Text]" phldr="0"/>
      <dgm:spPr/>
      <dgm:t>
        <a:bodyPr/>
        <a:lstStyle/>
        <a:p>
          <a:r>
            <a:rPr lang="en-US">
              <a:latin typeface="Century Schoolbook" panose="02040604050505020304"/>
            </a:rPr>
            <a:t>TFIDF</a:t>
          </a:r>
          <a:endParaRPr lang="en-US"/>
        </a:p>
      </dgm:t>
    </dgm:pt>
    <dgm:pt modelId="{E4F41F31-0107-4F6C-AF37-F3E114CCBED5}" type="parTrans" cxnId="{13790D17-73BB-4F8F-83EC-97C7D25DE555}">
      <dgm:prSet/>
      <dgm:spPr/>
      <dgm:t>
        <a:bodyPr/>
        <a:lstStyle/>
        <a:p>
          <a:endParaRPr lang="en-US"/>
        </a:p>
      </dgm:t>
    </dgm:pt>
    <dgm:pt modelId="{98E2573F-3D91-47F1-B530-B3B02BC10B12}" type="sibTrans" cxnId="{13790D17-73BB-4F8F-83EC-97C7D25DE555}">
      <dgm:prSet/>
      <dgm:spPr/>
      <dgm:t>
        <a:bodyPr/>
        <a:lstStyle/>
        <a:p>
          <a:endParaRPr lang="en-US"/>
        </a:p>
      </dgm:t>
    </dgm:pt>
    <dgm:pt modelId="{DEB0245C-BBF7-45C6-A8B7-A44C5D347AAD}">
      <dgm:prSet phldrT="[Text]" phldr="0"/>
      <dgm:spPr/>
      <dgm:t>
        <a:bodyPr/>
        <a:lstStyle/>
        <a:p>
          <a:r>
            <a:rPr lang="en-US">
              <a:latin typeface="Century Schoolbook" panose="02040604050505020304"/>
            </a:rPr>
            <a:t>1-gram</a:t>
          </a:r>
          <a:endParaRPr lang="en-US"/>
        </a:p>
      </dgm:t>
    </dgm:pt>
    <dgm:pt modelId="{AA79DF5E-C9F7-43BF-8DF4-5F4293008190}" type="parTrans" cxnId="{8D076E59-CC16-4639-BE45-BF0A79ABC3F5}">
      <dgm:prSet/>
      <dgm:spPr/>
      <dgm:t>
        <a:bodyPr/>
        <a:lstStyle/>
        <a:p>
          <a:endParaRPr lang="en-US"/>
        </a:p>
      </dgm:t>
    </dgm:pt>
    <dgm:pt modelId="{8C3A22EC-2B0B-4475-839F-F7BF0BE5325C}" type="sibTrans" cxnId="{8D076E59-CC16-4639-BE45-BF0A79ABC3F5}">
      <dgm:prSet/>
      <dgm:spPr/>
      <dgm:t>
        <a:bodyPr/>
        <a:lstStyle/>
        <a:p>
          <a:endParaRPr lang="en-US"/>
        </a:p>
      </dgm:t>
    </dgm:pt>
    <dgm:pt modelId="{22B1BBD8-2B03-4205-B756-A531E73968B0}">
      <dgm:prSet phldr="0"/>
      <dgm:spPr/>
      <dgm:t>
        <a:bodyPr/>
        <a:lstStyle/>
        <a:p>
          <a:r>
            <a:rPr lang="en-US">
              <a:latin typeface="Century Schoolbook" panose="02040604050505020304"/>
            </a:rPr>
            <a:t>2-gram</a:t>
          </a:r>
        </a:p>
      </dgm:t>
    </dgm:pt>
    <dgm:pt modelId="{800CD85E-3143-44BD-8E74-22F965D4E4F7}" type="parTrans" cxnId="{38CACDFF-4CD0-4428-AE40-91293105838D}">
      <dgm:prSet/>
      <dgm:spPr/>
    </dgm:pt>
    <dgm:pt modelId="{22535CA8-BB01-45B4-94AE-99AD2A4F2E91}" type="sibTrans" cxnId="{38CACDFF-4CD0-4428-AE40-91293105838D}">
      <dgm:prSet/>
      <dgm:spPr/>
    </dgm:pt>
    <dgm:pt modelId="{349C17BA-EA5D-4D84-A7A3-B232E2B8E778}">
      <dgm:prSet phldr="0"/>
      <dgm:spPr/>
      <dgm:t>
        <a:bodyPr/>
        <a:lstStyle/>
        <a:p>
          <a:pPr rtl="0"/>
          <a:r>
            <a:rPr lang="en-US">
              <a:latin typeface="Century Schoolbook" panose="02040604050505020304"/>
            </a:rPr>
            <a:t>3-gram</a:t>
          </a:r>
        </a:p>
      </dgm:t>
    </dgm:pt>
    <dgm:pt modelId="{C9EDF472-FDFF-415C-8EDB-214774612914}" type="parTrans" cxnId="{9FB5EBD9-D9F6-48BD-8E98-6B9C3CCED944}">
      <dgm:prSet/>
      <dgm:spPr/>
    </dgm:pt>
    <dgm:pt modelId="{EEB4AC81-98D0-44CB-A70A-A7CE3CB60B31}" type="sibTrans" cxnId="{9FB5EBD9-D9F6-48BD-8E98-6B9C3CCED944}">
      <dgm:prSet/>
      <dgm:spPr/>
    </dgm:pt>
    <dgm:pt modelId="{45100F18-0718-4C87-B02B-01D0A3AE229A}" type="pres">
      <dgm:prSet presAssocID="{C08569E1-E230-437A-A018-1D767D5C3A92}" presName="diagram" presStyleCnt="0">
        <dgm:presLayoutVars>
          <dgm:chPref val="1"/>
          <dgm:dir/>
          <dgm:animOne val="branch"/>
          <dgm:animLvl val="lvl"/>
          <dgm:resizeHandles/>
        </dgm:presLayoutVars>
      </dgm:prSet>
      <dgm:spPr/>
    </dgm:pt>
    <dgm:pt modelId="{A377AACF-A58C-4545-89C1-11A307599F75}" type="pres">
      <dgm:prSet presAssocID="{6DBBC68E-4808-4560-84C2-8DAAF2F56A08}" presName="root" presStyleCnt="0"/>
      <dgm:spPr/>
    </dgm:pt>
    <dgm:pt modelId="{5953937A-0D93-4733-8BCC-D1C6801A0595}" type="pres">
      <dgm:prSet presAssocID="{6DBBC68E-4808-4560-84C2-8DAAF2F56A08}" presName="rootComposite" presStyleCnt="0"/>
      <dgm:spPr/>
    </dgm:pt>
    <dgm:pt modelId="{4BFBD9C1-E83A-4CFC-8E31-E6E9618EC059}" type="pres">
      <dgm:prSet presAssocID="{6DBBC68E-4808-4560-84C2-8DAAF2F56A08}" presName="rootText" presStyleLbl="node1" presStyleIdx="0" presStyleCnt="2"/>
      <dgm:spPr/>
    </dgm:pt>
    <dgm:pt modelId="{40E6743C-121E-43C6-9EA0-92D71943708A}" type="pres">
      <dgm:prSet presAssocID="{6DBBC68E-4808-4560-84C2-8DAAF2F56A08}" presName="rootConnector" presStyleLbl="node1" presStyleIdx="0" presStyleCnt="2"/>
      <dgm:spPr/>
    </dgm:pt>
    <dgm:pt modelId="{D845FF8D-8290-4703-B87C-95A8FCD4A525}" type="pres">
      <dgm:prSet presAssocID="{6DBBC68E-4808-4560-84C2-8DAAF2F56A08}" presName="childShape" presStyleCnt="0"/>
      <dgm:spPr/>
    </dgm:pt>
    <dgm:pt modelId="{0B1AF2C5-5D14-403C-ADB7-72B3A8BB287D}" type="pres">
      <dgm:prSet presAssocID="{7E5E653F-E527-450B-97CA-2E298FDCAE7F}" presName="Name13" presStyleLbl="parChTrans1D2" presStyleIdx="0" presStyleCnt="6"/>
      <dgm:spPr/>
    </dgm:pt>
    <dgm:pt modelId="{193F50ED-7667-489F-A359-97B02BA2B82F}" type="pres">
      <dgm:prSet presAssocID="{E05E552F-2924-457C-9E40-D43506EDB0C1}" presName="childText" presStyleLbl="bgAcc1" presStyleIdx="0" presStyleCnt="6">
        <dgm:presLayoutVars>
          <dgm:bulletEnabled val="1"/>
        </dgm:presLayoutVars>
      </dgm:prSet>
      <dgm:spPr/>
    </dgm:pt>
    <dgm:pt modelId="{414A19CA-04B3-403B-99E9-E2CFF5B2A53A}" type="pres">
      <dgm:prSet presAssocID="{78A6961D-68F1-4BCD-B546-2F0662F3BA7D}" presName="Name13" presStyleLbl="parChTrans1D2" presStyleIdx="1" presStyleCnt="6"/>
      <dgm:spPr/>
    </dgm:pt>
    <dgm:pt modelId="{FACC5C21-1723-4D2B-8B78-B5C74DCA4346}" type="pres">
      <dgm:prSet presAssocID="{BBFAFCB6-7035-4822-AAA9-254E09EC4A5D}" presName="childText" presStyleLbl="bgAcc1" presStyleIdx="1" presStyleCnt="6">
        <dgm:presLayoutVars>
          <dgm:bulletEnabled val="1"/>
        </dgm:presLayoutVars>
      </dgm:prSet>
      <dgm:spPr/>
    </dgm:pt>
    <dgm:pt modelId="{51776689-0900-4ED0-8900-5E645733F99C}" type="pres">
      <dgm:prSet presAssocID="{BE17C596-1E42-4ED0-B209-CEDED2B72AF5}" presName="Name13" presStyleLbl="parChTrans1D2" presStyleIdx="2" presStyleCnt="6"/>
      <dgm:spPr/>
    </dgm:pt>
    <dgm:pt modelId="{CBC94F25-3A41-4C2D-9F39-7EBD390B1F81}" type="pres">
      <dgm:prSet presAssocID="{0FBB1477-7866-4566-83CA-E0C876FD2ED8}" presName="childText" presStyleLbl="bgAcc1" presStyleIdx="2" presStyleCnt="6">
        <dgm:presLayoutVars>
          <dgm:bulletEnabled val="1"/>
        </dgm:presLayoutVars>
      </dgm:prSet>
      <dgm:spPr/>
    </dgm:pt>
    <dgm:pt modelId="{52ACC298-9CC2-43E1-8D30-469143CE884A}" type="pres">
      <dgm:prSet presAssocID="{14F7FBA7-25B7-43B8-A0EA-F44CFD51EEB8}" presName="root" presStyleCnt="0"/>
      <dgm:spPr/>
    </dgm:pt>
    <dgm:pt modelId="{7C2F0BEB-1EF8-4A08-AC89-CB87E3C4384D}" type="pres">
      <dgm:prSet presAssocID="{14F7FBA7-25B7-43B8-A0EA-F44CFD51EEB8}" presName="rootComposite" presStyleCnt="0"/>
      <dgm:spPr/>
    </dgm:pt>
    <dgm:pt modelId="{1E26F393-5402-446D-A5ED-92E279C3C2C9}" type="pres">
      <dgm:prSet presAssocID="{14F7FBA7-25B7-43B8-A0EA-F44CFD51EEB8}" presName="rootText" presStyleLbl="node1" presStyleIdx="1" presStyleCnt="2"/>
      <dgm:spPr/>
    </dgm:pt>
    <dgm:pt modelId="{037CA337-EAB9-482D-880F-B08567C46C07}" type="pres">
      <dgm:prSet presAssocID="{14F7FBA7-25B7-43B8-A0EA-F44CFD51EEB8}" presName="rootConnector" presStyleLbl="node1" presStyleIdx="1" presStyleCnt="2"/>
      <dgm:spPr/>
    </dgm:pt>
    <dgm:pt modelId="{68B544DE-913D-4105-BB2A-A89B52C402E7}" type="pres">
      <dgm:prSet presAssocID="{14F7FBA7-25B7-43B8-A0EA-F44CFD51EEB8}" presName="childShape" presStyleCnt="0"/>
      <dgm:spPr/>
    </dgm:pt>
    <dgm:pt modelId="{608222DD-62B9-411A-AEC8-9F665265A21B}" type="pres">
      <dgm:prSet presAssocID="{AA79DF5E-C9F7-43BF-8DF4-5F4293008190}" presName="Name13" presStyleLbl="parChTrans1D2" presStyleIdx="3" presStyleCnt="6"/>
      <dgm:spPr/>
    </dgm:pt>
    <dgm:pt modelId="{3D195AEA-F081-49EE-9ED5-624E43C27658}" type="pres">
      <dgm:prSet presAssocID="{DEB0245C-BBF7-45C6-A8B7-A44C5D347AAD}" presName="childText" presStyleLbl="bgAcc1" presStyleIdx="3" presStyleCnt="6">
        <dgm:presLayoutVars>
          <dgm:bulletEnabled val="1"/>
        </dgm:presLayoutVars>
      </dgm:prSet>
      <dgm:spPr/>
    </dgm:pt>
    <dgm:pt modelId="{E32A7A14-857B-45D2-9221-62AD47648187}" type="pres">
      <dgm:prSet presAssocID="{800CD85E-3143-44BD-8E74-22F965D4E4F7}" presName="Name13" presStyleLbl="parChTrans1D2" presStyleIdx="4" presStyleCnt="6"/>
      <dgm:spPr/>
    </dgm:pt>
    <dgm:pt modelId="{A5C1B2D5-53F0-46B7-8774-381B14808CF2}" type="pres">
      <dgm:prSet presAssocID="{22B1BBD8-2B03-4205-B756-A531E73968B0}" presName="childText" presStyleLbl="bgAcc1" presStyleIdx="4" presStyleCnt="6">
        <dgm:presLayoutVars>
          <dgm:bulletEnabled val="1"/>
        </dgm:presLayoutVars>
      </dgm:prSet>
      <dgm:spPr/>
    </dgm:pt>
    <dgm:pt modelId="{964A8A9A-F884-4636-83BE-7DB69B7EDF1B}" type="pres">
      <dgm:prSet presAssocID="{C9EDF472-FDFF-415C-8EDB-214774612914}" presName="Name13" presStyleLbl="parChTrans1D2" presStyleIdx="5" presStyleCnt="6"/>
      <dgm:spPr/>
    </dgm:pt>
    <dgm:pt modelId="{19839D57-F0D9-4216-B0D9-9546B2733655}" type="pres">
      <dgm:prSet presAssocID="{349C17BA-EA5D-4D84-A7A3-B232E2B8E778}" presName="childText" presStyleLbl="bgAcc1" presStyleIdx="5" presStyleCnt="6">
        <dgm:presLayoutVars>
          <dgm:bulletEnabled val="1"/>
        </dgm:presLayoutVars>
      </dgm:prSet>
      <dgm:spPr/>
    </dgm:pt>
  </dgm:ptLst>
  <dgm:cxnLst>
    <dgm:cxn modelId="{CB1DE610-09EA-48D4-972E-0A3B1B68C677}" type="presOf" srcId="{AA79DF5E-C9F7-43BF-8DF4-5F4293008190}" destId="{608222DD-62B9-411A-AEC8-9F665265A21B}" srcOrd="0" destOrd="0" presId="urn:microsoft.com/office/officeart/2005/8/layout/hierarchy3"/>
    <dgm:cxn modelId="{13790D17-73BB-4F8F-83EC-97C7D25DE555}" srcId="{C08569E1-E230-437A-A018-1D767D5C3A92}" destId="{14F7FBA7-25B7-43B8-A0EA-F44CFD51EEB8}" srcOrd="1" destOrd="0" parTransId="{E4F41F31-0107-4F6C-AF37-F3E114CCBED5}" sibTransId="{98E2573F-3D91-47F1-B530-B3B02BC10B12}"/>
    <dgm:cxn modelId="{ECFABD1E-184C-465B-802B-760EF54083C5}" type="presOf" srcId="{6DBBC68E-4808-4560-84C2-8DAAF2F56A08}" destId="{4BFBD9C1-E83A-4CFC-8E31-E6E9618EC059}" srcOrd="0" destOrd="0" presId="urn:microsoft.com/office/officeart/2005/8/layout/hierarchy3"/>
    <dgm:cxn modelId="{4ED34A28-2CB8-4117-AE58-3555F7A30C4D}" srcId="{6DBBC68E-4808-4560-84C2-8DAAF2F56A08}" destId="{E05E552F-2924-457C-9E40-D43506EDB0C1}" srcOrd="0" destOrd="0" parTransId="{7E5E653F-E527-450B-97CA-2E298FDCAE7F}" sibTransId="{372EF372-7C3D-4855-A242-6752DF834CCA}"/>
    <dgm:cxn modelId="{A8BA0434-3E41-4CB9-85AF-8C4FC2EDDCE3}" type="presOf" srcId="{C9EDF472-FDFF-415C-8EDB-214774612914}" destId="{964A8A9A-F884-4636-83BE-7DB69B7EDF1B}" srcOrd="0" destOrd="0" presId="urn:microsoft.com/office/officeart/2005/8/layout/hierarchy3"/>
    <dgm:cxn modelId="{BFA37940-C935-4F75-8256-91E295A3F0CF}" type="presOf" srcId="{7E5E653F-E527-450B-97CA-2E298FDCAE7F}" destId="{0B1AF2C5-5D14-403C-ADB7-72B3A8BB287D}" srcOrd="0" destOrd="0" presId="urn:microsoft.com/office/officeart/2005/8/layout/hierarchy3"/>
    <dgm:cxn modelId="{E67C575E-1A97-40D1-BDBF-87A4009E84E5}" type="presOf" srcId="{E05E552F-2924-457C-9E40-D43506EDB0C1}" destId="{193F50ED-7667-489F-A359-97B02BA2B82F}" srcOrd="0" destOrd="0" presId="urn:microsoft.com/office/officeart/2005/8/layout/hierarchy3"/>
    <dgm:cxn modelId="{F455B042-33F1-41AA-90D3-84FB0991DF5A}" type="presOf" srcId="{78A6961D-68F1-4BCD-B546-2F0662F3BA7D}" destId="{414A19CA-04B3-403B-99E9-E2CFF5B2A53A}" srcOrd="0" destOrd="0" presId="urn:microsoft.com/office/officeart/2005/8/layout/hierarchy3"/>
    <dgm:cxn modelId="{50E02165-27FA-4C8A-82B9-5AA2B3DD695F}" type="presOf" srcId="{C08569E1-E230-437A-A018-1D767D5C3A92}" destId="{45100F18-0718-4C87-B02B-01D0A3AE229A}" srcOrd="0" destOrd="0" presId="urn:microsoft.com/office/officeart/2005/8/layout/hierarchy3"/>
    <dgm:cxn modelId="{15F5C868-38CE-466C-B061-F7338FBC6F42}" type="presOf" srcId="{DEB0245C-BBF7-45C6-A8B7-A44C5D347AAD}" destId="{3D195AEA-F081-49EE-9ED5-624E43C27658}" srcOrd="0" destOrd="0" presId="urn:microsoft.com/office/officeart/2005/8/layout/hierarchy3"/>
    <dgm:cxn modelId="{DA0FF068-4ED8-46BC-8ACF-E36FF22CECD9}" srcId="{C08569E1-E230-437A-A018-1D767D5C3A92}" destId="{6DBBC68E-4808-4560-84C2-8DAAF2F56A08}" srcOrd="0" destOrd="0" parTransId="{0E921D05-C248-4641-BB92-779BB158C493}" sibTransId="{31197B2B-7438-45A7-96E1-4001A9DC3032}"/>
    <dgm:cxn modelId="{9E56A84B-E2A8-4828-B16C-4425C46AEB44}" type="presOf" srcId="{BBFAFCB6-7035-4822-AAA9-254E09EC4A5D}" destId="{FACC5C21-1723-4D2B-8B78-B5C74DCA4346}" srcOrd="0" destOrd="0" presId="urn:microsoft.com/office/officeart/2005/8/layout/hierarchy3"/>
    <dgm:cxn modelId="{CF63B94E-0BA9-41A7-955E-396BAA198813}" type="presOf" srcId="{14F7FBA7-25B7-43B8-A0EA-F44CFD51EEB8}" destId="{1E26F393-5402-446D-A5ED-92E279C3C2C9}" srcOrd="0" destOrd="0" presId="urn:microsoft.com/office/officeart/2005/8/layout/hierarchy3"/>
    <dgm:cxn modelId="{040C1E72-D6E9-4ECD-A08C-8DA135444851}" type="presOf" srcId="{6DBBC68E-4808-4560-84C2-8DAAF2F56A08}" destId="{40E6743C-121E-43C6-9EA0-92D71943708A}" srcOrd="1" destOrd="0" presId="urn:microsoft.com/office/officeart/2005/8/layout/hierarchy3"/>
    <dgm:cxn modelId="{8D076E59-CC16-4639-BE45-BF0A79ABC3F5}" srcId="{14F7FBA7-25B7-43B8-A0EA-F44CFD51EEB8}" destId="{DEB0245C-BBF7-45C6-A8B7-A44C5D347AAD}" srcOrd="0" destOrd="0" parTransId="{AA79DF5E-C9F7-43BF-8DF4-5F4293008190}" sibTransId="{8C3A22EC-2B0B-4475-839F-F7BF0BE5325C}"/>
    <dgm:cxn modelId="{053E2995-A4D2-4B51-9097-A4B8726D28AF}" srcId="{6DBBC68E-4808-4560-84C2-8DAAF2F56A08}" destId="{0FBB1477-7866-4566-83CA-E0C876FD2ED8}" srcOrd="2" destOrd="0" parTransId="{BE17C596-1E42-4ED0-B209-CEDED2B72AF5}" sibTransId="{D9263C11-F978-49CD-8AFE-F0620E078B13}"/>
    <dgm:cxn modelId="{662276BA-26C3-4CDB-9F62-D6D31661395E}" type="presOf" srcId="{14F7FBA7-25B7-43B8-A0EA-F44CFD51EEB8}" destId="{037CA337-EAB9-482D-880F-B08567C46C07}" srcOrd="1" destOrd="0" presId="urn:microsoft.com/office/officeart/2005/8/layout/hierarchy3"/>
    <dgm:cxn modelId="{BD16A6CB-1F2D-4F05-8EA6-919BB0A23883}" type="presOf" srcId="{22B1BBD8-2B03-4205-B756-A531E73968B0}" destId="{A5C1B2D5-53F0-46B7-8774-381B14808CF2}" srcOrd="0" destOrd="0" presId="urn:microsoft.com/office/officeart/2005/8/layout/hierarchy3"/>
    <dgm:cxn modelId="{7998C6D5-A5C2-42DA-A575-AA16A83AF1D7}" type="presOf" srcId="{BE17C596-1E42-4ED0-B209-CEDED2B72AF5}" destId="{51776689-0900-4ED0-8900-5E645733F99C}" srcOrd="0" destOrd="0" presId="urn:microsoft.com/office/officeart/2005/8/layout/hierarchy3"/>
    <dgm:cxn modelId="{9FB5EBD9-D9F6-48BD-8E98-6B9C3CCED944}" srcId="{14F7FBA7-25B7-43B8-A0EA-F44CFD51EEB8}" destId="{349C17BA-EA5D-4D84-A7A3-B232E2B8E778}" srcOrd="2" destOrd="0" parTransId="{C9EDF472-FDFF-415C-8EDB-214774612914}" sibTransId="{EEB4AC81-98D0-44CB-A70A-A7CE3CB60B31}"/>
    <dgm:cxn modelId="{23290DE8-E619-404F-A211-2ADD3BCFF1EB}" type="presOf" srcId="{800CD85E-3143-44BD-8E74-22F965D4E4F7}" destId="{E32A7A14-857B-45D2-9221-62AD47648187}" srcOrd="0" destOrd="0" presId="urn:microsoft.com/office/officeart/2005/8/layout/hierarchy3"/>
    <dgm:cxn modelId="{B87057E9-B8A8-4934-926C-406D06064BB7}" type="presOf" srcId="{0FBB1477-7866-4566-83CA-E0C876FD2ED8}" destId="{CBC94F25-3A41-4C2D-9F39-7EBD390B1F81}" srcOrd="0" destOrd="0" presId="urn:microsoft.com/office/officeart/2005/8/layout/hierarchy3"/>
    <dgm:cxn modelId="{8DF9D1E9-7684-41DA-B460-6F98FAF91C8E}" srcId="{6DBBC68E-4808-4560-84C2-8DAAF2F56A08}" destId="{BBFAFCB6-7035-4822-AAA9-254E09EC4A5D}" srcOrd="1" destOrd="0" parTransId="{78A6961D-68F1-4BCD-B546-2F0662F3BA7D}" sibTransId="{7F291524-39BA-4D4E-A86D-1BA911361F47}"/>
    <dgm:cxn modelId="{64B4A2F9-EA6B-43B0-BBB3-0E481E5F6214}" type="presOf" srcId="{349C17BA-EA5D-4D84-A7A3-B232E2B8E778}" destId="{19839D57-F0D9-4216-B0D9-9546B2733655}" srcOrd="0" destOrd="0" presId="urn:microsoft.com/office/officeart/2005/8/layout/hierarchy3"/>
    <dgm:cxn modelId="{38CACDFF-4CD0-4428-AE40-91293105838D}" srcId="{14F7FBA7-25B7-43B8-A0EA-F44CFD51EEB8}" destId="{22B1BBD8-2B03-4205-B756-A531E73968B0}" srcOrd="1" destOrd="0" parTransId="{800CD85E-3143-44BD-8E74-22F965D4E4F7}" sibTransId="{22535CA8-BB01-45B4-94AE-99AD2A4F2E91}"/>
    <dgm:cxn modelId="{7344DE39-4C2C-486B-8AB2-1DF6C1F6F13F}" type="presParOf" srcId="{45100F18-0718-4C87-B02B-01D0A3AE229A}" destId="{A377AACF-A58C-4545-89C1-11A307599F75}" srcOrd="0" destOrd="0" presId="urn:microsoft.com/office/officeart/2005/8/layout/hierarchy3"/>
    <dgm:cxn modelId="{115FE4C0-2583-4E4F-BA09-3F3F3B4B010A}" type="presParOf" srcId="{A377AACF-A58C-4545-89C1-11A307599F75}" destId="{5953937A-0D93-4733-8BCC-D1C6801A0595}" srcOrd="0" destOrd="0" presId="urn:microsoft.com/office/officeart/2005/8/layout/hierarchy3"/>
    <dgm:cxn modelId="{650C6E8D-BC9E-4C53-B279-F12DC2556297}" type="presParOf" srcId="{5953937A-0D93-4733-8BCC-D1C6801A0595}" destId="{4BFBD9C1-E83A-4CFC-8E31-E6E9618EC059}" srcOrd="0" destOrd="0" presId="urn:microsoft.com/office/officeart/2005/8/layout/hierarchy3"/>
    <dgm:cxn modelId="{31BA037D-29E9-42E5-B3CC-021CE1F32348}" type="presParOf" srcId="{5953937A-0D93-4733-8BCC-D1C6801A0595}" destId="{40E6743C-121E-43C6-9EA0-92D71943708A}" srcOrd="1" destOrd="0" presId="urn:microsoft.com/office/officeart/2005/8/layout/hierarchy3"/>
    <dgm:cxn modelId="{5AB9E9D5-4DE7-48C4-9150-DC7DC4159669}" type="presParOf" srcId="{A377AACF-A58C-4545-89C1-11A307599F75}" destId="{D845FF8D-8290-4703-B87C-95A8FCD4A525}" srcOrd="1" destOrd="0" presId="urn:microsoft.com/office/officeart/2005/8/layout/hierarchy3"/>
    <dgm:cxn modelId="{8E510749-B3C3-468C-87A6-F7396A199E89}" type="presParOf" srcId="{D845FF8D-8290-4703-B87C-95A8FCD4A525}" destId="{0B1AF2C5-5D14-403C-ADB7-72B3A8BB287D}" srcOrd="0" destOrd="0" presId="urn:microsoft.com/office/officeart/2005/8/layout/hierarchy3"/>
    <dgm:cxn modelId="{2024FB9B-CAD9-4D70-A426-0248D8766CC6}" type="presParOf" srcId="{D845FF8D-8290-4703-B87C-95A8FCD4A525}" destId="{193F50ED-7667-489F-A359-97B02BA2B82F}" srcOrd="1" destOrd="0" presId="urn:microsoft.com/office/officeart/2005/8/layout/hierarchy3"/>
    <dgm:cxn modelId="{C30A0434-D249-493D-BBCB-B6AC10ECEB5A}" type="presParOf" srcId="{D845FF8D-8290-4703-B87C-95A8FCD4A525}" destId="{414A19CA-04B3-403B-99E9-E2CFF5B2A53A}" srcOrd="2" destOrd="0" presId="urn:microsoft.com/office/officeart/2005/8/layout/hierarchy3"/>
    <dgm:cxn modelId="{B07E75E0-011D-46E3-A8B5-6C59FE093FA8}" type="presParOf" srcId="{D845FF8D-8290-4703-B87C-95A8FCD4A525}" destId="{FACC5C21-1723-4D2B-8B78-B5C74DCA4346}" srcOrd="3" destOrd="0" presId="urn:microsoft.com/office/officeart/2005/8/layout/hierarchy3"/>
    <dgm:cxn modelId="{225B92F6-DA92-49B6-A20C-229A39E70EC6}" type="presParOf" srcId="{D845FF8D-8290-4703-B87C-95A8FCD4A525}" destId="{51776689-0900-4ED0-8900-5E645733F99C}" srcOrd="4" destOrd="0" presId="urn:microsoft.com/office/officeart/2005/8/layout/hierarchy3"/>
    <dgm:cxn modelId="{58254B4A-B02F-468C-BDA0-DEAA31784AB5}" type="presParOf" srcId="{D845FF8D-8290-4703-B87C-95A8FCD4A525}" destId="{CBC94F25-3A41-4C2D-9F39-7EBD390B1F81}" srcOrd="5" destOrd="0" presId="urn:microsoft.com/office/officeart/2005/8/layout/hierarchy3"/>
    <dgm:cxn modelId="{27E2F1A5-B512-4431-B8D6-F5FC9688ECF0}" type="presParOf" srcId="{45100F18-0718-4C87-B02B-01D0A3AE229A}" destId="{52ACC298-9CC2-43E1-8D30-469143CE884A}" srcOrd="1" destOrd="0" presId="urn:microsoft.com/office/officeart/2005/8/layout/hierarchy3"/>
    <dgm:cxn modelId="{95FC0514-B5A7-4607-BF2B-A8E8E9E858F0}" type="presParOf" srcId="{52ACC298-9CC2-43E1-8D30-469143CE884A}" destId="{7C2F0BEB-1EF8-4A08-AC89-CB87E3C4384D}" srcOrd="0" destOrd="0" presId="urn:microsoft.com/office/officeart/2005/8/layout/hierarchy3"/>
    <dgm:cxn modelId="{98E91617-E8E0-485E-A559-F49366B28D1F}" type="presParOf" srcId="{7C2F0BEB-1EF8-4A08-AC89-CB87E3C4384D}" destId="{1E26F393-5402-446D-A5ED-92E279C3C2C9}" srcOrd="0" destOrd="0" presId="urn:microsoft.com/office/officeart/2005/8/layout/hierarchy3"/>
    <dgm:cxn modelId="{A8B46F58-2416-4232-8C93-E0E235C2E448}" type="presParOf" srcId="{7C2F0BEB-1EF8-4A08-AC89-CB87E3C4384D}" destId="{037CA337-EAB9-482D-880F-B08567C46C07}" srcOrd="1" destOrd="0" presId="urn:microsoft.com/office/officeart/2005/8/layout/hierarchy3"/>
    <dgm:cxn modelId="{992C4585-F24B-4EDE-80EB-4484727ADDC5}" type="presParOf" srcId="{52ACC298-9CC2-43E1-8D30-469143CE884A}" destId="{68B544DE-913D-4105-BB2A-A89B52C402E7}" srcOrd="1" destOrd="0" presId="urn:microsoft.com/office/officeart/2005/8/layout/hierarchy3"/>
    <dgm:cxn modelId="{D146940D-525E-4C76-8B0C-7364AF23E9B4}" type="presParOf" srcId="{68B544DE-913D-4105-BB2A-A89B52C402E7}" destId="{608222DD-62B9-411A-AEC8-9F665265A21B}" srcOrd="0" destOrd="0" presId="urn:microsoft.com/office/officeart/2005/8/layout/hierarchy3"/>
    <dgm:cxn modelId="{BD0A20A0-B0D1-4ADA-9293-F2CA64D54A6B}" type="presParOf" srcId="{68B544DE-913D-4105-BB2A-A89B52C402E7}" destId="{3D195AEA-F081-49EE-9ED5-624E43C27658}" srcOrd="1" destOrd="0" presId="urn:microsoft.com/office/officeart/2005/8/layout/hierarchy3"/>
    <dgm:cxn modelId="{A284D60E-0967-4978-9677-507AF8596BB3}" type="presParOf" srcId="{68B544DE-913D-4105-BB2A-A89B52C402E7}" destId="{E32A7A14-857B-45D2-9221-62AD47648187}" srcOrd="2" destOrd="0" presId="urn:microsoft.com/office/officeart/2005/8/layout/hierarchy3"/>
    <dgm:cxn modelId="{3DE580EC-1B6B-4E6C-B8EE-20C7B3F72A59}" type="presParOf" srcId="{68B544DE-913D-4105-BB2A-A89B52C402E7}" destId="{A5C1B2D5-53F0-46B7-8774-381B14808CF2}" srcOrd="3" destOrd="0" presId="urn:microsoft.com/office/officeart/2005/8/layout/hierarchy3"/>
    <dgm:cxn modelId="{11FDCEA5-3927-40F4-AFFA-1ABA079F1B64}" type="presParOf" srcId="{68B544DE-913D-4105-BB2A-A89B52C402E7}" destId="{964A8A9A-F884-4636-83BE-7DB69B7EDF1B}" srcOrd="4" destOrd="0" presId="urn:microsoft.com/office/officeart/2005/8/layout/hierarchy3"/>
    <dgm:cxn modelId="{6EC86BB5-7BE1-4D7F-BA46-A32190E10353}" type="presParOf" srcId="{68B544DE-913D-4105-BB2A-A89B52C402E7}" destId="{19839D57-F0D9-4216-B0D9-9546B2733655}"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8B8DBD-7E9F-4130-AC40-4D1ED2CFCCF4}"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A10D68FD-6111-4105-A6B6-E85664878404}">
      <dgm:prSet phldrT="[Text]" phldr="0"/>
      <dgm:spPr/>
      <dgm:t>
        <a:bodyPr/>
        <a:lstStyle/>
        <a:p>
          <a:pPr rtl="0"/>
          <a:r>
            <a:rPr lang="en-US">
              <a:latin typeface="Sabon Next LT"/>
            </a:rPr>
            <a:t>Support vector machine</a:t>
          </a:r>
          <a:endParaRPr lang="en-US"/>
        </a:p>
      </dgm:t>
    </dgm:pt>
    <dgm:pt modelId="{A63C8F6E-25AC-4CF1-9F66-59BF226713AC}" type="parTrans" cxnId="{77795EE8-52DF-4A89-B28A-25BA9BD2DE06}">
      <dgm:prSet/>
      <dgm:spPr/>
      <dgm:t>
        <a:bodyPr/>
        <a:lstStyle/>
        <a:p>
          <a:endParaRPr lang="en-US"/>
        </a:p>
      </dgm:t>
    </dgm:pt>
    <dgm:pt modelId="{18A6FC5C-9D25-4951-AFFE-9469FC0ACB4B}" type="sibTrans" cxnId="{77795EE8-52DF-4A89-B28A-25BA9BD2DE06}">
      <dgm:prSet/>
      <dgm:spPr/>
      <dgm:t>
        <a:bodyPr/>
        <a:lstStyle/>
        <a:p>
          <a:endParaRPr lang="en-US"/>
        </a:p>
      </dgm:t>
    </dgm:pt>
    <dgm:pt modelId="{6A518A4B-9DD3-421E-A4AB-23178A8D370C}">
      <dgm:prSet phldrT="[Text]" phldr="0"/>
      <dgm:spPr/>
      <dgm:t>
        <a:bodyPr/>
        <a:lstStyle/>
        <a:p>
          <a:pPr rtl="0"/>
          <a:r>
            <a:rPr lang="en-US">
              <a:latin typeface="Sabon Next LT"/>
            </a:rPr>
            <a:t>Logistic regression</a:t>
          </a:r>
          <a:endParaRPr lang="en-US"/>
        </a:p>
      </dgm:t>
    </dgm:pt>
    <dgm:pt modelId="{4791CFC2-D974-42AD-A503-F4DEBCA1FE4B}" type="parTrans" cxnId="{B80A31E6-85D5-4A52-B444-378029F9F242}">
      <dgm:prSet/>
      <dgm:spPr/>
      <dgm:t>
        <a:bodyPr/>
        <a:lstStyle/>
        <a:p>
          <a:endParaRPr lang="en-US"/>
        </a:p>
      </dgm:t>
    </dgm:pt>
    <dgm:pt modelId="{E2E226D1-E927-404F-BB81-A0DC93824933}" type="sibTrans" cxnId="{B80A31E6-85D5-4A52-B444-378029F9F242}">
      <dgm:prSet/>
      <dgm:spPr/>
      <dgm:t>
        <a:bodyPr/>
        <a:lstStyle/>
        <a:p>
          <a:endParaRPr lang="en-US"/>
        </a:p>
      </dgm:t>
    </dgm:pt>
    <dgm:pt modelId="{A270F88C-1741-443E-A159-0C85746978E1}">
      <dgm:prSet phldrT="[Text]" phldr="0"/>
      <dgm:spPr/>
      <dgm:t>
        <a:bodyPr/>
        <a:lstStyle/>
        <a:p>
          <a:pPr rtl="0"/>
          <a:r>
            <a:rPr lang="en-US">
              <a:latin typeface="Sabon Next LT"/>
            </a:rPr>
            <a:t>Random forest</a:t>
          </a:r>
          <a:endParaRPr lang="en-US"/>
        </a:p>
      </dgm:t>
    </dgm:pt>
    <dgm:pt modelId="{D7023642-55C6-4896-9F5C-E21C4E08FFDD}" type="parTrans" cxnId="{1DE710A3-DD46-4F08-9E2E-541C3C9BF651}">
      <dgm:prSet/>
      <dgm:spPr/>
      <dgm:t>
        <a:bodyPr/>
        <a:lstStyle/>
        <a:p>
          <a:endParaRPr lang="en-US"/>
        </a:p>
      </dgm:t>
    </dgm:pt>
    <dgm:pt modelId="{AECA058D-7B34-4E6C-8A69-44BFF6C30297}" type="sibTrans" cxnId="{1DE710A3-DD46-4F08-9E2E-541C3C9BF651}">
      <dgm:prSet/>
      <dgm:spPr/>
      <dgm:t>
        <a:bodyPr/>
        <a:lstStyle/>
        <a:p>
          <a:endParaRPr lang="en-US"/>
        </a:p>
      </dgm:t>
    </dgm:pt>
    <dgm:pt modelId="{B8609FBC-6F56-48FC-BC20-1634FD8FC0CA}">
      <dgm:prSet phldr="0"/>
      <dgm:spPr/>
      <dgm:t>
        <a:bodyPr/>
        <a:lstStyle/>
        <a:p>
          <a:pPr rtl="0"/>
          <a:r>
            <a:rPr lang="en-US">
              <a:latin typeface="Sabon Next LT"/>
            </a:rPr>
            <a:t>Naïve bayes</a:t>
          </a:r>
        </a:p>
      </dgm:t>
    </dgm:pt>
    <dgm:pt modelId="{6D4F25A3-F7B0-4A1E-A845-7DAFF9AB1A6F}" type="parTrans" cxnId="{B228A55E-AEB8-4994-B501-E37BEAE489AA}">
      <dgm:prSet/>
      <dgm:spPr/>
    </dgm:pt>
    <dgm:pt modelId="{9F6FFC15-378F-43EF-8300-9EC19502F496}" type="sibTrans" cxnId="{B228A55E-AEB8-4994-B501-E37BEAE489AA}">
      <dgm:prSet/>
      <dgm:spPr/>
    </dgm:pt>
    <dgm:pt modelId="{DA73C706-FCB6-4699-A971-C1F46D064EF7}" type="pres">
      <dgm:prSet presAssocID="{698B8DBD-7E9F-4130-AC40-4D1ED2CFCCF4}" presName="vert0" presStyleCnt="0">
        <dgm:presLayoutVars>
          <dgm:dir/>
          <dgm:animOne val="branch"/>
          <dgm:animLvl val="lvl"/>
        </dgm:presLayoutVars>
      </dgm:prSet>
      <dgm:spPr/>
    </dgm:pt>
    <dgm:pt modelId="{965F8440-D343-4D53-98EA-BFE45AF49DB6}" type="pres">
      <dgm:prSet presAssocID="{A10D68FD-6111-4105-A6B6-E85664878404}" presName="thickLine" presStyleLbl="alignNode1" presStyleIdx="0" presStyleCnt="4"/>
      <dgm:spPr/>
    </dgm:pt>
    <dgm:pt modelId="{93A7AFE5-E51E-43B6-818E-F47A6613C824}" type="pres">
      <dgm:prSet presAssocID="{A10D68FD-6111-4105-A6B6-E85664878404}" presName="horz1" presStyleCnt="0"/>
      <dgm:spPr/>
    </dgm:pt>
    <dgm:pt modelId="{F5F3EB05-B928-4738-AD39-B8A26810BCEE}" type="pres">
      <dgm:prSet presAssocID="{A10D68FD-6111-4105-A6B6-E85664878404}" presName="tx1" presStyleLbl="revTx" presStyleIdx="0" presStyleCnt="4"/>
      <dgm:spPr/>
    </dgm:pt>
    <dgm:pt modelId="{8AD78E80-7431-4547-BB38-B271E76EDCFC}" type="pres">
      <dgm:prSet presAssocID="{A10D68FD-6111-4105-A6B6-E85664878404}" presName="vert1" presStyleCnt="0"/>
      <dgm:spPr/>
    </dgm:pt>
    <dgm:pt modelId="{FF12C593-1293-483E-A516-480AF200A393}" type="pres">
      <dgm:prSet presAssocID="{6A518A4B-9DD3-421E-A4AB-23178A8D370C}" presName="thickLine" presStyleLbl="alignNode1" presStyleIdx="1" presStyleCnt="4"/>
      <dgm:spPr/>
    </dgm:pt>
    <dgm:pt modelId="{BD990F62-36C1-4201-BCF4-83E155CE5F4F}" type="pres">
      <dgm:prSet presAssocID="{6A518A4B-9DD3-421E-A4AB-23178A8D370C}" presName="horz1" presStyleCnt="0"/>
      <dgm:spPr/>
    </dgm:pt>
    <dgm:pt modelId="{F04607B2-EC24-4D3F-AD0A-B41CF79F77E6}" type="pres">
      <dgm:prSet presAssocID="{6A518A4B-9DD3-421E-A4AB-23178A8D370C}" presName="tx1" presStyleLbl="revTx" presStyleIdx="1" presStyleCnt="4"/>
      <dgm:spPr/>
    </dgm:pt>
    <dgm:pt modelId="{0BEAEE97-3DFD-47D3-82C8-402866B2B54A}" type="pres">
      <dgm:prSet presAssocID="{6A518A4B-9DD3-421E-A4AB-23178A8D370C}" presName="vert1" presStyleCnt="0"/>
      <dgm:spPr/>
    </dgm:pt>
    <dgm:pt modelId="{87250F73-9DF0-4024-9C74-8EAAC18567F4}" type="pres">
      <dgm:prSet presAssocID="{A270F88C-1741-443E-A159-0C85746978E1}" presName="thickLine" presStyleLbl="alignNode1" presStyleIdx="2" presStyleCnt="4"/>
      <dgm:spPr/>
    </dgm:pt>
    <dgm:pt modelId="{0109D2C6-432E-406E-A467-D249E3748332}" type="pres">
      <dgm:prSet presAssocID="{A270F88C-1741-443E-A159-0C85746978E1}" presName="horz1" presStyleCnt="0"/>
      <dgm:spPr/>
    </dgm:pt>
    <dgm:pt modelId="{9B4AD87A-25D2-475B-A16A-BB48807DB833}" type="pres">
      <dgm:prSet presAssocID="{A270F88C-1741-443E-A159-0C85746978E1}" presName="tx1" presStyleLbl="revTx" presStyleIdx="2" presStyleCnt="4"/>
      <dgm:spPr/>
    </dgm:pt>
    <dgm:pt modelId="{F25855A9-492F-47ED-857D-C56755F3217A}" type="pres">
      <dgm:prSet presAssocID="{A270F88C-1741-443E-A159-0C85746978E1}" presName="vert1" presStyleCnt="0"/>
      <dgm:spPr/>
    </dgm:pt>
    <dgm:pt modelId="{59880130-02D9-4931-9941-6195E945500C}" type="pres">
      <dgm:prSet presAssocID="{B8609FBC-6F56-48FC-BC20-1634FD8FC0CA}" presName="thickLine" presStyleLbl="alignNode1" presStyleIdx="3" presStyleCnt="4"/>
      <dgm:spPr/>
    </dgm:pt>
    <dgm:pt modelId="{1A900A83-49EC-42DA-A7D9-31F6AAE68ABA}" type="pres">
      <dgm:prSet presAssocID="{B8609FBC-6F56-48FC-BC20-1634FD8FC0CA}" presName="horz1" presStyleCnt="0"/>
      <dgm:spPr/>
    </dgm:pt>
    <dgm:pt modelId="{FE76D162-5AFE-4A34-9007-7191193FEF43}" type="pres">
      <dgm:prSet presAssocID="{B8609FBC-6F56-48FC-BC20-1634FD8FC0CA}" presName="tx1" presStyleLbl="revTx" presStyleIdx="3" presStyleCnt="4"/>
      <dgm:spPr/>
    </dgm:pt>
    <dgm:pt modelId="{4CB60BD2-DA37-4E4E-BF41-70A986604075}" type="pres">
      <dgm:prSet presAssocID="{B8609FBC-6F56-48FC-BC20-1634FD8FC0CA}" presName="vert1" presStyleCnt="0"/>
      <dgm:spPr/>
    </dgm:pt>
  </dgm:ptLst>
  <dgm:cxnLst>
    <dgm:cxn modelId="{8E27BD37-9F0B-4995-93A5-9F6C16FD29C5}" type="presOf" srcId="{6A518A4B-9DD3-421E-A4AB-23178A8D370C}" destId="{F04607B2-EC24-4D3F-AD0A-B41CF79F77E6}" srcOrd="0" destOrd="0" presId="urn:microsoft.com/office/officeart/2008/layout/LinedList"/>
    <dgm:cxn modelId="{B228A55E-AEB8-4994-B501-E37BEAE489AA}" srcId="{698B8DBD-7E9F-4130-AC40-4D1ED2CFCCF4}" destId="{B8609FBC-6F56-48FC-BC20-1634FD8FC0CA}" srcOrd="3" destOrd="0" parTransId="{6D4F25A3-F7B0-4A1E-A845-7DAFF9AB1A6F}" sibTransId="{9F6FFC15-378F-43EF-8300-9EC19502F496}"/>
    <dgm:cxn modelId="{0B66848C-5D27-45BA-A185-4E34DAA91D55}" type="presOf" srcId="{A270F88C-1741-443E-A159-0C85746978E1}" destId="{9B4AD87A-25D2-475B-A16A-BB48807DB833}" srcOrd="0" destOrd="0" presId="urn:microsoft.com/office/officeart/2008/layout/LinedList"/>
    <dgm:cxn modelId="{487086A1-5FE0-402C-912D-B7B00565746E}" type="presOf" srcId="{A10D68FD-6111-4105-A6B6-E85664878404}" destId="{F5F3EB05-B928-4738-AD39-B8A26810BCEE}" srcOrd="0" destOrd="0" presId="urn:microsoft.com/office/officeart/2008/layout/LinedList"/>
    <dgm:cxn modelId="{1DE710A3-DD46-4F08-9E2E-541C3C9BF651}" srcId="{698B8DBD-7E9F-4130-AC40-4D1ED2CFCCF4}" destId="{A270F88C-1741-443E-A159-0C85746978E1}" srcOrd="2" destOrd="0" parTransId="{D7023642-55C6-4896-9F5C-E21C4E08FFDD}" sibTransId="{AECA058D-7B34-4E6C-8A69-44BFF6C30297}"/>
    <dgm:cxn modelId="{FD11B7A9-131B-4589-92ED-20BABEDCC141}" type="presOf" srcId="{B8609FBC-6F56-48FC-BC20-1634FD8FC0CA}" destId="{FE76D162-5AFE-4A34-9007-7191193FEF43}" srcOrd="0" destOrd="0" presId="urn:microsoft.com/office/officeart/2008/layout/LinedList"/>
    <dgm:cxn modelId="{B80A31E6-85D5-4A52-B444-378029F9F242}" srcId="{698B8DBD-7E9F-4130-AC40-4D1ED2CFCCF4}" destId="{6A518A4B-9DD3-421E-A4AB-23178A8D370C}" srcOrd="1" destOrd="0" parTransId="{4791CFC2-D974-42AD-A503-F4DEBCA1FE4B}" sibTransId="{E2E226D1-E927-404F-BB81-A0DC93824933}"/>
    <dgm:cxn modelId="{BE0380E7-E8DE-4564-99E2-9D7DBBA21372}" type="presOf" srcId="{698B8DBD-7E9F-4130-AC40-4D1ED2CFCCF4}" destId="{DA73C706-FCB6-4699-A971-C1F46D064EF7}" srcOrd="0" destOrd="0" presId="urn:microsoft.com/office/officeart/2008/layout/LinedList"/>
    <dgm:cxn modelId="{77795EE8-52DF-4A89-B28A-25BA9BD2DE06}" srcId="{698B8DBD-7E9F-4130-AC40-4D1ED2CFCCF4}" destId="{A10D68FD-6111-4105-A6B6-E85664878404}" srcOrd="0" destOrd="0" parTransId="{A63C8F6E-25AC-4CF1-9F66-59BF226713AC}" sibTransId="{18A6FC5C-9D25-4951-AFFE-9469FC0ACB4B}"/>
    <dgm:cxn modelId="{E6479B8E-0A96-45B8-8941-2822840E14F3}" type="presParOf" srcId="{DA73C706-FCB6-4699-A971-C1F46D064EF7}" destId="{965F8440-D343-4D53-98EA-BFE45AF49DB6}" srcOrd="0" destOrd="0" presId="urn:microsoft.com/office/officeart/2008/layout/LinedList"/>
    <dgm:cxn modelId="{B2789D10-3CE7-4E8A-BC35-976B8A84D4B8}" type="presParOf" srcId="{DA73C706-FCB6-4699-A971-C1F46D064EF7}" destId="{93A7AFE5-E51E-43B6-818E-F47A6613C824}" srcOrd="1" destOrd="0" presId="urn:microsoft.com/office/officeart/2008/layout/LinedList"/>
    <dgm:cxn modelId="{32AFF081-E62B-4459-927F-FA7737A00DA9}" type="presParOf" srcId="{93A7AFE5-E51E-43B6-818E-F47A6613C824}" destId="{F5F3EB05-B928-4738-AD39-B8A26810BCEE}" srcOrd="0" destOrd="0" presId="urn:microsoft.com/office/officeart/2008/layout/LinedList"/>
    <dgm:cxn modelId="{09B5E3B4-39CD-4BC2-A5C7-955A6A1BA8D8}" type="presParOf" srcId="{93A7AFE5-E51E-43B6-818E-F47A6613C824}" destId="{8AD78E80-7431-4547-BB38-B271E76EDCFC}" srcOrd="1" destOrd="0" presId="urn:microsoft.com/office/officeart/2008/layout/LinedList"/>
    <dgm:cxn modelId="{72D3DC08-03D3-4CB1-A58D-DCD044B57464}" type="presParOf" srcId="{DA73C706-FCB6-4699-A971-C1F46D064EF7}" destId="{FF12C593-1293-483E-A516-480AF200A393}" srcOrd="2" destOrd="0" presId="urn:microsoft.com/office/officeart/2008/layout/LinedList"/>
    <dgm:cxn modelId="{404A884F-BBFA-4D27-B3DA-16FCD0F52BA3}" type="presParOf" srcId="{DA73C706-FCB6-4699-A971-C1F46D064EF7}" destId="{BD990F62-36C1-4201-BCF4-83E155CE5F4F}" srcOrd="3" destOrd="0" presId="urn:microsoft.com/office/officeart/2008/layout/LinedList"/>
    <dgm:cxn modelId="{F6AFA220-D9D6-4231-833C-5113232DD0B8}" type="presParOf" srcId="{BD990F62-36C1-4201-BCF4-83E155CE5F4F}" destId="{F04607B2-EC24-4D3F-AD0A-B41CF79F77E6}" srcOrd="0" destOrd="0" presId="urn:microsoft.com/office/officeart/2008/layout/LinedList"/>
    <dgm:cxn modelId="{3688EA2C-45B8-4A9D-9B83-B2A5DF5C0887}" type="presParOf" srcId="{BD990F62-36C1-4201-BCF4-83E155CE5F4F}" destId="{0BEAEE97-3DFD-47D3-82C8-402866B2B54A}" srcOrd="1" destOrd="0" presId="urn:microsoft.com/office/officeart/2008/layout/LinedList"/>
    <dgm:cxn modelId="{F03077E3-21AB-4475-8C81-DB2FF69795F9}" type="presParOf" srcId="{DA73C706-FCB6-4699-A971-C1F46D064EF7}" destId="{87250F73-9DF0-4024-9C74-8EAAC18567F4}" srcOrd="4" destOrd="0" presId="urn:microsoft.com/office/officeart/2008/layout/LinedList"/>
    <dgm:cxn modelId="{24A76048-79E2-4159-9D14-2BF1300C6713}" type="presParOf" srcId="{DA73C706-FCB6-4699-A971-C1F46D064EF7}" destId="{0109D2C6-432E-406E-A467-D249E3748332}" srcOrd="5" destOrd="0" presId="urn:microsoft.com/office/officeart/2008/layout/LinedList"/>
    <dgm:cxn modelId="{F9BDD439-C555-4CA6-B921-EED74271E460}" type="presParOf" srcId="{0109D2C6-432E-406E-A467-D249E3748332}" destId="{9B4AD87A-25D2-475B-A16A-BB48807DB833}" srcOrd="0" destOrd="0" presId="urn:microsoft.com/office/officeart/2008/layout/LinedList"/>
    <dgm:cxn modelId="{BF16EC9D-5B20-47C6-82F9-EC0B9F9E88FE}" type="presParOf" srcId="{0109D2C6-432E-406E-A467-D249E3748332}" destId="{F25855A9-492F-47ED-857D-C56755F3217A}" srcOrd="1" destOrd="0" presId="urn:microsoft.com/office/officeart/2008/layout/LinedList"/>
    <dgm:cxn modelId="{ACD55E2A-ED07-45E3-B051-4098007185E6}" type="presParOf" srcId="{DA73C706-FCB6-4699-A971-C1F46D064EF7}" destId="{59880130-02D9-4931-9941-6195E945500C}" srcOrd="6" destOrd="0" presId="urn:microsoft.com/office/officeart/2008/layout/LinedList"/>
    <dgm:cxn modelId="{140A8AE8-F96F-4EAE-B4EE-DBC43DDF34B7}" type="presParOf" srcId="{DA73C706-FCB6-4699-A971-C1F46D064EF7}" destId="{1A900A83-49EC-42DA-A7D9-31F6AAE68ABA}" srcOrd="7" destOrd="0" presId="urn:microsoft.com/office/officeart/2008/layout/LinedList"/>
    <dgm:cxn modelId="{137C4161-118C-4230-8482-64CE8506ABD2}" type="presParOf" srcId="{1A900A83-49EC-42DA-A7D9-31F6AAE68ABA}" destId="{FE76D162-5AFE-4A34-9007-7191193FEF43}" srcOrd="0" destOrd="0" presId="urn:microsoft.com/office/officeart/2008/layout/LinedList"/>
    <dgm:cxn modelId="{CAA15217-60A0-4BFA-A7F9-B8BAD5DAD400}" type="presParOf" srcId="{1A900A83-49EC-42DA-A7D9-31F6AAE68ABA}" destId="{4CB60BD2-DA37-4E4E-BF41-70A98660407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FF05603-1F42-46EA-BB64-101223D8462B}"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EBF12036-5D02-42E0-A06D-824E45A2D767}">
      <dgm:prSet phldrT="[Text]" phldr="0"/>
      <dgm:spPr/>
      <dgm:t>
        <a:bodyPr/>
        <a:lstStyle/>
        <a:p>
          <a:pPr rtl="0"/>
          <a:r>
            <a:rPr lang="en-US">
              <a:latin typeface="Century Schoolbook" panose="02040604050505020304"/>
            </a:rPr>
            <a:t>Initiating </a:t>
          </a:r>
          <a:endParaRPr lang="en-US"/>
        </a:p>
      </dgm:t>
    </dgm:pt>
    <dgm:pt modelId="{A249A310-0E12-4403-94CF-2BDE9228B279}" type="parTrans" cxnId="{76FE254B-7BD8-4CE0-9282-95119AF485AD}">
      <dgm:prSet/>
      <dgm:spPr/>
      <dgm:t>
        <a:bodyPr/>
        <a:lstStyle/>
        <a:p>
          <a:endParaRPr lang="en-US"/>
        </a:p>
      </dgm:t>
    </dgm:pt>
    <dgm:pt modelId="{50A0B59E-E50F-49F5-8014-A58BD14C8EA0}" type="sibTrans" cxnId="{76FE254B-7BD8-4CE0-9282-95119AF485AD}">
      <dgm:prSet/>
      <dgm:spPr/>
      <dgm:t>
        <a:bodyPr/>
        <a:lstStyle/>
        <a:p>
          <a:endParaRPr lang="en-US"/>
        </a:p>
      </dgm:t>
    </dgm:pt>
    <dgm:pt modelId="{172C9F14-3D9F-4534-9086-F1485AC4F6C8}">
      <dgm:prSet phldrT="[Text]" phldr="0"/>
      <dgm:spPr/>
      <dgm:t>
        <a:bodyPr/>
        <a:lstStyle/>
        <a:p>
          <a:pPr rtl="0"/>
          <a:r>
            <a:rPr lang="en-US">
              <a:latin typeface="Century Schoolbook" panose="02040604050505020304"/>
            </a:rPr>
            <a:t>Requirments </a:t>
          </a:r>
          <a:endParaRPr lang="en-US"/>
        </a:p>
      </dgm:t>
    </dgm:pt>
    <dgm:pt modelId="{9E1425F7-CFCD-4A3B-85E5-30536D8B9F90}" type="parTrans" cxnId="{32F42FBF-8F12-42AD-B429-462160D38A2E}">
      <dgm:prSet/>
      <dgm:spPr/>
      <dgm:t>
        <a:bodyPr/>
        <a:lstStyle/>
        <a:p>
          <a:endParaRPr lang="en-US"/>
        </a:p>
      </dgm:t>
    </dgm:pt>
    <dgm:pt modelId="{5DB73199-210C-4D3E-8DE5-9DF1D052500D}" type="sibTrans" cxnId="{32F42FBF-8F12-42AD-B429-462160D38A2E}">
      <dgm:prSet/>
      <dgm:spPr/>
      <dgm:t>
        <a:bodyPr/>
        <a:lstStyle/>
        <a:p>
          <a:endParaRPr lang="en-US"/>
        </a:p>
      </dgm:t>
    </dgm:pt>
    <dgm:pt modelId="{9B46F37D-0104-4C29-B37D-E3C8773EE236}">
      <dgm:prSet phldrT="[Text]" phldr="0"/>
      <dgm:spPr/>
      <dgm:t>
        <a:bodyPr/>
        <a:lstStyle/>
        <a:p>
          <a:r>
            <a:rPr lang="en-US">
              <a:latin typeface="Century Schoolbook" panose="02040604050505020304"/>
            </a:rPr>
            <a:t>planing</a:t>
          </a:r>
          <a:endParaRPr lang="en-US"/>
        </a:p>
      </dgm:t>
    </dgm:pt>
    <dgm:pt modelId="{C113D8D7-A452-43D2-9737-7187E0568096}" type="parTrans" cxnId="{553D2BE1-6AA2-4412-BCE8-CFDE20506834}">
      <dgm:prSet/>
      <dgm:spPr/>
      <dgm:t>
        <a:bodyPr/>
        <a:lstStyle/>
        <a:p>
          <a:endParaRPr lang="en-US"/>
        </a:p>
      </dgm:t>
    </dgm:pt>
    <dgm:pt modelId="{B85EC128-5641-4130-A3E6-9C1F78F144B4}" type="sibTrans" cxnId="{553D2BE1-6AA2-4412-BCE8-CFDE20506834}">
      <dgm:prSet/>
      <dgm:spPr/>
      <dgm:t>
        <a:bodyPr/>
        <a:lstStyle/>
        <a:p>
          <a:endParaRPr lang="en-US"/>
        </a:p>
      </dgm:t>
    </dgm:pt>
    <dgm:pt modelId="{3646DEE4-5858-4628-A2C4-17AFCC2F55E8}">
      <dgm:prSet phldrT="[Text]" phldr="0"/>
      <dgm:spPr/>
      <dgm:t>
        <a:bodyPr/>
        <a:lstStyle/>
        <a:p>
          <a:pPr rtl="0"/>
          <a:r>
            <a:rPr lang="en-US">
              <a:latin typeface="Century Schoolbook" panose="02040604050505020304"/>
            </a:rPr>
            <a:t>Chose data sets</a:t>
          </a:r>
          <a:endParaRPr lang="en-US"/>
        </a:p>
      </dgm:t>
    </dgm:pt>
    <dgm:pt modelId="{2B2C194A-DC51-45AD-91B3-E3858B8A325D}" type="parTrans" cxnId="{CE6F9039-C09B-434B-A81D-59C87CA38D9F}">
      <dgm:prSet/>
      <dgm:spPr/>
      <dgm:t>
        <a:bodyPr/>
        <a:lstStyle/>
        <a:p>
          <a:endParaRPr lang="en-US"/>
        </a:p>
      </dgm:t>
    </dgm:pt>
    <dgm:pt modelId="{035428EB-05A4-417F-8BE5-BA9232B82FDC}" type="sibTrans" cxnId="{CE6F9039-C09B-434B-A81D-59C87CA38D9F}">
      <dgm:prSet/>
      <dgm:spPr/>
      <dgm:t>
        <a:bodyPr/>
        <a:lstStyle/>
        <a:p>
          <a:endParaRPr lang="en-US"/>
        </a:p>
      </dgm:t>
    </dgm:pt>
    <dgm:pt modelId="{F69E3359-26EA-411E-9F50-BF9F737BC086}">
      <dgm:prSet phldrT="[Text]" phldr="0"/>
      <dgm:spPr/>
      <dgm:t>
        <a:bodyPr/>
        <a:lstStyle/>
        <a:p>
          <a:r>
            <a:rPr lang="en-US">
              <a:latin typeface="Century Schoolbook" panose="02040604050505020304"/>
            </a:rPr>
            <a:t>Training over experiments</a:t>
          </a:r>
          <a:endParaRPr lang="en-US"/>
        </a:p>
      </dgm:t>
    </dgm:pt>
    <dgm:pt modelId="{81B2BBD0-9E07-4027-922D-2D9F49C9EAE7}" type="parTrans" cxnId="{CBC26E55-433F-4E84-81EC-4CA47264B4C9}">
      <dgm:prSet/>
      <dgm:spPr/>
      <dgm:t>
        <a:bodyPr/>
        <a:lstStyle/>
        <a:p>
          <a:endParaRPr lang="en-US"/>
        </a:p>
      </dgm:t>
    </dgm:pt>
    <dgm:pt modelId="{632EE57E-215F-40EB-895B-C93F5C25E0B0}" type="sibTrans" cxnId="{CBC26E55-433F-4E84-81EC-4CA47264B4C9}">
      <dgm:prSet/>
      <dgm:spPr/>
      <dgm:t>
        <a:bodyPr/>
        <a:lstStyle/>
        <a:p>
          <a:endParaRPr lang="en-US"/>
        </a:p>
      </dgm:t>
    </dgm:pt>
    <dgm:pt modelId="{98583502-540D-4F65-BBE1-300A3103317B}">
      <dgm:prSet phldr="0"/>
      <dgm:spPr/>
      <dgm:t>
        <a:bodyPr/>
        <a:lstStyle/>
        <a:p>
          <a:pPr rtl="0"/>
          <a:r>
            <a:rPr lang="en-US">
              <a:latin typeface="Century Schoolbook" panose="02040604050505020304"/>
            </a:rPr>
            <a:t>closing</a:t>
          </a:r>
          <a:endParaRPr lang="en-US"/>
        </a:p>
      </dgm:t>
    </dgm:pt>
    <dgm:pt modelId="{C1030540-0B5F-41A0-AB59-8BD3CD6C9C4D}" type="parTrans" cxnId="{6016CFEC-8B3F-43E2-93FB-42C832C2AAD5}">
      <dgm:prSet/>
      <dgm:spPr/>
    </dgm:pt>
    <dgm:pt modelId="{63C5E79F-952B-4FF1-850C-D9DCD7638AE2}" type="sibTrans" cxnId="{6016CFEC-8B3F-43E2-93FB-42C832C2AAD5}">
      <dgm:prSet/>
      <dgm:spPr/>
      <dgm:t>
        <a:bodyPr/>
        <a:lstStyle/>
        <a:p>
          <a:endParaRPr lang="en-US"/>
        </a:p>
      </dgm:t>
    </dgm:pt>
    <dgm:pt modelId="{62327814-DB61-4487-AEEC-2EE371CF4B87}">
      <dgm:prSet phldr="0"/>
      <dgm:spPr/>
      <dgm:t>
        <a:bodyPr/>
        <a:lstStyle/>
        <a:p>
          <a:pPr rtl="0"/>
          <a:r>
            <a:rPr lang="en-US">
              <a:latin typeface="Century Schoolbook" panose="02040604050505020304"/>
            </a:rPr>
            <a:t>Write final report</a:t>
          </a:r>
          <a:endParaRPr lang="en-US"/>
        </a:p>
      </dgm:t>
    </dgm:pt>
    <dgm:pt modelId="{671F005D-37AD-46CE-B97F-36B254A03551}" type="parTrans" cxnId="{4A9F30CB-1783-4FBA-B2AE-F8E92CBBCF55}">
      <dgm:prSet/>
      <dgm:spPr/>
    </dgm:pt>
    <dgm:pt modelId="{4BFF91C2-3B83-4F59-8DA0-BC731C894FC8}" type="sibTrans" cxnId="{4A9F30CB-1783-4FBA-B2AE-F8E92CBBCF55}">
      <dgm:prSet/>
      <dgm:spPr/>
    </dgm:pt>
    <dgm:pt modelId="{72FEF151-DF48-4E52-8DA6-0844E25BB46D}">
      <dgm:prSet phldr="0"/>
      <dgm:spPr/>
      <dgm:t>
        <a:bodyPr/>
        <a:lstStyle/>
        <a:p>
          <a:pPr rtl="0"/>
          <a:r>
            <a:rPr lang="en-US">
              <a:latin typeface="Century Schoolbook" panose="02040604050505020304"/>
            </a:rPr>
            <a:t>Define goals</a:t>
          </a:r>
        </a:p>
      </dgm:t>
    </dgm:pt>
    <dgm:pt modelId="{72B569B6-0328-4279-B505-4511C31E3D62}" type="parTrans" cxnId="{B4E346C3-2EFE-41E8-9582-D31D8E72AC82}">
      <dgm:prSet/>
      <dgm:spPr/>
    </dgm:pt>
    <dgm:pt modelId="{22CF44EE-7C8C-4311-AA86-97910A40B952}" type="sibTrans" cxnId="{B4E346C3-2EFE-41E8-9582-D31D8E72AC82}">
      <dgm:prSet/>
      <dgm:spPr/>
    </dgm:pt>
    <dgm:pt modelId="{77B94D9A-3DFF-4923-BAE9-D92255ED0E31}">
      <dgm:prSet phldr="0"/>
      <dgm:spPr/>
      <dgm:t>
        <a:bodyPr/>
        <a:lstStyle/>
        <a:p>
          <a:pPr rtl="0"/>
          <a:r>
            <a:rPr lang="en-US">
              <a:latin typeface="Century Schoolbook" panose="02040604050505020304"/>
            </a:rPr>
            <a:t>Chose the text to numbers algorithms</a:t>
          </a:r>
        </a:p>
      </dgm:t>
    </dgm:pt>
    <dgm:pt modelId="{C8C56C2B-925D-44E8-A4A1-D0CE18FE6F68}" type="parTrans" cxnId="{7E5E071A-965B-42AC-97AF-951441EAC0CA}">
      <dgm:prSet/>
      <dgm:spPr/>
    </dgm:pt>
    <dgm:pt modelId="{F849D11A-98F1-48A1-BE0D-F69AC9E88A03}" type="sibTrans" cxnId="{7E5E071A-965B-42AC-97AF-951441EAC0CA}">
      <dgm:prSet/>
      <dgm:spPr/>
    </dgm:pt>
    <dgm:pt modelId="{869220B1-9D09-4930-8670-80449BE89F30}">
      <dgm:prSet phldr="0"/>
      <dgm:spPr/>
      <dgm:t>
        <a:bodyPr/>
        <a:lstStyle/>
        <a:p>
          <a:pPr rtl="0"/>
          <a:r>
            <a:rPr lang="en-US">
              <a:latin typeface="Century Schoolbook" panose="02040604050505020304"/>
            </a:rPr>
            <a:t>Chose machine learning algoritms </a:t>
          </a:r>
        </a:p>
      </dgm:t>
    </dgm:pt>
    <dgm:pt modelId="{9E9975FF-6251-41D6-A733-841381F23522}" type="parTrans" cxnId="{6A2DB1B6-D0A2-4CD1-89A9-2003F261AB2A}">
      <dgm:prSet/>
      <dgm:spPr/>
    </dgm:pt>
    <dgm:pt modelId="{4F8986FF-FA30-4A76-BAB7-07D03B78CB76}" type="sibTrans" cxnId="{6A2DB1B6-D0A2-4CD1-89A9-2003F261AB2A}">
      <dgm:prSet/>
      <dgm:spPr/>
    </dgm:pt>
    <dgm:pt modelId="{5271DE6D-9936-4FFF-AD5A-F756480E85FD}">
      <dgm:prSet phldr="0"/>
      <dgm:spPr/>
      <dgm:t>
        <a:bodyPr/>
        <a:lstStyle/>
        <a:p>
          <a:pPr rtl="0"/>
          <a:r>
            <a:rPr lang="en-US">
              <a:latin typeface="Century Schoolbook" panose="02040604050505020304"/>
            </a:rPr>
            <a:t>Testing  </a:t>
          </a:r>
          <a:endParaRPr lang="en-US"/>
        </a:p>
      </dgm:t>
    </dgm:pt>
    <dgm:pt modelId="{1AF6CCEA-4DCD-4EE1-AAD3-FCCEEBCE726E}" type="parTrans" cxnId="{2F005F1B-FC3E-4E10-B635-C8E9A199D9D2}">
      <dgm:prSet/>
      <dgm:spPr/>
    </dgm:pt>
    <dgm:pt modelId="{A61A4C1A-DD33-4605-A2F4-60F46690627E}" type="sibTrans" cxnId="{2F005F1B-FC3E-4E10-B635-C8E9A199D9D2}">
      <dgm:prSet/>
      <dgm:spPr/>
    </dgm:pt>
    <dgm:pt modelId="{E0BC1DC4-ED54-4F89-9E7A-8975672C2799}">
      <dgm:prSet phldr="0"/>
      <dgm:spPr/>
      <dgm:t>
        <a:bodyPr/>
        <a:lstStyle/>
        <a:p>
          <a:pPr rtl="0"/>
          <a:r>
            <a:rPr lang="en-US">
              <a:latin typeface="Century Schoolbook" panose="02040604050505020304"/>
            </a:rPr>
            <a:t>Desighning GUI</a:t>
          </a:r>
        </a:p>
      </dgm:t>
    </dgm:pt>
    <dgm:pt modelId="{1B782B6D-A10E-42F6-B408-B98CC6C1D85B}" type="parTrans" cxnId="{DF767DFE-AE0A-4E68-8F6C-E0722A205C27}">
      <dgm:prSet/>
      <dgm:spPr/>
    </dgm:pt>
    <dgm:pt modelId="{B41F3821-9961-4D1F-A0DC-4135493F8AB7}" type="sibTrans" cxnId="{DF767DFE-AE0A-4E68-8F6C-E0722A205C27}">
      <dgm:prSet/>
      <dgm:spPr/>
    </dgm:pt>
    <dgm:pt modelId="{EF88AB08-968B-4878-88CC-0E225F582AC0}">
      <dgm:prSet phldr="0"/>
      <dgm:spPr/>
      <dgm:t>
        <a:bodyPr/>
        <a:lstStyle/>
        <a:p>
          <a:pPr rtl="0"/>
          <a:r>
            <a:rPr lang="en-US">
              <a:latin typeface="Century Schoolbook" panose="02040604050505020304"/>
            </a:rPr>
            <a:t>Excuting </a:t>
          </a:r>
          <a:endParaRPr lang="en-US"/>
        </a:p>
      </dgm:t>
    </dgm:pt>
    <dgm:pt modelId="{BFCC389E-A481-43A0-A585-92BCC75D71A9}" type="parTrans" cxnId="{E39B9D4B-8FB5-42B6-8E97-B69A5522A96E}">
      <dgm:prSet/>
      <dgm:spPr/>
    </dgm:pt>
    <dgm:pt modelId="{D062AAF7-B333-4C31-9822-FD6E29C26DD7}" type="sibTrans" cxnId="{E39B9D4B-8FB5-42B6-8E97-B69A5522A96E}">
      <dgm:prSet/>
      <dgm:spPr/>
      <dgm:t>
        <a:bodyPr/>
        <a:lstStyle/>
        <a:p>
          <a:endParaRPr lang="en-US"/>
        </a:p>
      </dgm:t>
    </dgm:pt>
    <dgm:pt modelId="{3AE8F7D3-B7C7-48C2-9BBE-E3280F9A9EEE}">
      <dgm:prSet phldr="0"/>
      <dgm:spPr/>
      <dgm:t>
        <a:bodyPr/>
        <a:lstStyle/>
        <a:p>
          <a:pPr rtl="0"/>
          <a:r>
            <a:rPr lang="en-US">
              <a:latin typeface="Century Schoolbook" panose="02040604050505020304"/>
            </a:rPr>
            <a:t>Data preprocessing</a:t>
          </a:r>
        </a:p>
      </dgm:t>
    </dgm:pt>
    <dgm:pt modelId="{BACB5763-41F5-4337-B997-8461F9D7215E}" type="parTrans" cxnId="{F3E3CC5A-388B-4F3D-BC9D-3B46013B5F67}">
      <dgm:prSet/>
      <dgm:spPr/>
    </dgm:pt>
    <dgm:pt modelId="{B1C6D684-B644-41D0-92C0-A25769AB4214}" type="sibTrans" cxnId="{F3E3CC5A-388B-4F3D-BC9D-3B46013B5F67}">
      <dgm:prSet/>
      <dgm:spPr/>
    </dgm:pt>
    <dgm:pt modelId="{61185633-F736-4156-A33A-2E570BCFC467}" type="pres">
      <dgm:prSet presAssocID="{DFF05603-1F42-46EA-BB64-101223D8462B}" presName="linearFlow" presStyleCnt="0">
        <dgm:presLayoutVars>
          <dgm:dir/>
          <dgm:animLvl val="lvl"/>
          <dgm:resizeHandles val="exact"/>
        </dgm:presLayoutVars>
      </dgm:prSet>
      <dgm:spPr/>
    </dgm:pt>
    <dgm:pt modelId="{020B8863-3238-47CE-B3D6-C0B003DED6A1}" type="pres">
      <dgm:prSet presAssocID="{EBF12036-5D02-42E0-A06D-824E45A2D767}" presName="composite" presStyleCnt="0"/>
      <dgm:spPr/>
    </dgm:pt>
    <dgm:pt modelId="{7ECF64E0-5B19-4264-BC4C-46786A357959}" type="pres">
      <dgm:prSet presAssocID="{EBF12036-5D02-42E0-A06D-824E45A2D767}" presName="parTx" presStyleLbl="node1" presStyleIdx="0" presStyleCnt="4">
        <dgm:presLayoutVars>
          <dgm:chMax val="0"/>
          <dgm:chPref val="0"/>
          <dgm:bulletEnabled val="1"/>
        </dgm:presLayoutVars>
      </dgm:prSet>
      <dgm:spPr/>
    </dgm:pt>
    <dgm:pt modelId="{CBC6B9A5-DF62-4AD0-873A-8FF88ADF3928}" type="pres">
      <dgm:prSet presAssocID="{EBF12036-5D02-42E0-A06D-824E45A2D767}" presName="parSh" presStyleLbl="node1" presStyleIdx="0" presStyleCnt="4"/>
      <dgm:spPr/>
    </dgm:pt>
    <dgm:pt modelId="{2ED7F9C9-C077-4879-AC46-7D74176E43EC}" type="pres">
      <dgm:prSet presAssocID="{EBF12036-5D02-42E0-A06D-824E45A2D767}" presName="desTx" presStyleLbl="fgAcc1" presStyleIdx="0" presStyleCnt="4">
        <dgm:presLayoutVars>
          <dgm:bulletEnabled val="1"/>
        </dgm:presLayoutVars>
      </dgm:prSet>
      <dgm:spPr/>
    </dgm:pt>
    <dgm:pt modelId="{12D096DC-9AFD-42B6-B9B8-921DCFA7E32F}" type="pres">
      <dgm:prSet presAssocID="{50A0B59E-E50F-49F5-8014-A58BD14C8EA0}" presName="sibTrans" presStyleLbl="sibTrans2D1" presStyleIdx="0" presStyleCnt="3"/>
      <dgm:spPr/>
    </dgm:pt>
    <dgm:pt modelId="{A2B67DB6-9C1A-4CD1-8134-E96867AA9A4C}" type="pres">
      <dgm:prSet presAssocID="{50A0B59E-E50F-49F5-8014-A58BD14C8EA0}" presName="connTx" presStyleLbl="sibTrans2D1" presStyleIdx="0" presStyleCnt="3"/>
      <dgm:spPr/>
    </dgm:pt>
    <dgm:pt modelId="{0A77C955-33E5-4AE2-A71A-0230C3266DB9}" type="pres">
      <dgm:prSet presAssocID="{9B46F37D-0104-4C29-B37D-E3C8773EE236}" presName="composite" presStyleCnt="0"/>
      <dgm:spPr/>
    </dgm:pt>
    <dgm:pt modelId="{53F6C628-9B2D-4B3F-8AAF-73A3AD1F1C21}" type="pres">
      <dgm:prSet presAssocID="{9B46F37D-0104-4C29-B37D-E3C8773EE236}" presName="parTx" presStyleLbl="node1" presStyleIdx="0" presStyleCnt="4">
        <dgm:presLayoutVars>
          <dgm:chMax val="0"/>
          <dgm:chPref val="0"/>
          <dgm:bulletEnabled val="1"/>
        </dgm:presLayoutVars>
      </dgm:prSet>
      <dgm:spPr/>
    </dgm:pt>
    <dgm:pt modelId="{EAAA7E4F-3948-4857-B9E9-E192EB6A5829}" type="pres">
      <dgm:prSet presAssocID="{9B46F37D-0104-4C29-B37D-E3C8773EE236}" presName="parSh" presStyleLbl="node1" presStyleIdx="1" presStyleCnt="4"/>
      <dgm:spPr/>
    </dgm:pt>
    <dgm:pt modelId="{7DDFE2D2-2C70-446D-BAB2-6D10CF3A9D46}" type="pres">
      <dgm:prSet presAssocID="{9B46F37D-0104-4C29-B37D-E3C8773EE236}" presName="desTx" presStyleLbl="fgAcc1" presStyleIdx="1" presStyleCnt="4">
        <dgm:presLayoutVars>
          <dgm:bulletEnabled val="1"/>
        </dgm:presLayoutVars>
      </dgm:prSet>
      <dgm:spPr/>
    </dgm:pt>
    <dgm:pt modelId="{B99E62B2-7F62-41C5-9CAC-B804504F8758}" type="pres">
      <dgm:prSet presAssocID="{B85EC128-5641-4130-A3E6-9C1F78F144B4}" presName="sibTrans" presStyleLbl="sibTrans2D1" presStyleIdx="1" presStyleCnt="3"/>
      <dgm:spPr/>
    </dgm:pt>
    <dgm:pt modelId="{05798FD7-C8DE-4913-9B12-D0DAE4CB12E8}" type="pres">
      <dgm:prSet presAssocID="{B85EC128-5641-4130-A3E6-9C1F78F144B4}" presName="connTx" presStyleLbl="sibTrans2D1" presStyleIdx="1" presStyleCnt="3"/>
      <dgm:spPr/>
    </dgm:pt>
    <dgm:pt modelId="{9F481542-324C-435F-B718-39C173FCA41E}" type="pres">
      <dgm:prSet presAssocID="{EF88AB08-968B-4878-88CC-0E225F582AC0}" presName="composite" presStyleCnt="0"/>
      <dgm:spPr/>
    </dgm:pt>
    <dgm:pt modelId="{D7CE72CA-1B3C-4893-B374-4FDE560F23F7}" type="pres">
      <dgm:prSet presAssocID="{EF88AB08-968B-4878-88CC-0E225F582AC0}" presName="parTx" presStyleLbl="node1" presStyleIdx="1" presStyleCnt="4">
        <dgm:presLayoutVars>
          <dgm:chMax val="0"/>
          <dgm:chPref val="0"/>
          <dgm:bulletEnabled val="1"/>
        </dgm:presLayoutVars>
      </dgm:prSet>
      <dgm:spPr/>
    </dgm:pt>
    <dgm:pt modelId="{B18E4BA8-D592-47B0-ACAF-7B482A5D0505}" type="pres">
      <dgm:prSet presAssocID="{EF88AB08-968B-4878-88CC-0E225F582AC0}" presName="parSh" presStyleLbl="node1" presStyleIdx="2" presStyleCnt="4"/>
      <dgm:spPr/>
    </dgm:pt>
    <dgm:pt modelId="{B12ECB0D-5166-439A-B708-DA9DA062A5D2}" type="pres">
      <dgm:prSet presAssocID="{EF88AB08-968B-4878-88CC-0E225F582AC0}" presName="desTx" presStyleLbl="fgAcc1" presStyleIdx="2" presStyleCnt="4">
        <dgm:presLayoutVars>
          <dgm:bulletEnabled val="1"/>
        </dgm:presLayoutVars>
      </dgm:prSet>
      <dgm:spPr/>
    </dgm:pt>
    <dgm:pt modelId="{EDF82B1B-1DDF-4ED0-B201-C7DA8F7C6966}" type="pres">
      <dgm:prSet presAssocID="{D062AAF7-B333-4C31-9822-FD6E29C26DD7}" presName="sibTrans" presStyleLbl="sibTrans2D1" presStyleIdx="2" presStyleCnt="3"/>
      <dgm:spPr/>
    </dgm:pt>
    <dgm:pt modelId="{A9E9F6C4-166F-4C05-B7CC-F5D6CB95600B}" type="pres">
      <dgm:prSet presAssocID="{D062AAF7-B333-4C31-9822-FD6E29C26DD7}" presName="connTx" presStyleLbl="sibTrans2D1" presStyleIdx="2" presStyleCnt="3"/>
      <dgm:spPr/>
    </dgm:pt>
    <dgm:pt modelId="{9C7E9036-0510-4873-9054-D3960AC5ABAC}" type="pres">
      <dgm:prSet presAssocID="{98583502-540D-4F65-BBE1-300A3103317B}" presName="composite" presStyleCnt="0"/>
      <dgm:spPr/>
    </dgm:pt>
    <dgm:pt modelId="{95A741B6-0EBE-4E34-942A-98C625A33637}" type="pres">
      <dgm:prSet presAssocID="{98583502-540D-4F65-BBE1-300A3103317B}" presName="parTx" presStyleLbl="node1" presStyleIdx="2" presStyleCnt="4">
        <dgm:presLayoutVars>
          <dgm:chMax val="0"/>
          <dgm:chPref val="0"/>
          <dgm:bulletEnabled val="1"/>
        </dgm:presLayoutVars>
      </dgm:prSet>
      <dgm:spPr/>
    </dgm:pt>
    <dgm:pt modelId="{D6373F60-994B-4D64-B2EE-9488A39C7A6A}" type="pres">
      <dgm:prSet presAssocID="{98583502-540D-4F65-BBE1-300A3103317B}" presName="parSh" presStyleLbl="node1" presStyleIdx="3" presStyleCnt="4"/>
      <dgm:spPr/>
    </dgm:pt>
    <dgm:pt modelId="{953FA0FC-BC9E-47A6-B859-E8E3B9FBD132}" type="pres">
      <dgm:prSet presAssocID="{98583502-540D-4F65-BBE1-300A3103317B}" presName="desTx" presStyleLbl="fgAcc1" presStyleIdx="3" presStyleCnt="4">
        <dgm:presLayoutVars>
          <dgm:bulletEnabled val="1"/>
        </dgm:presLayoutVars>
      </dgm:prSet>
      <dgm:spPr/>
    </dgm:pt>
  </dgm:ptLst>
  <dgm:cxnLst>
    <dgm:cxn modelId="{7E5E071A-965B-42AC-97AF-951441EAC0CA}" srcId="{9B46F37D-0104-4C29-B37D-E3C8773EE236}" destId="{77B94D9A-3DFF-4923-BAE9-D92255ED0E31}" srcOrd="1" destOrd="0" parTransId="{C8C56C2B-925D-44E8-A4A1-D0CE18FE6F68}" sibTransId="{F849D11A-98F1-48A1-BE0D-F69AC9E88A03}"/>
    <dgm:cxn modelId="{2F005F1B-FC3E-4E10-B635-C8E9A199D9D2}" srcId="{EF88AB08-968B-4878-88CC-0E225F582AC0}" destId="{5271DE6D-9936-4FFF-AD5A-F756480E85FD}" srcOrd="2" destOrd="0" parTransId="{1AF6CCEA-4DCD-4EE1-AAD3-FCCEEBCE726E}" sibTransId="{A61A4C1A-DD33-4605-A2F4-60F46690627E}"/>
    <dgm:cxn modelId="{5DD1412C-02F4-451F-8AD5-49A849AC4E4F}" type="presOf" srcId="{B85EC128-5641-4130-A3E6-9C1F78F144B4}" destId="{05798FD7-C8DE-4913-9B12-D0DAE4CB12E8}" srcOrd="1" destOrd="0" presId="urn:microsoft.com/office/officeart/2005/8/layout/process3"/>
    <dgm:cxn modelId="{09214834-5075-4D9F-8517-A32A82D89D95}" type="presOf" srcId="{72FEF151-DF48-4E52-8DA6-0844E25BB46D}" destId="{2ED7F9C9-C077-4879-AC46-7D74176E43EC}" srcOrd="0" destOrd="1" presId="urn:microsoft.com/office/officeart/2005/8/layout/process3"/>
    <dgm:cxn modelId="{CE6F9039-C09B-434B-A81D-59C87CA38D9F}" srcId="{9B46F37D-0104-4C29-B37D-E3C8773EE236}" destId="{3646DEE4-5858-4628-A2C4-17AFCC2F55E8}" srcOrd="0" destOrd="0" parTransId="{2B2C194A-DC51-45AD-91B3-E3858B8A325D}" sibTransId="{035428EB-05A4-417F-8BE5-BA9232B82FDC}"/>
    <dgm:cxn modelId="{0AC42E5D-A77A-44B0-928F-7F74A3A9A585}" type="presOf" srcId="{172C9F14-3D9F-4534-9086-F1485AC4F6C8}" destId="{2ED7F9C9-C077-4879-AC46-7D74176E43EC}" srcOrd="0" destOrd="0" presId="urn:microsoft.com/office/officeart/2005/8/layout/process3"/>
    <dgm:cxn modelId="{600A625D-F5CA-4FD4-9D35-1A3C94B8B6AE}" type="presOf" srcId="{50A0B59E-E50F-49F5-8014-A58BD14C8EA0}" destId="{12D096DC-9AFD-42B6-B9B8-921DCFA7E32F}" srcOrd="0" destOrd="0" presId="urn:microsoft.com/office/officeart/2005/8/layout/process3"/>
    <dgm:cxn modelId="{A9854861-1E17-4CCC-A376-9A3526E88040}" type="presOf" srcId="{50A0B59E-E50F-49F5-8014-A58BD14C8EA0}" destId="{A2B67DB6-9C1A-4CD1-8134-E96867AA9A4C}" srcOrd="1" destOrd="0" presId="urn:microsoft.com/office/officeart/2005/8/layout/process3"/>
    <dgm:cxn modelId="{3E24D465-C615-440C-AF5C-1812EC52684F}" type="presOf" srcId="{98583502-540D-4F65-BBE1-300A3103317B}" destId="{D6373F60-994B-4D64-B2EE-9488A39C7A6A}" srcOrd="1" destOrd="0" presId="urn:microsoft.com/office/officeart/2005/8/layout/process3"/>
    <dgm:cxn modelId="{76FE254B-7BD8-4CE0-9282-95119AF485AD}" srcId="{DFF05603-1F42-46EA-BB64-101223D8462B}" destId="{EBF12036-5D02-42E0-A06D-824E45A2D767}" srcOrd="0" destOrd="0" parTransId="{A249A310-0E12-4403-94CF-2BDE9228B279}" sibTransId="{50A0B59E-E50F-49F5-8014-A58BD14C8EA0}"/>
    <dgm:cxn modelId="{E39B9D4B-8FB5-42B6-8E97-B69A5522A96E}" srcId="{DFF05603-1F42-46EA-BB64-101223D8462B}" destId="{EF88AB08-968B-4878-88CC-0E225F582AC0}" srcOrd="2" destOrd="0" parTransId="{BFCC389E-A481-43A0-A585-92BCC75D71A9}" sibTransId="{D062AAF7-B333-4C31-9822-FD6E29C26DD7}"/>
    <dgm:cxn modelId="{F3AEFC4C-E37F-480C-9B46-9503F67EE6DA}" type="presOf" srcId="{D062AAF7-B333-4C31-9822-FD6E29C26DD7}" destId="{A9E9F6C4-166F-4C05-B7CC-F5D6CB95600B}" srcOrd="1" destOrd="0" presId="urn:microsoft.com/office/officeart/2005/8/layout/process3"/>
    <dgm:cxn modelId="{FA96AE6D-7FB2-4687-9046-E864DCDEF69F}" type="presOf" srcId="{3AE8F7D3-B7C7-48C2-9BBE-E3280F9A9EEE}" destId="{B12ECB0D-5166-439A-B708-DA9DA062A5D2}" srcOrd="0" destOrd="0" presId="urn:microsoft.com/office/officeart/2005/8/layout/process3"/>
    <dgm:cxn modelId="{D39D674E-F2F3-4F27-AF69-C642D6D5CD7A}" type="presOf" srcId="{5271DE6D-9936-4FFF-AD5A-F756480E85FD}" destId="{B12ECB0D-5166-439A-B708-DA9DA062A5D2}" srcOrd="0" destOrd="2" presId="urn:microsoft.com/office/officeart/2005/8/layout/process3"/>
    <dgm:cxn modelId="{CBC26E55-433F-4E84-81EC-4CA47264B4C9}" srcId="{EF88AB08-968B-4878-88CC-0E225F582AC0}" destId="{F69E3359-26EA-411E-9F50-BF9F737BC086}" srcOrd="1" destOrd="0" parTransId="{81B2BBD0-9E07-4027-922D-2D9F49C9EAE7}" sibTransId="{632EE57E-215F-40EB-895B-C93F5C25E0B0}"/>
    <dgm:cxn modelId="{15B05076-BDCB-4AE3-987D-A509E95FF55B}" type="presOf" srcId="{9B46F37D-0104-4C29-B37D-E3C8773EE236}" destId="{53F6C628-9B2D-4B3F-8AAF-73A3AD1F1C21}" srcOrd="0" destOrd="0" presId="urn:microsoft.com/office/officeart/2005/8/layout/process3"/>
    <dgm:cxn modelId="{06FD0E77-44F9-4ED0-822B-D74AB321A76E}" type="presOf" srcId="{DFF05603-1F42-46EA-BB64-101223D8462B}" destId="{61185633-F736-4156-A33A-2E570BCFC467}" srcOrd="0" destOrd="0" presId="urn:microsoft.com/office/officeart/2005/8/layout/process3"/>
    <dgm:cxn modelId="{9D66EB58-A079-45D6-93AD-CD153EE03A21}" type="presOf" srcId="{62327814-DB61-4487-AEEC-2EE371CF4B87}" destId="{953FA0FC-BC9E-47A6-B859-E8E3B9FBD132}" srcOrd="0" destOrd="0" presId="urn:microsoft.com/office/officeart/2005/8/layout/process3"/>
    <dgm:cxn modelId="{F3E3CC5A-388B-4F3D-BC9D-3B46013B5F67}" srcId="{EF88AB08-968B-4878-88CC-0E225F582AC0}" destId="{3AE8F7D3-B7C7-48C2-9BBE-E3280F9A9EEE}" srcOrd="0" destOrd="0" parTransId="{BACB5763-41F5-4337-B997-8461F9D7215E}" sibTransId="{B1C6D684-B644-41D0-92C0-A25769AB4214}"/>
    <dgm:cxn modelId="{DE6EAF7E-391D-4992-BD6D-D4BE5DFD619E}" type="presOf" srcId="{98583502-540D-4F65-BBE1-300A3103317B}" destId="{95A741B6-0EBE-4E34-942A-98C625A33637}" srcOrd="0" destOrd="0" presId="urn:microsoft.com/office/officeart/2005/8/layout/process3"/>
    <dgm:cxn modelId="{8874B18D-504E-45A4-8D5A-BE4BFCDC0C94}" type="presOf" srcId="{3646DEE4-5858-4628-A2C4-17AFCC2F55E8}" destId="{7DDFE2D2-2C70-446D-BAB2-6D10CF3A9D46}" srcOrd="0" destOrd="0" presId="urn:microsoft.com/office/officeart/2005/8/layout/process3"/>
    <dgm:cxn modelId="{5459C3B4-AC21-4CDE-B156-99C50F7E9D09}" type="presOf" srcId="{EF88AB08-968B-4878-88CC-0E225F582AC0}" destId="{B18E4BA8-D592-47B0-ACAF-7B482A5D0505}" srcOrd="1" destOrd="0" presId="urn:microsoft.com/office/officeart/2005/8/layout/process3"/>
    <dgm:cxn modelId="{A1E26FB6-CA63-4D5C-B856-F1DEF7FDF75C}" type="presOf" srcId="{D062AAF7-B333-4C31-9822-FD6E29C26DD7}" destId="{EDF82B1B-1DDF-4ED0-B201-C7DA8F7C6966}" srcOrd="0" destOrd="0" presId="urn:microsoft.com/office/officeart/2005/8/layout/process3"/>
    <dgm:cxn modelId="{6A2DB1B6-D0A2-4CD1-89A9-2003F261AB2A}" srcId="{9B46F37D-0104-4C29-B37D-E3C8773EE236}" destId="{869220B1-9D09-4930-8670-80449BE89F30}" srcOrd="2" destOrd="0" parTransId="{9E9975FF-6251-41D6-A733-841381F23522}" sibTransId="{4F8986FF-FA30-4A76-BAB7-07D03B78CB76}"/>
    <dgm:cxn modelId="{6F2861B7-54AF-4040-8FD2-AA693F83CBCC}" type="presOf" srcId="{9B46F37D-0104-4C29-B37D-E3C8773EE236}" destId="{EAAA7E4F-3948-4857-B9E9-E192EB6A5829}" srcOrd="1" destOrd="0" presId="urn:microsoft.com/office/officeart/2005/8/layout/process3"/>
    <dgm:cxn modelId="{32F42FBF-8F12-42AD-B429-462160D38A2E}" srcId="{EBF12036-5D02-42E0-A06D-824E45A2D767}" destId="{172C9F14-3D9F-4534-9086-F1485AC4F6C8}" srcOrd="0" destOrd="0" parTransId="{9E1425F7-CFCD-4A3B-85E5-30536D8B9F90}" sibTransId="{5DB73199-210C-4D3E-8DE5-9DF1D052500D}"/>
    <dgm:cxn modelId="{B4E346C3-2EFE-41E8-9582-D31D8E72AC82}" srcId="{EBF12036-5D02-42E0-A06D-824E45A2D767}" destId="{72FEF151-DF48-4E52-8DA6-0844E25BB46D}" srcOrd="1" destOrd="0" parTransId="{72B569B6-0328-4279-B505-4511C31E3D62}" sibTransId="{22CF44EE-7C8C-4311-AA86-97910A40B952}"/>
    <dgm:cxn modelId="{4A9F30CB-1783-4FBA-B2AE-F8E92CBBCF55}" srcId="{98583502-540D-4F65-BBE1-300A3103317B}" destId="{62327814-DB61-4487-AEEC-2EE371CF4B87}" srcOrd="0" destOrd="0" parTransId="{671F005D-37AD-46CE-B97F-36B254A03551}" sibTransId="{4BFF91C2-3B83-4F59-8DA0-BC731C894FC8}"/>
    <dgm:cxn modelId="{D30838CB-1AC9-400F-8046-7920104BDED1}" type="presOf" srcId="{869220B1-9D09-4930-8670-80449BE89F30}" destId="{7DDFE2D2-2C70-446D-BAB2-6D10CF3A9D46}" srcOrd="0" destOrd="2" presId="urn:microsoft.com/office/officeart/2005/8/layout/process3"/>
    <dgm:cxn modelId="{81BED0CB-822F-46A1-8508-01CEC510E1E1}" type="presOf" srcId="{F69E3359-26EA-411E-9F50-BF9F737BC086}" destId="{B12ECB0D-5166-439A-B708-DA9DA062A5D2}" srcOrd="0" destOrd="1" presId="urn:microsoft.com/office/officeart/2005/8/layout/process3"/>
    <dgm:cxn modelId="{BD6673CD-3C8B-4FC4-8B62-2B8D1B47A6D4}" type="presOf" srcId="{EF88AB08-968B-4878-88CC-0E225F582AC0}" destId="{D7CE72CA-1B3C-4893-B374-4FDE560F23F7}" srcOrd="0" destOrd="0" presId="urn:microsoft.com/office/officeart/2005/8/layout/process3"/>
    <dgm:cxn modelId="{B143BDD2-C3A1-4BE1-9EC3-E949D20B0FFB}" type="presOf" srcId="{B85EC128-5641-4130-A3E6-9C1F78F144B4}" destId="{B99E62B2-7F62-41C5-9CAC-B804504F8758}" srcOrd="0" destOrd="0" presId="urn:microsoft.com/office/officeart/2005/8/layout/process3"/>
    <dgm:cxn modelId="{2A46EADD-1C2C-42C0-9A4D-DA9351957B27}" type="presOf" srcId="{EBF12036-5D02-42E0-A06D-824E45A2D767}" destId="{CBC6B9A5-DF62-4AD0-873A-8FF88ADF3928}" srcOrd="1" destOrd="0" presId="urn:microsoft.com/office/officeart/2005/8/layout/process3"/>
    <dgm:cxn modelId="{553D2BE1-6AA2-4412-BCE8-CFDE20506834}" srcId="{DFF05603-1F42-46EA-BB64-101223D8462B}" destId="{9B46F37D-0104-4C29-B37D-E3C8773EE236}" srcOrd="1" destOrd="0" parTransId="{C113D8D7-A452-43D2-9737-7187E0568096}" sibTransId="{B85EC128-5641-4130-A3E6-9C1F78F144B4}"/>
    <dgm:cxn modelId="{DE0DF3E3-A92F-4CE2-82BE-DD0EABB0F6F4}" type="presOf" srcId="{77B94D9A-3DFF-4923-BAE9-D92255ED0E31}" destId="{7DDFE2D2-2C70-446D-BAB2-6D10CF3A9D46}" srcOrd="0" destOrd="1" presId="urn:microsoft.com/office/officeart/2005/8/layout/process3"/>
    <dgm:cxn modelId="{6016CFEC-8B3F-43E2-93FB-42C832C2AAD5}" srcId="{DFF05603-1F42-46EA-BB64-101223D8462B}" destId="{98583502-540D-4F65-BBE1-300A3103317B}" srcOrd="3" destOrd="0" parTransId="{C1030540-0B5F-41A0-AB59-8BD3CD6C9C4D}" sibTransId="{63C5E79F-952B-4FF1-850C-D9DCD7638AE2}"/>
    <dgm:cxn modelId="{8E422BF0-619D-4CFF-957F-AB3D85143D87}" type="presOf" srcId="{E0BC1DC4-ED54-4F89-9E7A-8975672C2799}" destId="{B12ECB0D-5166-439A-B708-DA9DA062A5D2}" srcOrd="0" destOrd="3" presId="urn:microsoft.com/office/officeart/2005/8/layout/process3"/>
    <dgm:cxn modelId="{025B0AF6-D1B1-4597-A3C0-BF7FB7A8D268}" type="presOf" srcId="{EBF12036-5D02-42E0-A06D-824E45A2D767}" destId="{7ECF64E0-5B19-4264-BC4C-46786A357959}" srcOrd="0" destOrd="0" presId="urn:microsoft.com/office/officeart/2005/8/layout/process3"/>
    <dgm:cxn modelId="{DF767DFE-AE0A-4E68-8F6C-E0722A205C27}" srcId="{EF88AB08-968B-4878-88CC-0E225F582AC0}" destId="{E0BC1DC4-ED54-4F89-9E7A-8975672C2799}" srcOrd="3" destOrd="0" parTransId="{1B782B6D-A10E-42F6-B408-B98CC6C1D85B}" sibTransId="{B41F3821-9961-4D1F-A0DC-4135493F8AB7}"/>
    <dgm:cxn modelId="{2E49A68C-75DD-4BE1-AFB8-39C63FA8096C}" type="presParOf" srcId="{61185633-F736-4156-A33A-2E570BCFC467}" destId="{020B8863-3238-47CE-B3D6-C0B003DED6A1}" srcOrd="0" destOrd="0" presId="urn:microsoft.com/office/officeart/2005/8/layout/process3"/>
    <dgm:cxn modelId="{0DCEED6F-34D2-461D-AE22-0608E12291CA}" type="presParOf" srcId="{020B8863-3238-47CE-B3D6-C0B003DED6A1}" destId="{7ECF64E0-5B19-4264-BC4C-46786A357959}" srcOrd="0" destOrd="0" presId="urn:microsoft.com/office/officeart/2005/8/layout/process3"/>
    <dgm:cxn modelId="{161807B9-59D4-4415-AFD8-561E649B7AC4}" type="presParOf" srcId="{020B8863-3238-47CE-B3D6-C0B003DED6A1}" destId="{CBC6B9A5-DF62-4AD0-873A-8FF88ADF3928}" srcOrd="1" destOrd="0" presId="urn:microsoft.com/office/officeart/2005/8/layout/process3"/>
    <dgm:cxn modelId="{F8763374-F26B-416D-94CC-78A220F0E80E}" type="presParOf" srcId="{020B8863-3238-47CE-B3D6-C0B003DED6A1}" destId="{2ED7F9C9-C077-4879-AC46-7D74176E43EC}" srcOrd="2" destOrd="0" presId="urn:microsoft.com/office/officeart/2005/8/layout/process3"/>
    <dgm:cxn modelId="{3694E5D6-D983-440E-BA19-E38658028EF2}" type="presParOf" srcId="{61185633-F736-4156-A33A-2E570BCFC467}" destId="{12D096DC-9AFD-42B6-B9B8-921DCFA7E32F}" srcOrd="1" destOrd="0" presId="urn:microsoft.com/office/officeart/2005/8/layout/process3"/>
    <dgm:cxn modelId="{5FFD19C6-8D98-481D-A91F-C3E9A392F176}" type="presParOf" srcId="{12D096DC-9AFD-42B6-B9B8-921DCFA7E32F}" destId="{A2B67DB6-9C1A-4CD1-8134-E96867AA9A4C}" srcOrd="0" destOrd="0" presId="urn:microsoft.com/office/officeart/2005/8/layout/process3"/>
    <dgm:cxn modelId="{22D4780A-7D9B-441A-B1FD-D8FA8BB1D903}" type="presParOf" srcId="{61185633-F736-4156-A33A-2E570BCFC467}" destId="{0A77C955-33E5-4AE2-A71A-0230C3266DB9}" srcOrd="2" destOrd="0" presId="urn:microsoft.com/office/officeart/2005/8/layout/process3"/>
    <dgm:cxn modelId="{4B992156-D713-4B18-AAB0-69500BD0D4D8}" type="presParOf" srcId="{0A77C955-33E5-4AE2-A71A-0230C3266DB9}" destId="{53F6C628-9B2D-4B3F-8AAF-73A3AD1F1C21}" srcOrd="0" destOrd="0" presId="urn:microsoft.com/office/officeart/2005/8/layout/process3"/>
    <dgm:cxn modelId="{7F3F3126-B39E-464A-B48C-B739B5962047}" type="presParOf" srcId="{0A77C955-33E5-4AE2-A71A-0230C3266DB9}" destId="{EAAA7E4F-3948-4857-B9E9-E192EB6A5829}" srcOrd="1" destOrd="0" presId="urn:microsoft.com/office/officeart/2005/8/layout/process3"/>
    <dgm:cxn modelId="{9EA0C34E-0E15-4714-8CDB-26B8A15A1AF3}" type="presParOf" srcId="{0A77C955-33E5-4AE2-A71A-0230C3266DB9}" destId="{7DDFE2D2-2C70-446D-BAB2-6D10CF3A9D46}" srcOrd="2" destOrd="0" presId="urn:microsoft.com/office/officeart/2005/8/layout/process3"/>
    <dgm:cxn modelId="{847FA45A-E5B8-4808-A31A-195091FED929}" type="presParOf" srcId="{61185633-F736-4156-A33A-2E570BCFC467}" destId="{B99E62B2-7F62-41C5-9CAC-B804504F8758}" srcOrd="3" destOrd="0" presId="urn:microsoft.com/office/officeart/2005/8/layout/process3"/>
    <dgm:cxn modelId="{D4FB836F-B764-4F81-BB77-F87EB4317C57}" type="presParOf" srcId="{B99E62B2-7F62-41C5-9CAC-B804504F8758}" destId="{05798FD7-C8DE-4913-9B12-D0DAE4CB12E8}" srcOrd="0" destOrd="0" presId="urn:microsoft.com/office/officeart/2005/8/layout/process3"/>
    <dgm:cxn modelId="{7BB314A1-ECF0-4134-81CA-BF20DE1166D0}" type="presParOf" srcId="{61185633-F736-4156-A33A-2E570BCFC467}" destId="{9F481542-324C-435F-B718-39C173FCA41E}" srcOrd="4" destOrd="0" presId="urn:microsoft.com/office/officeart/2005/8/layout/process3"/>
    <dgm:cxn modelId="{DEED666C-B689-4DC6-80E8-A35FD19E06E2}" type="presParOf" srcId="{9F481542-324C-435F-B718-39C173FCA41E}" destId="{D7CE72CA-1B3C-4893-B374-4FDE560F23F7}" srcOrd="0" destOrd="0" presId="urn:microsoft.com/office/officeart/2005/8/layout/process3"/>
    <dgm:cxn modelId="{DD9625A5-99DF-4B53-8212-7B8724DD91E5}" type="presParOf" srcId="{9F481542-324C-435F-B718-39C173FCA41E}" destId="{B18E4BA8-D592-47B0-ACAF-7B482A5D0505}" srcOrd="1" destOrd="0" presId="urn:microsoft.com/office/officeart/2005/8/layout/process3"/>
    <dgm:cxn modelId="{4FECA473-BDC7-4146-99CC-67AB8E078AB0}" type="presParOf" srcId="{9F481542-324C-435F-B718-39C173FCA41E}" destId="{B12ECB0D-5166-439A-B708-DA9DA062A5D2}" srcOrd="2" destOrd="0" presId="urn:microsoft.com/office/officeart/2005/8/layout/process3"/>
    <dgm:cxn modelId="{620C28F3-1A8C-4883-A021-6AD9696F38EB}" type="presParOf" srcId="{61185633-F736-4156-A33A-2E570BCFC467}" destId="{EDF82B1B-1DDF-4ED0-B201-C7DA8F7C6966}" srcOrd="5" destOrd="0" presId="urn:microsoft.com/office/officeart/2005/8/layout/process3"/>
    <dgm:cxn modelId="{EA2AA11C-6FE2-4FFF-B262-12EE11C12A2B}" type="presParOf" srcId="{EDF82B1B-1DDF-4ED0-B201-C7DA8F7C6966}" destId="{A9E9F6C4-166F-4C05-B7CC-F5D6CB95600B}" srcOrd="0" destOrd="0" presId="urn:microsoft.com/office/officeart/2005/8/layout/process3"/>
    <dgm:cxn modelId="{C9DD68E4-49B6-45A0-A242-45203A836C69}" type="presParOf" srcId="{61185633-F736-4156-A33A-2E570BCFC467}" destId="{9C7E9036-0510-4873-9054-D3960AC5ABAC}" srcOrd="6" destOrd="0" presId="urn:microsoft.com/office/officeart/2005/8/layout/process3"/>
    <dgm:cxn modelId="{08BC3C5D-C367-4590-9FD6-7990C3ABA0B3}" type="presParOf" srcId="{9C7E9036-0510-4873-9054-D3960AC5ABAC}" destId="{95A741B6-0EBE-4E34-942A-98C625A33637}" srcOrd="0" destOrd="0" presId="urn:microsoft.com/office/officeart/2005/8/layout/process3"/>
    <dgm:cxn modelId="{D2C6BFA8-D775-4D80-BA51-E81DDC90CA61}" type="presParOf" srcId="{9C7E9036-0510-4873-9054-D3960AC5ABAC}" destId="{D6373F60-994B-4D64-B2EE-9488A39C7A6A}" srcOrd="1" destOrd="0" presId="urn:microsoft.com/office/officeart/2005/8/layout/process3"/>
    <dgm:cxn modelId="{0B40DE1B-A10F-4883-B897-4AC6415E1EE3}" type="presParOf" srcId="{9C7E9036-0510-4873-9054-D3960AC5ABAC}" destId="{953FA0FC-BC9E-47A6-B859-E8E3B9FBD132}"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4D69AB9-3788-49FC-9C4C-65E05E4177EE}"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F1168737-D5D8-46F9-95C6-45D35D93CD9F}">
      <dgm:prSet/>
      <dgm:spPr/>
      <dgm:t>
        <a:bodyPr/>
        <a:lstStyle/>
        <a:p>
          <a:r>
            <a:rPr lang="en-US" baseline="0"/>
            <a:t>Project report </a:t>
          </a:r>
          <a:endParaRPr lang="en-US"/>
        </a:p>
      </dgm:t>
    </dgm:pt>
    <dgm:pt modelId="{CFFEC814-223C-4193-AC05-5A27A6C3D366}" type="parTrans" cxnId="{D6185464-064B-468A-9A8C-0246D019DD39}">
      <dgm:prSet/>
      <dgm:spPr/>
      <dgm:t>
        <a:bodyPr/>
        <a:lstStyle/>
        <a:p>
          <a:endParaRPr lang="en-US"/>
        </a:p>
      </dgm:t>
    </dgm:pt>
    <dgm:pt modelId="{A506ADF2-51C0-4C67-B211-2BB33BA45740}" type="sibTrans" cxnId="{D6185464-064B-468A-9A8C-0246D019DD39}">
      <dgm:prSet/>
      <dgm:spPr/>
      <dgm:t>
        <a:bodyPr/>
        <a:lstStyle/>
        <a:p>
          <a:endParaRPr lang="en-US"/>
        </a:p>
      </dgm:t>
    </dgm:pt>
    <dgm:pt modelId="{46885AA3-1D7B-4466-B1CD-9688AB6F4A69}">
      <dgm:prSet/>
      <dgm:spPr/>
      <dgm:t>
        <a:bodyPr/>
        <a:lstStyle/>
        <a:p>
          <a:r>
            <a:rPr lang="en-US" baseline="0"/>
            <a:t>GUI app</a:t>
          </a:r>
          <a:endParaRPr lang="en-US"/>
        </a:p>
      </dgm:t>
    </dgm:pt>
    <dgm:pt modelId="{9A7618F8-6216-4834-94A0-F1A57EB63AF2}" type="parTrans" cxnId="{4EEA6E4C-DE89-4A58-9281-F414F67FDA6B}">
      <dgm:prSet/>
      <dgm:spPr/>
      <dgm:t>
        <a:bodyPr/>
        <a:lstStyle/>
        <a:p>
          <a:endParaRPr lang="en-US"/>
        </a:p>
      </dgm:t>
    </dgm:pt>
    <dgm:pt modelId="{6B8B15A0-BD11-4FBA-98A4-9876FDCEEA08}" type="sibTrans" cxnId="{4EEA6E4C-DE89-4A58-9281-F414F67FDA6B}">
      <dgm:prSet/>
      <dgm:spPr/>
      <dgm:t>
        <a:bodyPr/>
        <a:lstStyle/>
        <a:p>
          <a:endParaRPr lang="en-US"/>
        </a:p>
      </dgm:t>
    </dgm:pt>
    <dgm:pt modelId="{5FCC3C8D-8911-4A6C-91E9-925192A860A9}" type="pres">
      <dgm:prSet presAssocID="{34D69AB9-3788-49FC-9C4C-65E05E4177EE}" presName="root" presStyleCnt="0">
        <dgm:presLayoutVars>
          <dgm:dir/>
          <dgm:resizeHandles val="exact"/>
        </dgm:presLayoutVars>
      </dgm:prSet>
      <dgm:spPr/>
    </dgm:pt>
    <dgm:pt modelId="{2D18E200-B84E-4287-BB92-BB7C4D1DFC6B}" type="pres">
      <dgm:prSet presAssocID="{F1168737-D5D8-46F9-95C6-45D35D93CD9F}" presName="compNode" presStyleCnt="0"/>
      <dgm:spPr/>
    </dgm:pt>
    <dgm:pt modelId="{C50DE401-C587-4F7A-81D1-B6FF4593C952}" type="pres">
      <dgm:prSet presAssocID="{F1168737-D5D8-46F9-95C6-45D35D93CD9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C77C3BE4-57C1-46CF-97D8-E198884743BF}" type="pres">
      <dgm:prSet presAssocID="{F1168737-D5D8-46F9-95C6-45D35D93CD9F}" presName="spaceRect" presStyleCnt="0"/>
      <dgm:spPr/>
    </dgm:pt>
    <dgm:pt modelId="{D94F7202-84E2-4102-90E3-B9F77907B2FB}" type="pres">
      <dgm:prSet presAssocID="{F1168737-D5D8-46F9-95C6-45D35D93CD9F}" presName="textRect" presStyleLbl="revTx" presStyleIdx="0" presStyleCnt="2">
        <dgm:presLayoutVars>
          <dgm:chMax val="1"/>
          <dgm:chPref val="1"/>
        </dgm:presLayoutVars>
      </dgm:prSet>
      <dgm:spPr/>
    </dgm:pt>
    <dgm:pt modelId="{2B4B109F-F67B-4A2B-8F15-0D9E18C72D2B}" type="pres">
      <dgm:prSet presAssocID="{A506ADF2-51C0-4C67-B211-2BB33BA45740}" presName="sibTrans" presStyleCnt="0"/>
      <dgm:spPr/>
    </dgm:pt>
    <dgm:pt modelId="{41F6C903-E7EF-4C54-A03F-551B51D3D8BF}" type="pres">
      <dgm:prSet presAssocID="{46885AA3-1D7B-4466-B1CD-9688AB6F4A69}" presName="compNode" presStyleCnt="0"/>
      <dgm:spPr/>
    </dgm:pt>
    <dgm:pt modelId="{3CF27C55-5435-410F-B4EC-FE463BF3FCDD}" type="pres">
      <dgm:prSet presAssocID="{46885AA3-1D7B-4466-B1CD-9688AB6F4A6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art Phone"/>
        </a:ext>
      </dgm:extLst>
    </dgm:pt>
    <dgm:pt modelId="{483550E2-FFCA-4305-AF28-A64541980F4A}" type="pres">
      <dgm:prSet presAssocID="{46885AA3-1D7B-4466-B1CD-9688AB6F4A69}" presName="spaceRect" presStyleCnt="0"/>
      <dgm:spPr/>
    </dgm:pt>
    <dgm:pt modelId="{CCECDB50-95CF-4B39-823C-33BA83AC0C21}" type="pres">
      <dgm:prSet presAssocID="{46885AA3-1D7B-4466-B1CD-9688AB6F4A69}" presName="textRect" presStyleLbl="revTx" presStyleIdx="1" presStyleCnt="2">
        <dgm:presLayoutVars>
          <dgm:chMax val="1"/>
          <dgm:chPref val="1"/>
        </dgm:presLayoutVars>
      </dgm:prSet>
      <dgm:spPr/>
    </dgm:pt>
  </dgm:ptLst>
  <dgm:cxnLst>
    <dgm:cxn modelId="{A64AB104-5A5C-49CF-B34F-14B76C6FD315}" type="presOf" srcId="{34D69AB9-3788-49FC-9C4C-65E05E4177EE}" destId="{5FCC3C8D-8911-4A6C-91E9-925192A860A9}" srcOrd="0" destOrd="0" presId="urn:microsoft.com/office/officeart/2018/2/layout/IconLabelList"/>
    <dgm:cxn modelId="{D6185464-064B-468A-9A8C-0246D019DD39}" srcId="{34D69AB9-3788-49FC-9C4C-65E05E4177EE}" destId="{F1168737-D5D8-46F9-95C6-45D35D93CD9F}" srcOrd="0" destOrd="0" parTransId="{CFFEC814-223C-4193-AC05-5A27A6C3D366}" sibTransId="{A506ADF2-51C0-4C67-B211-2BB33BA45740}"/>
    <dgm:cxn modelId="{2FDF574A-6C87-446E-96FB-FB1C771B3568}" type="presOf" srcId="{46885AA3-1D7B-4466-B1CD-9688AB6F4A69}" destId="{CCECDB50-95CF-4B39-823C-33BA83AC0C21}" srcOrd="0" destOrd="0" presId="urn:microsoft.com/office/officeart/2018/2/layout/IconLabelList"/>
    <dgm:cxn modelId="{4EEA6E4C-DE89-4A58-9281-F414F67FDA6B}" srcId="{34D69AB9-3788-49FC-9C4C-65E05E4177EE}" destId="{46885AA3-1D7B-4466-B1CD-9688AB6F4A69}" srcOrd="1" destOrd="0" parTransId="{9A7618F8-6216-4834-94A0-F1A57EB63AF2}" sibTransId="{6B8B15A0-BD11-4FBA-98A4-9876FDCEEA08}"/>
    <dgm:cxn modelId="{61D1A5B1-D186-477E-9B0F-3C6DDD03F844}" type="presOf" srcId="{F1168737-D5D8-46F9-95C6-45D35D93CD9F}" destId="{D94F7202-84E2-4102-90E3-B9F77907B2FB}" srcOrd="0" destOrd="0" presId="urn:microsoft.com/office/officeart/2018/2/layout/IconLabelList"/>
    <dgm:cxn modelId="{E2331613-5EE2-494D-9BC3-F276F3996A4B}" type="presParOf" srcId="{5FCC3C8D-8911-4A6C-91E9-925192A860A9}" destId="{2D18E200-B84E-4287-BB92-BB7C4D1DFC6B}" srcOrd="0" destOrd="0" presId="urn:microsoft.com/office/officeart/2018/2/layout/IconLabelList"/>
    <dgm:cxn modelId="{160472D7-17F0-4A2E-AC15-BABBD5E470A0}" type="presParOf" srcId="{2D18E200-B84E-4287-BB92-BB7C4D1DFC6B}" destId="{C50DE401-C587-4F7A-81D1-B6FF4593C952}" srcOrd="0" destOrd="0" presId="urn:microsoft.com/office/officeart/2018/2/layout/IconLabelList"/>
    <dgm:cxn modelId="{4B1C594A-94CA-478A-ACC1-C4883604EF29}" type="presParOf" srcId="{2D18E200-B84E-4287-BB92-BB7C4D1DFC6B}" destId="{C77C3BE4-57C1-46CF-97D8-E198884743BF}" srcOrd="1" destOrd="0" presId="urn:microsoft.com/office/officeart/2018/2/layout/IconLabelList"/>
    <dgm:cxn modelId="{3BB4C7EF-7EA9-44DD-BBAC-65C085A661EB}" type="presParOf" srcId="{2D18E200-B84E-4287-BB92-BB7C4D1DFC6B}" destId="{D94F7202-84E2-4102-90E3-B9F77907B2FB}" srcOrd="2" destOrd="0" presId="urn:microsoft.com/office/officeart/2018/2/layout/IconLabelList"/>
    <dgm:cxn modelId="{1E7FFF7F-5ADF-4F71-8A6C-2FE2E27A9AFD}" type="presParOf" srcId="{5FCC3C8D-8911-4A6C-91E9-925192A860A9}" destId="{2B4B109F-F67B-4A2B-8F15-0D9E18C72D2B}" srcOrd="1" destOrd="0" presId="urn:microsoft.com/office/officeart/2018/2/layout/IconLabelList"/>
    <dgm:cxn modelId="{DB95A8A8-A4F7-40B0-AEBA-DA176D12CEC5}" type="presParOf" srcId="{5FCC3C8D-8911-4A6C-91E9-925192A860A9}" destId="{41F6C903-E7EF-4C54-A03F-551B51D3D8BF}" srcOrd="2" destOrd="0" presId="urn:microsoft.com/office/officeart/2018/2/layout/IconLabelList"/>
    <dgm:cxn modelId="{B148C234-5894-4F58-8B07-A16D37CF2159}" type="presParOf" srcId="{41F6C903-E7EF-4C54-A03F-551B51D3D8BF}" destId="{3CF27C55-5435-410F-B4EC-FE463BF3FCDD}" srcOrd="0" destOrd="0" presId="urn:microsoft.com/office/officeart/2018/2/layout/IconLabelList"/>
    <dgm:cxn modelId="{2E8B4867-7A6D-4F00-B6B7-270BD4E29D3A}" type="presParOf" srcId="{41F6C903-E7EF-4C54-A03F-551B51D3D8BF}" destId="{483550E2-FFCA-4305-AF28-A64541980F4A}" srcOrd="1" destOrd="0" presId="urn:microsoft.com/office/officeart/2018/2/layout/IconLabelList"/>
    <dgm:cxn modelId="{165AE493-77F3-4D36-8DC6-26084B841466}" type="presParOf" srcId="{41F6C903-E7EF-4C54-A03F-551B51D3D8BF}" destId="{CCECDB50-95CF-4B39-823C-33BA83AC0C2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7F41A4-A397-4E78-90DF-E479451B9965}">
      <dsp:nvSpPr>
        <dsp:cNvPr id="0" name=""/>
        <dsp:cNvSpPr/>
      </dsp:nvSpPr>
      <dsp:spPr>
        <a:xfrm>
          <a:off x="719862" y="1275667"/>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D4FACF-2006-4519-928D-1330866C6FFB}">
      <dsp:nvSpPr>
        <dsp:cNvPr id="0" name=""/>
        <dsp:cNvSpPr/>
      </dsp:nvSpPr>
      <dsp:spPr>
        <a:xfrm>
          <a:off x="224862"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kern="1200">
              <a:latin typeface="Sabon Next LT"/>
            </a:rPr>
            <a:t>Data preprocessing</a:t>
          </a:r>
          <a:endParaRPr lang="en-US" sz="1900" kern="1200"/>
        </a:p>
      </dsp:txBody>
      <dsp:txXfrm>
        <a:off x="224862" y="2355670"/>
        <a:ext cx="1800000" cy="720000"/>
      </dsp:txXfrm>
    </dsp:sp>
    <dsp:sp modelId="{9A479BCF-E416-4F86-873B-A2D8F53A1777}">
      <dsp:nvSpPr>
        <dsp:cNvPr id="0" name=""/>
        <dsp:cNvSpPr/>
      </dsp:nvSpPr>
      <dsp:spPr>
        <a:xfrm>
          <a:off x="2834862" y="1275667"/>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D566E1-0D4B-48FC-9CC5-4661C875A638}">
      <dsp:nvSpPr>
        <dsp:cNvPr id="0" name=""/>
        <dsp:cNvSpPr/>
      </dsp:nvSpPr>
      <dsp:spPr>
        <a:xfrm>
          <a:off x="2339862"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kern="1200">
              <a:latin typeface="Sabon Next LT"/>
            </a:rPr>
            <a:t>Convert text to numaric values</a:t>
          </a:r>
        </a:p>
      </dsp:txBody>
      <dsp:txXfrm>
        <a:off x="2339862" y="2355670"/>
        <a:ext cx="1800000" cy="720000"/>
      </dsp:txXfrm>
    </dsp:sp>
    <dsp:sp modelId="{590D2CF9-59C7-4D47-A48A-1891C48AE121}">
      <dsp:nvSpPr>
        <dsp:cNvPr id="0" name=""/>
        <dsp:cNvSpPr/>
      </dsp:nvSpPr>
      <dsp:spPr>
        <a:xfrm>
          <a:off x="4949862" y="1275667"/>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880300-81C9-4793-A218-CB7185EA7E36}">
      <dsp:nvSpPr>
        <dsp:cNvPr id="0" name=""/>
        <dsp:cNvSpPr/>
      </dsp:nvSpPr>
      <dsp:spPr>
        <a:xfrm>
          <a:off x="4454862"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kern="1200">
              <a:latin typeface="Sabon Next LT"/>
            </a:rPr>
            <a:t>Training</a:t>
          </a:r>
          <a:endParaRPr lang="en-US" sz="1900" kern="1200"/>
        </a:p>
      </dsp:txBody>
      <dsp:txXfrm>
        <a:off x="4454862" y="2355670"/>
        <a:ext cx="1800000" cy="720000"/>
      </dsp:txXfrm>
    </dsp:sp>
    <dsp:sp modelId="{A55A98AB-036F-43C6-A63E-BF7DA7179FBC}">
      <dsp:nvSpPr>
        <dsp:cNvPr id="0" name=""/>
        <dsp:cNvSpPr/>
      </dsp:nvSpPr>
      <dsp:spPr>
        <a:xfrm>
          <a:off x="7064862" y="1275667"/>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B7F40F-DB65-4CE9-972F-9DEF07E0E0F5}">
      <dsp:nvSpPr>
        <dsp:cNvPr id="0" name=""/>
        <dsp:cNvSpPr/>
      </dsp:nvSpPr>
      <dsp:spPr>
        <a:xfrm>
          <a:off x="6569862"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kern="1200">
              <a:latin typeface="Sabon Next LT"/>
            </a:rPr>
            <a:t>Testing</a:t>
          </a:r>
          <a:endParaRPr lang="en-US" sz="1900" kern="1200"/>
        </a:p>
      </dsp:txBody>
      <dsp:txXfrm>
        <a:off x="6569862" y="2355670"/>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FBD9C1-E83A-4CFC-8E31-E6E9618EC059}">
      <dsp:nvSpPr>
        <dsp:cNvPr id="0" name=""/>
        <dsp:cNvSpPr/>
      </dsp:nvSpPr>
      <dsp:spPr>
        <a:xfrm>
          <a:off x="1052072" y="2372"/>
          <a:ext cx="2214888" cy="1107444"/>
        </a:xfrm>
        <a:prstGeom prst="roundRect">
          <a:avLst>
            <a:gd name="adj" fmla="val 1000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43180" rIns="64770" bIns="43180" numCol="1" spcCol="1270" anchor="ctr" anchorCtr="0">
          <a:noAutofit/>
        </a:bodyPr>
        <a:lstStyle/>
        <a:p>
          <a:pPr marL="0" lvl="0" indent="0" algn="ctr" defTabSz="1511300" rtl="0">
            <a:lnSpc>
              <a:spcPct val="90000"/>
            </a:lnSpc>
            <a:spcBef>
              <a:spcPct val="0"/>
            </a:spcBef>
            <a:spcAft>
              <a:spcPct val="35000"/>
            </a:spcAft>
            <a:buNone/>
          </a:pPr>
          <a:r>
            <a:rPr lang="en-US" sz="3400" kern="1200">
              <a:latin typeface="Century Schoolbook" panose="02040604050505020304"/>
            </a:rPr>
            <a:t>Count Vectorizer</a:t>
          </a:r>
          <a:endParaRPr lang="en-US" sz="3400" kern="1200"/>
        </a:p>
      </dsp:txBody>
      <dsp:txXfrm>
        <a:off x="1084508" y="34808"/>
        <a:ext cx="2150016" cy="1042572"/>
      </dsp:txXfrm>
    </dsp:sp>
    <dsp:sp modelId="{0B1AF2C5-5D14-403C-ADB7-72B3A8BB287D}">
      <dsp:nvSpPr>
        <dsp:cNvPr id="0" name=""/>
        <dsp:cNvSpPr/>
      </dsp:nvSpPr>
      <dsp:spPr>
        <a:xfrm>
          <a:off x="1273560" y="1109817"/>
          <a:ext cx="221488" cy="830583"/>
        </a:xfrm>
        <a:custGeom>
          <a:avLst/>
          <a:gdLst/>
          <a:ahLst/>
          <a:cxnLst/>
          <a:rect l="0" t="0" r="0" b="0"/>
          <a:pathLst>
            <a:path>
              <a:moveTo>
                <a:pt x="0" y="0"/>
              </a:moveTo>
              <a:lnTo>
                <a:pt x="0" y="830583"/>
              </a:lnTo>
              <a:lnTo>
                <a:pt x="221488" y="830583"/>
              </a:lnTo>
            </a:path>
          </a:pathLst>
        </a:cu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3F50ED-7667-489F-A359-97B02BA2B82F}">
      <dsp:nvSpPr>
        <dsp:cNvPr id="0" name=""/>
        <dsp:cNvSpPr/>
      </dsp:nvSpPr>
      <dsp:spPr>
        <a:xfrm>
          <a:off x="1495049" y="1386678"/>
          <a:ext cx="1771910" cy="1107444"/>
        </a:xfrm>
        <a:prstGeom prst="roundRect">
          <a:avLst>
            <a:gd name="adj" fmla="val 10000"/>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0485" tIns="46990" rIns="70485" bIns="46990" numCol="1" spcCol="1270" anchor="ctr" anchorCtr="0">
          <a:noAutofit/>
        </a:bodyPr>
        <a:lstStyle/>
        <a:p>
          <a:pPr marL="0" lvl="0" indent="0" algn="ctr" defTabSz="1644650">
            <a:lnSpc>
              <a:spcPct val="90000"/>
            </a:lnSpc>
            <a:spcBef>
              <a:spcPct val="0"/>
            </a:spcBef>
            <a:spcAft>
              <a:spcPct val="35000"/>
            </a:spcAft>
            <a:buNone/>
          </a:pPr>
          <a:r>
            <a:rPr lang="en-US" sz="3700" kern="1200">
              <a:latin typeface="Century Schoolbook" panose="02040604050505020304"/>
            </a:rPr>
            <a:t>1-gram</a:t>
          </a:r>
          <a:endParaRPr lang="en-US" sz="3700" kern="1200"/>
        </a:p>
      </dsp:txBody>
      <dsp:txXfrm>
        <a:off x="1527485" y="1419114"/>
        <a:ext cx="1707038" cy="1042572"/>
      </dsp:txXfrm>
    </dsp:sp>
    <dsp:sp modelId="{414A19CA-04B3-403B-99E9-E2CFF5B2A53A}">
      <dsp:nvSpPr>
        <dsp:cNvPr id="0" name=""/>
        <dsp:cNvSpPr/>
      </dsp:nvSpPr>
      <dsp:spPr>
        <a:xfrm>
          <a:off x="1273560" y="1109817"/>
          <a:ext cx="221488" cy="2214888"/>
        </a:xfrm>
        <a:custGeom>
          <a:avLst/>
          <a:gdLst/>
          <a:ahLst/>
          <a:cxnLst/>
          <a:rect l="0" t="0" r="0" b="0"/>
          <a:pathLst>
            <a:path>
              <a:moveTo>
                <a:pt x="0" y="0"/>
              </a:moveTo>
              <a:lnTo>
                <a:pt x="0" y="2214888"/>
              </a:lnTo>
              <a:lnTo>
                <a:pt x="221488" y="2214888"/>
              </a:lnTo>
            </a:path>
          </a:pathLst>
        </a:cu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CC5C21-1723-4D2B-8B78-B5C74DCA4346}">
      <dsp:nvSpPr>
        <dsp:cNvPr id="0" name=""/>
        <dsp:cNvSpPr/>
      </dsp:nvSpPr>
      <dsp:spPr>
        <a:xfrm>
          <a:off x="1495049" y="2770983"/>
          <a:ext cx="1771910" cy="1107444"/>
        </a:xfrm>
        <a:prstGeom prst="roundRect">
          <a:avLst>
            <a:gd name="adj" fmla="val 10000"/>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0485" tIns="46990" rIns="70485" bIns="46990" numCol="1" spcCol="1270" anchor="ctr" anchorCtr="0">
          <a:noAutofit/>
        </a:bodyPr>
        <a:lstStyle/>
        <a:p>
          <a:pPr marL="0" lvl="0" indent="0" algn="ctr" defTabSz="1644650">
            <a:lnSpc>
              <a:spcPct val="90000"/>
            </a:lnSpc>
            <a:spcBef>
              <a:spcPct val="0"/>
            </a:spcBef>
            <a:spcAft>
              <a:spcPct val="35000"/>
            </a:spcAft>
            <a:buNone/>
          </a:pPr>
          <a:r>
            <a:rPr lang="en-US" sz="3700" kern="1200">
              <a:latin typeface="Century Schoolbook" panose="02040604050505020304"/>
            </a:rPr>
            <a:t>2-gram</a:t>
          </a:r>
          <a:endParaRPr lang="en-US" sz="3700" kern="1200"/>
        </a:p>
      </dsp:txBody>
      <dsp:txXfrm>
        <a:off x="1527485" y="2803419"/>
        <a:ext cx="1707038" cy="1042572"/>
      </dsp:txXfrm>
    </dsp:sp>
    <dsp:sp modelId="{51776689-0900-4ED0-8900-5E645733F99C}">
      <dsp:nvSpPr>
        <dsp:cNvPr id="0" name=""/>
        <dsp:cNvSpPr/>
      </dsp:nvSpPr>
      <dsp:spPr>
        <a:xfrm>
          <a:off x="1273560" y="1109817"/>
          <a:ext cx="221488" cy="3599193"/>
        </a:xfrm>
        <a:custGeom>
          <a:avLst/>
          <a:gdLst/>
          <a:ahLst/>
          <a:cxnLst/>
          <a:rect l="0" t="0" r="0" b="0"/>
          <a:pathLst>
            <a:path>
              <a:moveTo>
                <a:pt x="0" y="0"/>
              </a:moveTo>
              <a:lnTo>
                <a:pt x="0" y="3599193"/>
              </a:lnTo>
              <a:lnTo>
                <a:pt x="221488" y="3599193"/>
              </a:lnTo>
            </a:path>
          </a:pathLst>
        </a:cu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C94F25-3A41-4C2D-9F39-7EBD390B1F81}">
      <dsp:nvSpPr>
        <dsp:cNvPr id="0" name=""/>
        <dsp:cNvSpPr/>
      </dsp:nvSpPr>
      <dsp:spPr>
        <a:xfrm>
          <a:off x="1495049" y="4155288"/>
          <a:ext cx="1771910" cy="1107444"/>
        </a:xfrm>
        <a:prstGeom prst="roundRect">
          <a:avLst>
            <a:gd name="adj" fmla="val 10000"/>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0485" tIns="46990" rIns="70485" bIns="46990" numCol="1" spcCol="1270" anchor="ctr" anchorCtr="0">
          <a:noAutofit/>
        </a:bodyPr>
        <a:lstStyle/>
        <a:p>
          <a:pPr marL="0" lvl="0" indent="0" algn="ctr" defTabSz="1644650">
            <a:lnSpc>
              <a:spcPct val="90000"/>
            </a:lnSpc>
            <a:spcBef>
              <a:spcPct val="0"/>
            </a:spcBef>
            <a:spcAft>
              <a:spcPct val="35000"/>
            </a:spcAft>
            <a:buNone/>
          </a:pPr>
          <a:r>
            <a:rPr lang="en-US" sz="3700" kern="1200">
              <a:latin typeface="Century Schoolbook" panose="02040604050505020304"/>
            </a:rPr>
            <a:t>3-gram</a:t>
          </a:r>
          <a:endParaRPr lang="en-US" sz="3700" kern="1200"/>
        </a:p>
      </dsp:txBody>
      <dsp:txXfrm>
        <a:off x="1527485" y="4187724"/>
        <a:ext cx="1707038" cy="1042572"/>
      </dsp:txXfrm>
    </dsp:sp>
    <dsp:sp modelId="{1E26F393-5402-446D-A5ED-92E279C3C2C9}">
      <dsp:nvSpPr>
        <dsp:cNvPr id="0" name=""/>
        <dsp:cNvSpPr/>
      </dsp:nvSpPr>
      <dsp:spPr>
        <a:xfrm>
          <a:off x="3820682" y="2372"/>
          <a:ext cx="2214888" cy="1107444"/>
        </a:xfrm>
        <a:prstGeom prst="roundRect">
          <a:avLst>
            <a:gd name="adj" fmla="val 1000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43180" rIns="64770" bIns="43180" numCol="1" spcCol="1270" anchor="ctr" anchorCtr="0">
          <a:noAutofit/>
        </a:bodyPr>
        <a:lstStyle/>
        <a:p>
          <a:pPr marL="0" lvl="0" indent="0" algn="ctr" defTabSz="1511300">
            <a:lnSpc>
              <a:spcPct val="90000"/>
            </a:lnSpc>
            <a:spcBef>
              <a:spcPct val="0"/>
            </a:spcBef>
            <a:spcAft>
              <a:spcPct val="35000"/>
            </a:spcAft>
            <a:buNone/>
          </a:pPr>
          <a:r>
            <a:rPr lang="en-US" sz="3400" kern="1200">
              <a:latin typeface="Century Schoolbook" panose="02040604050505020304"/>
            </a:rPr>
            <a:t>TFIDF</a:t>
          </a:r>
          <a:endParaRPr lang="en-US" sz="3400" kern="1200"/>
        </a:p>
      </dsp:txBody>
      <dsp:txXfrm>
        <a:off x="3853118" y="34808"/>
        <a:ext cx="2150016" cy="1042572"/>
      </dsp:txXfrm>
    </dsp:sp>
    <dsp:sp modelId="{608222DD-62B9-411A-AEC8-9F665265A21B}">
      <dsp:nvSpPr>
        <dsp:cNvPr id="0" name=""/>
        <dsp:cNvSpPr/>
      </dsp:nvSpPr>
      <dsp:spPr>
        <a:xfrm>
          <a:off x="4042171" y="1109817"/>
          <a:ext cx="221488" cy="830583"/>
        </a:xfrm>
        <a:custGeom>
          <a:avLst/>
          <a:gdLst/>
          <a:ahLst/>
          <a:cxnLst/>
          <a:rect l="0" t="0" r="0" b="0"/>
          <a:pathLst>
            <a:path>
              <a:moveTo>
                <a:pt x="0" y="0"/>
              </a:moveTo>
              <a:lnTo>
                <a:pt x="0" y="830583"/>
              </a:lnTo>
              <a:lnTo>
                <a:pt x="221488" y="830583"/>
              </a:lnTo>
            </a:path>
          </a:pathLst>
        </a:cu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195AEA-F081-49EE-9ED5-624E43C27658}">
      <dsp:nvSpPr>
        <dsp:cNvPr id="0" name=""/>
        <dsp:cNvSpPr/>
      </dsp:nvSpPr>
      <dsp:spPr>
        <a:xfrm>
          <a:off x="4263660" y="1386678"/>
          <a:ext cx="1771910" cy="1107444"/>
        </a:xfrm>
        <a:prstGeom prst="roundRect">
          <a:avLst>
            <a:gd name="adj" fmla="val 10000"/>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0485" tIns="46990" rIns="70485" bIns="46990" numCol="1" spcCol="1270" anchor="ctr" anchorCtr="0">
          <a:noAutofit/>
        </a:bodyPr>
        <a:lstStyle/>
        <a:p>
          <a:pPr marL="0" lvl="0" indent="0" algn="ctr" defTabSz="1644650">
            <a:lnSpc>
              <a:spcPct val="90000"/>
            </a:lnSpc>
            <a:spcBef>
              <a:spcPct val="0"/>
            </a:spcBef>
            <a:spcAft>
              <a:spcPct val="35000"/>
            </a:spcAft>
            <a:buNone/>
          </a:pPr>
          <a:r>
            <a:rPr lang="en-US" sz="3700" kern="1200">
              <a:latin typeface="Century Schoolbook" panose="02040604050505020304"/>
            </a:rPr>
            <a:t>1-gram</a:t>
          </a:r>
          <a:endParaRPr lang="en-US" sz="3700" kern="1200"/>
        </a:p>
      </dsp:txBody>
      <dsp:txXfrm>
        <a:off x="4296096" y="1419114"/>
        <a:ext cx="1707038" cy="1042572"/>
      </dsp:txXfrm>
    </dsp:sp>
    <dsp:sp modelId="{E32A7A14-857B-45D2-9221-62AD47648187}">
      <dsp:nvSpPr>
        <dsp:cNvPr id="0" name=""/>
        <dsp:cNvSpPr/>
      </dsp:nvSpPr>
      <dsp:spPr>
        <a:xfrm>
          <a:off x="4042171" y="1109817"/>
          <a:ext cx="221488" cy="2214888"/>
        </a:xfrm>
        <a:custGeom>
          <a:avLst/>
          <a:gdLst/>
          <a:ahLst/>
          <a:cxnLst/>
          <a:rect l="0" t="0" r="0" b="0"/>
          <a:pathLst>
            <a:path>
              <a:moveTo>
                <a:pt x="0" y="0"/>
              </a:moveTo>
              <a:lnTo>
                <a:pt x="0" y="2214888"/>
              </a:lnTo>
              <a:lnTo>
                <a:pt x="221488" y="2214888"/>
              </a:lnTo>
            </a:path>
          </a:pathLst>
        </a:cu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C1B2D5-53F0-46B7-8774-381B14808CF2}">
      <dsp:nvSpPr>
        <dsp:cNvPr id="0" name=""/>
        <dsp:cNvSpPr/>
      </dsp:nvSpPr>
      <dsp:spPr>
        <a:xfrm>
          <a:off x="4263660" y="2770983"/>
          <a:ext cx="1771910" cy="1107444"/>
        </a:xfrm>
        <a:prstGeom prst="roundRect">
          <a:avLst>
            <a:gd name="adj" fmla="val 10000"/>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0485" tIns="46990" rIns="70485" bIns="46990" numCol="1" spcCol="1270" anchor="ctr" anchorCtr="0">
          <a:noAutofit/>
        </a:bodyPr>
        <a:lstStyle/>
        <a:p>
          <a:pPr marL="0" lvl="0" indent="0" algn="ctr" defTabSz="1644650">
            <a:lnSpc>
              <a:spcPct val="90000"/>
            </a:lnSpc>
            <a:spcBef>
              <a:spcPct val="0"/>
            </a:spcBef>
            <a:spcAft>
              <a:spcPct val="35000"/>
            </a:spcAft>
            <a:buNone/>
          </a:pPr>
          <a:r>
            <a:rPr lang="en-US" sz="3700" kern="1200">
              <a:latin typeface="Century Schoolbook" panose="02040604050505020304"/>
            </a:rPr>
            <a:t>2-gram</a:t>
          </a:r>
        </a:p>
      </dsp:txBody>
      <dsp:txXfrm>
        <a:off x="4296096" y="2803419"/>
        <a:ext cx="1707038" cy="1042572"/>
      </dsp:txXfrm>
    </dsp:sp>
    <dsp:sp modelId="{964A8A9A-F884-4636-83BE-7DB69B7EDF1B}">
      <dsp:nvSpPr>
        <dsp:cNvPr id="0" name=""/>
        <dsp:cNvSpPr/>
      </dsp:nvSpPr>
      <dsp:spPr>
        <a:xfrm>
          <a:off x="4042171" y="1109817"/>
          <a:ext cx="221488" cy="3599193"/>
        </a:xfrm>
        <a:custGeom>
          <a:avLst/>
          <a:gdLst/>
          <a:ahLst/>
          <a:cxnLst/>
          <a:rect l="0" t="0" r="0" b="0"/>
          <a:pathLst>
            <a:path>
              <a:moveTo>
                <a:pt x="0" y="0"/>
              </a:moveTo>
              <a:lnTo>
                <a:pt x="0" y="3599193"/>
              </a:lnTo>
              <a:lnTo>
                <a:pt x="221488" y="3599193"/>
              </a:lnTo>
            </a:path>
          </a:pathLst>
        </a:cu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839D57-F0D9-4216-B0D9-9546B2733655}">
      <dsp:nvSpPr>
        <dsp:cNvPr id="0" name=""/>
        <dsp:cNvSpPr/>
      </dsp:nvSpPr>
      <dsp:spPr>
        <a:xfrm>
          <a:off x="4263660" y="4155288"/>
          <a:ext cx="1771910" cy="1107444"/>
        </a:xfrm>
        <a:prstGeom prst="roundRect">
          <a:avLst>
            <a:gd name="adj" fmla="val 10000"/>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0485" tIns="46990" rIns="70485" bIns="46990" numCol="1" spcCol="1270" anchor="ctr" anchorCtr="0">
          <a:noAutofit/>
        </a:bodyPr>
        <a:lstStyle/>
        <a:p>
          <a:pPr marL="0" lvl="0" indent="0" algn="ctr" defTabSz="1644650" rtl="0">
            <a:lnSpc>
              <a:spcPct val="90000"/>
            </a:lnSpc>
            <a:spcBef>
              <a:spcPct val="0"/>
            </a:spcBef>
            <a:spcAft>
              <a:spcPct val="35000"/>
            </a:spcAft>
            <a:buNone/>
          </a:pPr>
          <a:r>
            <a:rPr lang="en-US" sz="3700" kern="1200">
              <a:latin typeface="Century Schoolbook" panose="02040604050505020304"/>
            </a:rPr>
            <a:t>3-gram</a:t>
          </a:r>
        </a:p>
      </dsp:txBody>
      <dsp:txXfrm>
        <a:off x="4296096" y="4187724"/>
        <a:ext cx="1707038" cy="10425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5F8440-D343-4D53-98EA-BFE45AF49DB6}">
      <dsp:nvSpPr>
        <dsp:cNvPr id="0" name=""/>
        <dsp:cNvSpPr/>
      </dsp:nvSpPr>
      <dsp:spPr>
        <a:xfrm>
          <a:off x="0" y="0"/>
          <a:ext cx="7060095" cy="0"/>
        </a:xfrm>
        <a:prstGeom prst="line">
          <a:avLst/>
        </a:prstGeom>
        <a:solidFill>
          <a:schemeClr val="accent5">
            <a:hueOff val="0"/>
            <a:satOff val="0"/>
            <a:lumOff val="0"/>
            <a:alphaOff val="0"/>
          </a:schemeClr>
        </a:solidFill>
        <a:ln w="1397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F3EB05-B928-4738-AD39-B8A26810BCEE}">
      <dsp:nvSpPr>
        <dsp:cNvPr id="0" name=""/>
        <dsp:cNvSpPr/>
      </dsp:nvSpPr>
      <dsp:spPr>
        <a:xfrm>
          <a:off x="0" y="0"/>
          <a:ext cx="7060095" cy="1391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rtl="0">
            <a:lnSpc>
              <a:spcPct val="90000"/>
            </a:lnSpc>
            <a:spcBef>
              <a:spcPct val="0"/>
            </a:spcBef>
            <a:spcAft>
              <a:spcPct val="35000"/>
            </a:spcAft>
            <a:buNone/>
          </a:pPr>
          <a:r>
            <a:rPr lang="en-US" sz="5100" kern="1200">
              <a:latin typeface="Sabon Next LT"/>
            </a:rPr>
            <a:t>Support vector machine</a:t>
          </a:r>
          <a:endParaRPr lang="en-US" sz="5100" kern="1200"/>
        </a:p>
      </dsp:txBody>
      <dsp:txXfrm>
        <a:off x="0" y="0"/>
        <a:ext cx="7060095" cy="1391840"/>
      </dsp:txXfrm>
    </dsp:sp>
    <dsp:sp modelId="{FF12C593-1293-483E-A516-480AF200A393}">
      <dsp:nvSpPr>
        <dsp:cNvPr id="0" name=""/>
        <dsp:cNvSpPr/>
      </dsp:nvSpPr>
      <dsp:spPr>
        <a:xfrm>
          <a:off x="0" y="1391840"/>
          <a:ext cx="7060095" cy="0"/>
        </a:xfrm>
        <a:prstGeom prst="line">
          <a:avLst/>
        </a:prstGeom>
        <a:solidFill>
          <a:schemeClr val="accent5">
            <a:hueOff val="-6356385"/>
            <a:satOff val="1676"/>
            <a:lumOff val="850"/>
            <a:alphaOff val="0"/>
          </a:schemeClr>
        </a:solidFill>
        <a:ln w="13970" cap="flat" cmpd="sng" algn="ctr">
          <a:solidFill>
            <a:schemeClr val="accent5">
              <a:hueOff val="-6356385"/>
              <a:satOff val="1676"/>
              <a:lumOff val="85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4607B2-EC24-4D3F-AD0A-B41CF79F77E6}">
      <dsp:nvSpPr>
        <dsp:cNvPr id="0" name=""/>
        <dsp:cNvSpPr/>
      </dsp:nvSpPr>
      <dsp:spPr>
        <a:xfrm>
          <a:off x="0" y="1391840"/>
          <a:ext cx="7060095" cy="1391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rtl="0">
            <a:lnSpc>
              <a:spcPct val="90000"/>
            </a:lnSpc>
            <a:spcBef>
              <a:spcPct val="0"/>
            </a:spcBef>
            <a:spcAft>
              <a:spcPct val="35000"/>
            </a:spcAft>
            <a:buNone/>
          </a:pPr>
          <a:r>
            <a:rPr lang="en-US" sz="5100" kern="1200">
              <a:latin typeface="Sabon Next LT"/>
            </a:rPr>
            <a:t>Logistic regression</a:t>
          </a:r>
          <a:endParaRPr lang="en-US" sz="5100" kern="1200"/>
        </a:p>
      </dsp:txBody>
      <dsp:txXfrm>
        <a:off x="0" y="1391840"/>
        <a:ext cx="7060095" cy="1391840"/>
      </dsp:txXfrm>
    </dsp:sp>
    <dsp:sp modelId="{87250F73-9DF0-4024-9C74-8EAAC18567F4}">
      <dsp:nvSpPr>
        <dsp:cNvPr id="0" name=""/>
        <dsp:cNvSpPr/>
      </dsp:nvSpPr>
      <dsp:spPr>
        <a:xfrm>
          <a:off x="0" y="2783681"/>
          <a:ext cx="7060095" cy="0"/>
        </a:xfrm>
        <a:prstGeom prst="line">
          <a:avLst/>
        </a:prstGeom>
        <a:solidFill>
          <a:schemeClr val="accent5">
            <a:hueOff val="-12712771"/>
            <a:satOff val="3353"/>
            <a:lumOff val="1699"/>
            <a:alphaOff val="0"/>
          </a:schemeClr>
        </a:solidFill>
        <a:ln w="13970" cap="flat" cmpd="sng" algn="ctr">
          <a:solidFill>
            <a:schemeClr val="accent5">
              <a:hueOff val="-12712771"/>
              <a:satOff val="3353"/>
              <a:lumOff val="169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4AD87A-25D2-475B-A16A-BB48807DB833}">
      <dsp:nvSpPr>
        <dsp:cNvPr id="0" name=""/>
        <dsp:cNvSpPr/>
      </dsp:nvSpPr>
      <dsp:spPr>
        <a:xfrm>
          <a:off x="0" y="2783681"/>
          <a:ext cx="7060095" cy="1391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rtl="0">
            <a:lnSpc>
              <a:spcPct val="90000"/>
            </a:lnSpc>
            <a:spcBef>
              <a:spcPct val="0"/>
            </a:spcBef>
            <a:spcAft>
              <a:spcPct val="35000"/>
            </a:spcAft>
            <a:buNone/>
          </a:pPr>
          <a:r>
            <a:rPr lang="en-US" sz="5100" kern="1200">
              <a:latin typeface="Sabon Next LT"/>
            </a:rPr>
            <a:t>Random forest</a:t>
          </a:r>
          <a:endParaRPr lang="en-US" sz="5100" kern="1200"/>
        </a:p>
      </dsp:txBody>
      <dsp:txXfrm>
        <a:off x="0" y="2783681"/>
        <a:ext cx="7060095" cy="1391840"/>
      </dsp:txXfrm>
    </dsp:sp>
    <dsp:sp modelId="{59880130-02D9-4931-9941-6195E945500C}">
      <dsp:nvSpPr>
        <dsp:cNvPr id="0" name=""/>
        <dsp:cNvSpPr/>
      </dsp:nvSpPr>
      <dsp:spPr>
        <a:xfrm>
          <a:off x="0" y="4175522"/>
          <a:ext cx="7060095" cy="0"/>
        </a:xfrm>
        <a:prstGeom prst="line">
          <a:avLst/>
        </a:prstGeom>
        <a:solidFill>
          <a:schemeClr val="accent5">
            <a:hueOff val="-19069156"/>
            <a:satOff val="5029"/>
            <a:lumOff val="2549"/>
            <a:alphaOff val="0"/>
          </a:schemeClr>
        </a:solidFill>
        <a:ln w="13970" cap="flat" cmpd="sng" algn="ctr">
          <a:solidFill>
            <a:schemeClr val="accent5">
              <a:hueOff val="-19069156"/>
              <a:satOff val="5029"/>
              <a:lumOff val="254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76D162-5AFE-4A34-9007-7191193FEF43}">
      <dsp:nvSpPr>
        <dsp:cNvPr id="0" name=""/>
        <dsp:cNvSpPr/>
      </dsp:nvSpPr>
      <dsp:spPr>
        <a:xfrm>
          <a:off x="0" y="4175522"/>
          <a:ext cx="7060095" cy="1391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rtl="0">
            <a:lnSpc>
              <a:spcPct val="90000"/>
            </a:lnSpc>
            <a:spcBef>
              <a:spcPct val="0"/>
            </a:spcBef>
            <a:spcAft>
              <a:spcPct val="35000"/>
            </a:spcAft>
            <a:buNone/>
          </a:pPr>
          <a:r>
            <a:rPr lang="en-US" sz="5100" kern="1200">
              <a:latin typeface="Sabon Next LT"/>
            </a:rPr>
            <a:t>Naïve bayes</a:t>
          </a:r>
        </a:p>
      </dsp:txBody>
      <dsp:txXfrm>
        <a:off x="0" y="4175522"/>
        <a:ext cx="7060095" cy="13918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C6B9A5-DF62-4AD0-873A-8FF88ADF3928}">
      <dsp:nvSpPr>
        <dsp:cNvPr id="0" name=""/>
        <dsp:cNvSpPr/>
      </dsp:nvSpPr>
      <dsp:spPr>
        <a:xfrm>
          <a:off x="1397" y="1326710"/>
          <a:ext cx="1755521" cy="648000"/>
        </a:xfrm>
        <a:prstGeom prst="roundRect">
          <a:avLst>
            <a:gd name="adj" fmla="val 1000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rtl="0">
            <a:lnSpc>
              <a:spcPct val="90000"/>
            </a:lnSpc>
            <a:spcBef>
              <a:spcPct val="0"/>
            </a:spcBef>
            <a:spcAft>
              <a:spcPct val="35000"/>
            </a:spcAft>
            <a:buNone/>
          </a:pPr>
          <a:r>
            <a:rPr lang="en-US" sz="1500" kern="1200">
              <a:latin typeface="Century Schoolbook" panose="02040604050505020304"/>
            </a:rPr>
            <a:t>Initiating </a:t>
          </a:r>
          <a:endParaRPr lang="en-US" sz="1500" kern="1200"/>
        </a:p>
      </dsp:txBody>
      <dsp:txXfrm>
        <a:off x="1397" y="1326710"/>
        <a:ext cx="1755521" cy="432000"/>
      </dsp:txXfrm>
    </dsp:sp>
    <dsp:sp modelId="{2ED7F9C9-C077-4879-AC46-7D74176E43EC}">
      <dsp:nvSpPr>
        <dsp:cNvPr id="0" name=""/>
        <dsp:cNvSpPr/>
      </dsp:nvSpPr>
      <dsp:spPr>
        <a:xfrm>
          <a:off x="360961" y="1758710"/>
          <a:ext cx="1755521" cy="2268000"/>
        </a:xfrm>
        <a:prstGeom prst="roundRect">
          <a:avLst>
            <a:gd name="adj" fmla="val 10000"/>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rtl="0">
            <a:lnSpc>
              <a:spcPct val="90000"/>
            </a:lnSpc>
            <a:spcBef>
              <a:spcPct val="0"/>
            </a:spcBef>
            <a:spcAft>
              <a:spcPct val="15000"/>
            </a:spcAft>
            <a:buChar char="•"/>
          </a:pPr>
          <a:r>
            <a:rPr lang="en-US" sz="1500" kern="1200">
              <a:latin typeface="Century Schoolbook" panose="02040604050505020304"/>
            </a:rPr>
            <a:t>Requirments </a:t>
          </a:r>
          <a:endParaRPr lang="en-US" sz="1500" kern="1200"/>
        </a:p>
        <a:p>
          <a:pPr marL="114300" lvl="1" indent="-114300" algn="l" defTabSz="666750" rtl="0">
            <a:lnSpc>
              <a:spcPct val="90000"/>
            </a:lnSpc>
            <a:spcBef>
              <a:spcPct val="0"/>
            </a:spcBef>
            <a:spcAft>
              <a:spcPct val="15000"/>
            </a:spcAft>
            <a:buChar char="•"/>
          </a:pPr>
          <a:r>
            <a:rPr lang="en-US" sz="1500" kern="1200">
              <a:latin typeface="Century Schoolbook" panose="02040604050505020304"/>
            </a:rPr>
            <a:t>Define goals</a:t>
          </a:r>
        </a:p>
      </dsp:txBody>
      <dsp:txXfrm>
        <a:off x="412378" y="1810127"/>
        <a:ext cx="1652687" cy="2165166"/>
      </dsp:txXfrm>
    </dsp:sp>
    <dsp:sp modelId="{12D096DC-9AFD-42B6-B9B8-921DCFA7E32F}">
      <dsp:nvSpPr>
        <dsp:cNvPr id="0" name=""/>
        <dsp:cNvSpPr/>
      </dsp:nvSpPr>
      <dsp:spPr>
        <a:xfrm>
          <a:off x="2023048" y="1324172"/>
          <a:ext cx="564197" cy="4370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023048" y="1411587"/>
        <a:ext cx="433075" cy="262244"/>
      </dsp:txXfrm>
    </dsp:sp>
    <dsp:sp modelId="{EAAA7E4F-3948-4857-B9E9-E192EB6A5829}">
      <dsp:nvSpPr>
        <dsp:cNvPr id="0" name=""/>
        <dsp:cNvSpPr/>
      </dsp:nvSpPr>
      <dsp:spPr>
        <a:xfrm>
          <a:off x="2821441" y="1326710"/>
          <a:ext cx="1755521" cy="648000"/>
        </a:xfrm>
        <a:prstGeom prst="roundRect">
          <a:avLst>
            <a:gd name="adj" fmla="val 1000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a:latin typeface="Century Schoolbook" panose="02040604050505020304"/>
            </a:rPr>
            <a:t>planing</a:t>
          </a:r>
          <a:endParaRPr lang="en-US" sz="1500" kern="1200"/>
        </a:p>
      </dsp:txBody>
      <dsp:txXfrm>
        <a:off x="2821441" y="1326710"/>
        <a:ext cx="1755521" cy="432000"/>
      </dsp:txXfrm>
    </dsp:sp>
    <dsp:sp modelId="{7DDFE2D2-2C70-446D-BAB2-6D10CF3A9D46}">
      <dsp:nvSpPr>
        <dsp:cNvPr id="0" name=""/>
        <dsp:cNvSpPr/>
      </dsp:nvSpPr>
      <dsp:spPr>
        <a:xfrm>
          <a:off x="3181005" y="1758710"/>
          <a:ext cx="1755521" cy="2268000"/>
        </a:xfrm>
        <a:prstGeom prst="roundRect">
          <a:avLst>
            <a:gd name="adj" fmla="val 10000"/>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rtl="0">
            <a:lnSpc>
              <a:spcPct val="90000"/>
            </a:lnSpc>
            <a:spcBef>
              <a:spcPct val="0"/>
            </a:spcBef>
            <a:spcAft>
              <a:spcPct val="15000"/>
            </a:spcAft>
            <a:buChar char="•"/>
          </a:pPr>
          <a:r>
            <a:rPr lang="en-US" sz="1500" kern="1200">
              <a:latin typeface="Century Schoolbook" panose="02040604050505020304"/>
            </a:rPr>
            <a:t>Chose data sets</a:t>
          </a:r>
          <a:endParaRPr lang="en-US" sz="1500" kern="1200"/>
        </a:p>
        <a:p>
          <a:pPr marL="114300" lvl="1" indent="-114300" algn="l" defTabSz="666750" rtl="0">
            <a:lnSpc>
              <a:spcPct val="90000"/>
            </a:lnSpc>
            <a:spcBef>
              <a:spcPct val="0"/>
            </a:spcBef>
            <a:spcAft>
              <a:spcPct val="15000"/>
            </a:spcAft>
            <a:buChar char="•"/>
          </a:pPr>
          <a:r>
            <a:rPr lang="en-US" sz="1500" kern="1200">
              <a:latin typeface="Century Schoolbook" panose="02040604050505020304"/>
            </a:rPr>
            <a:t>Chose the text to numbers algorithms</a:t>
          </a:r>
        </a:p>
        <a:p>
          <a:pPr marL="114300" lvl="1" indent="-114300" algn="l" defTabSz="666750" rtl="0">
            <a:lnSpc>
              <a:spcPct val="90000"/>
            </a:lnSpc>
            <a:spcBef>
              <a:spcPct val="0"/>
            </a:spcBef>
            <a:spcAft>
              <a:spcPct val="15000"/>
            </a:spcAft>
            <a:buChar char="•"/>
          </a:pPr>
          <a:r>
            <a:rPr lang="en-US" sz="1500" kern="1200">
              <a:latin typeface="Century Schoolbook" panose="02040604050505020304"/>
            </a:rPr>
            <a:t>Chose machine learning algoritms </a:t>
          </a:r>
        </a:p>
      </dsp:txBody>
      <dsp:txXfrm>
        <a:off x="3232422" y="1810127"/>
        <a:ext cx="1652687" cy="2165166"/>
      </dsp:txXfrm>
    </dsp:sp>
    <dsp:sp modelId="{B99E62B2-7F62-41C5-9CAC-B804504F8758}">
      <dsp:nvSpPr>
        <dsp:cNvPr id="0" name=""/>
        <dsp:cNvSpPr/>
      </dsp:nvSpPr>
      <dsp:spPr>
        <a:xfrm>
          <a:off x="4843093" y="1324172"/>
          <a:ext cx="564197" cy="4370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4843093" y="1411587"/>
        <a:ext cx="433075" cy="262244"/>
      </dsp:txXfrm>
    </dsp:sp>
    <dsp:sp modelId="{B18E4BA8-D592-47B0-ACAF-7B482A5D0505}">
      <dsp:nvSpPr>
        <dsp:cNvPr id="0" name=""/>
        <dsp:cNvSpPr/>
      </dsp:nvSpPr>
      <dsp:spPr>
        <a:xfrm>
          <a:off x="5641485" y="1326710"/>
          <a:ext cx="1755521" cy="648000"/>
        </a:xfrm>
        <a:prstGeom prst="roundRect">
          <a:avLst>
            <a:gd name="adj" fmla="val 1000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rtl="0">
            <a:lnSpc>
              <a:spcPct val="90000"/>
            </a:lnSpc>
            <a:spcBef>
              <a:spcPct val="0"/>
            </a:spcBef>
            <a:spcAft>
              <a:spcPct val="35000"/>
            </a:spcAft>
            <a:buNone/>
          </a:pPr>
          <a:r>
            <a:rPr lang="en-US" sz="1500" kern="1200">
              <a:latin typeface="Century Schoolbook" panose="02040604050505020304"/>
            </a:rPr>
            <a:t>Excuting </a:t>
          </a:r>
          <a:endParaRPr lang="en-US" sz="1500" kern="1200"/>
        </a:p>
      </dsp:txBody>
      <dsp:txXfrm>
        <a:off x="5641485" y="1326710"/>
        <a:ext cx="1755521" cy="432000"/>
      </dsp:txXfrm>
    </dsp:sp>
    <dsp:sp modelId="{B12ECB0D-5166-439A-B708-DA9DA062A5D2}">
      <dsp:nvSpPr>
        <dsp:cNvPr id="0" name=""/>
        <dsp:cNvSpPr/>
      </dsp:nvSpPr>
      <dsp:spPr>
        <a:xfrm>
          <a:off x="6001049" y="1758710"/>
          <a:ext cx="1755521" cy="2268000"/>
        </a:xfrm>
        <a:prstGeom prst="roundRect">
          <a:avLst>
            <a:gd name="adj" fmla="val 10000"/>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rtl="0">
            <a:lnSpc>
              <a:spcPct val="90000"/>
            </a:lnSpc>
            <a:spcBef>
              <a:spcPct val="0"/>
            </a:spcBef>
            <a:spcAft>
              <a:spcPct val="15000"/>
            </a:spcAft>
            <a:buChar char="•"/>
          </a:pPr>
          <a:r>
            <a:rPr lang="en-US" sz="1500" kern="1200">
              <a:latin typeface="Century Schoolbook" panose="02040604050505020304"/>
            </a:rPr>
            <a:t>Data preprocessing</a:t>
          </a:r>
        </a:p>
        <a:p>
          <a:pPr marL="114300" lvl="1" indent="-114300" algn="l" defTabSz="666750">
            <a:lnSpc>
              <a:spcPct val="90000"/>
            </a:lnSpc>
            <a:spcBef>
              <a:spcPct val="0"/>
            </a:spcBef>
            <a:spcAft>
              <a:spcPct val="15000"/>
            </a:spcAft>
            <a:buChar char="•"/>
          </a:pPr>
          <a:r>
            <a:rPr lang="en-US" sz="1500" kern="1200">
              <a:latin typeface="Century Schoolbook" panose="02040604050505020304"/>
            </a:rPr>
            <a:t>Training over experiments</a:t>
          </a:r>
          <a:endParaRPr lang="en-US" sz="1500" kern="1200"/>
        </a:p>
        <a:p>
          <a:pPr marL="114300" lvl="1" indent="-114300" algn="l" defTabSz="666750" rtl="0">
            <a:lnSpc>
              <a:spcPct val="90000"/>
            </a:lnSpc>
            <a:spcBef>
              <a:spcPct val="0"/>
            </a:spcBef>
            <a:spcAft>
              <a:spcPct val="15000"/>
            </a:spcAft>
            <a:buChar char="•"/>
          </a:pPr>
          <a:r>
            <a:rPr lang="en-US" sz="1500" kern="1200">
              <a:latin typeface="Century Schoolbook" panose="02040604050505020304"/>
            </a:rPr>
            <a:t>Testing  </a:t>
          </a:r>
          <a:endParaRPr lang="en-US" sz="1500" kern="1200"/>
        </a:p>
        <a:p>
          <a:pPr marL="114300" lvl="1" indent="-114300" algn="l" defTabSz="666750" rtl="0">
            <a:lnSpc>
              <a:spcPct val="90000"/>
            </a:lnSpc>
            <a:spcBef>
              <a:spcPct val="0"/>
            </a:spcBef>
            <a:spcAft>
              <a:spcPct val="15000"/>
            </a:spcAft>
            <a:buChar char="•"/>
          </a:pPr>
          <a:r>
            <a:rPr lang="en-US" sz="1500" kern="1200">
              <a:latin typeface="Century Schoolbook" panose="02040604050505020304"/>
            </a:rPr>
            <a:t>Desighning GUI</a:t>
          </a:r>
        </a:p>
      </dsp:txBody>
      <dsp:txXfrm>
        <a:off x="6052466" y="1810127"/>
        <a:ext cx="1652687" cy="2165166"/>
      </dsp:txXfrm>
    </dsp:sp>
    <dsp:sp modelId="{EDF82B1B-1DDF-4ED0-B201-C7DA8F7C6966}">
      <dsp:nvSpPr>
        <dsp:cNvPr id="0" name=""/>
        <dsp:cNvSpPr/>
      </dsp:nvSpPr>
      <dsp:spPr>
        <a:xfrm>
          <a:off x="7663137" y="1324172"/>
          <a:ext cx="564197" cy="4370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7663137" y="1411587"/>
        <a:ext cx="433075" cy="262244"/>
      </dsp:txXfrm>
    </dsp:sp>
    <dsp:sp modelId="{D6373F60-994B-4D64-B2EE-9488A39C7A6A}">
      <dsp:nvSpPr>
        <dsp:cNvPr id="0" name=""/>
        <dsp:cNvSpPr/>
      </dsp:nvSpPr>
      <dsp:spPr>
        <a:xfrm>
          <a:off x="8461529" y="1326710"/>
          <a:ext cx="1755521" cy="648000"/>
        </a:xfrm>
        <a:prstGeom prst="roundRect">
          <a:avLst>
            <a:gd name="adj" fmla="val 1000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rtl="0">
            <a:lnSpc>
              <a:spcPct val="90000"/>
            </a:lnSpc>
            <a:spcBef>
              <a:spcPct val="0"/>
            </a:spcBef>
            <a:spcAft>
              <a:spcPct val="35000"/>
            </a:spcAft>
            <a:buNone/>
          </a:pPr>
          <a:r>
            <a:rPr lang="en-US" sz="1500" kern="1200">
              <a:latin typeface="Century Schoolbook" panose="02040604050505020304"/>
            </a:rPr>
            <a:t>closing</a:t>
          </a:r>
          <a:endParaRPr lang="en-US" sz="1500" kern="1200"/>
        </a:p>
      </dsp:txBody>
      <dsp:txXfrm>
        <a:off x="8461529" y="1326710"/>
        <a:ext cx="1755521" cy="432000"/>
      </dsp:txXfrm>
    </dsp:sp>
    <dsp:sp modelId="{953FA0FC-BC9E-47A6-B859-E8E3B9FBD132}">
      <dsp:nvSpPr>
        <dsp:cNvPr id="0" name=""/>
        <dsp:cNvSpPr/>
      </dsp:nvSpPr>
      <dsp:spPr>
        <a:xfrm>
          <a:off x="8821093" y="1758710"/>
          <a:ext cx="1755521" cy="2268000"/>
        </a:xfrm>
        <a:prstGeom prst="roundRect">
          <a:avLst>
            <a:gd name="adj" fmla="val 10000"/>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rtl="0">
            <a:lnSpc>
              <a:spcPct val="90000"/>
            </a:lnSpc>
            <a:spcBef>
              <a:spcPct val="0"/>
            </a:spcBef>
            <a:spcAft>
              <a:spcPct val="15000"/>
            </a:spcAft>
            <a:buChar char="•"/>
          </a:pPr>
          <a:r>
            <a:rPr lang="en-US" sz="1500" kern="1200">
              <a:latin typeface="Century Schoolbook" panose="02040604050505020304"/>
            </a:rPr>
            <a:t>Write final report</a:t>
          </a:r>
          <a:endParaRPr lang="en-US" sz="1500" kern="1200"/>
        </a:p>
      </dsp:txBody>
      <dsp:txXfrm>
        <a:off x="8872510" y="1810127"/>
        <a:ext cx="1652687" cy="216516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0DE401-C587-4F7A-81D1-B6FF4593C952}">
      <dsp:nvSpPr>
        <dsp:cNvPr id="0" name=""/>
        <dsp:cNvSpPr/>
      </dsp:nvSpPr>
      <dsp:spPr>
        <a:xfrm>
          <a:off x="1419095" y="533636"/>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94F7202-84E2-4102-90E3-B9F77907B2FB}">
      <dsp:nvSpPr>
        <dsp:cNvPr id="0" name=""/>
        <dsp:cNvSpPr/>
      </dsp:nvSpPr>
      <dsp:spPr>
        <a:xfrm>
          <a:off x="231095" y="294784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222500">
            <a:lnSpc>
              <a:spcPct val="90000"/>
            </a:lnSpc>
            <a:spcBef>
              <a:spcPct val="0"/>
            </a:spcBef>
            <a:spcAft>
              <a:spcPct val="35000"/>
            </a:spcAft>
            <a:buNone/>
          </a:pPr>
          <a:r>
            <a:rPr lang="en-US" sz="5000" kern="1200" baseline="0"/>
            <a:t>Project report </a:t>
          </a:r>
          <a:endParaRPr lang="en-US" sz="5000" kern="1200"/>
        </a:p>
      </dsp:txBody>
      <dsp:txXfrm>
        <a:off x="231095" y="2947841"/>
        <a:ext cx="4320000" cy="720000"/>
      </dsp:txXfrm>
    </dsp:sp>
    <dsp:sp modelId="{3CF27C55-5435-410F-B4EC-FE463BF3FCDD}">
      <dsp:nvSpPr>
        <dsp:cNvPr id="0" name=""/>
        <dsp:cNvSpPr/>
      </dsp:nvSpPr>
      <dsp:spPr>
        <a:xfrm>
          <a:off x="6495095" y="533636"/>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CECDB50-95CF-4B39-823C-33BA83AC0C21}">
      <dsp:nvSpPr>
        <dsp:cNvPr id="0" name=""/>
        <dsp:cNvSpPr/>
      </dsp:nvSpPr>
      <dsp:spPr>
        <a:xfrm>
          <a:off x="5307095" y="294784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222500">
            <a:lnSpc>
              <a:spcPct val="90000"/>
            </a:lnSpc>
            <a:spcBef>
              <a:spcPct val="0"/>
            </a:spcBef>
            <a:spcAft>
              <a:spcPct val="35000"/>
            </a:spcAft>
            <a:buNone/>
          </a:pPr>
          <a:r>
            <a:rPr lang="en-US" sz="5000" kern="1200" baseline="0"/>
            <a:t>GUI app</a:t>
          </a:r>
          <a:endParaRPr lang="en-US" sz="5000" kern="1200"/>
        </a:p>
      </dsp:txBody>
      <dsp:txXfrm>
        <a:off x="5307095" y="2947841"/>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39FCBE-0E03-477D-8FBB-970893DBE61F}" type="datetimeFigureOut">
              <a:rPr lang="en-US" smtClean="0"/>
              <a:t>2/16/2021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4FE973-50EA-40D7-B792-1736C4BE700A}" type="slidenum">
              <a:rPr lang="en-US" smtClean="0"/>
              <a:t>‹#›</a:t>
            </a:fld>
            <a:endParaRPr lang="en-US"/>
          </a:p>
        </p:txBody>
      </p:sp>
    </p:spTree>
    <p:extLst>
      <p:ext uri="{BB962C8B-B14F-4D97-AF65-F5344CB8AC3E}">
        <p14:creationId xmlns:p14="http://schemas.microsoft.com/office/powerpoint/2010/main" val="989936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2/16/2021</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186646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33E54A-A8CA-48C1-9504-691B58049D29}" type="datetimeFigureOut">
              <a:rPr lang="en-US" dirty="0"/>
              <a:t>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82802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F6C806-BBF7-471C-9527-881CE2266695}" type="datetimeFigureOut">
              <a:rPr lang="en-US" dirty="0"/>
              <a:t>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123870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C94063-DF36-4330-A365-08DA1FA5B7D6}" type="datetimeFigureOut">
              <a:rPr lang="en-US" dirty="0"/>
              <a:t>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929215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10963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CFA4AC-08CC-42CE-BD01-C191750A04EC}" type="datetimeFigureOut">
              <a:rPr lang="en-US" dirty="0"/>
              <a:t>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618904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BA7A723-92A7-435B-B681-F25B092FEFEB}" type="datetimeFigureOut">
              <a:rPr lang="en-US" dirty="0"/>
              <a:t>2/16/2021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156956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dirty="0"/>
              <a:t>2/16/2021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356599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2/16/2021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850225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248438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215835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2/16/2021</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161443177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pic>
        <p:nvPicPr>
          <p:cNvPr id="5" name="Picture 4" descr="A room of colorful chairs">
            <a:extLst>
              <a:ext uri="{FF2B5EF4-FFF2-40B4-BE49-F238E27FC236}">
                <a16:creationId xmlns:a16="http://schemas.microsoft.com/office/drawing/2014/main" id="{18BD74A6-72BC-482F-AA93-0A8498D10993}"/>
              </a:ext>
            </a:extLst>
          </p:cNvPr>
          <p:cNvPicPr>
            <a:picLocks noChangeAspect="1"/>
          </p:cNvPicPr>
          <p:nvPr/>
        </p:nvPicPr>
        <p:blipFill rotWithShape="1">
          <a:blip r:embed="rId2">
            <a:duotone>
              <a:prstClr val="black"/>
              <a:schemeClr val="tx2">
                <a:tint val="45000"/>
                <a:satMod val="400000"/>
              </a:schemeClr>
            </a:duotone>
            <a:alphaModFix amt="20000"/>
          </a:blip>
          <a:srcRect b="9020"/>
          <a:stretch/>
        </p:blipFill>
        <p:spPr>
          <a:xfrm>
            <a:off x="20" y="10"/>
            <a:ext cx="11292820" cy="6857990"/>
          </a:xfrm>
          <a:prstGeom prst="rect">
            <a:avLst/>
          </a:prstGeom>
        </p:spPr>
      </p:pic>
      <p:sp>
        <p:nvSpPr>
          <p:cNvPr id="2" name="Title 1">
            <a:extLst>
              <a:ext uri="{FF2B5EF4-FFF2-40B4-BE49-F238E27FC236}">
                <a16:creationId xmlns:a16="http://schemas.microsoft.com/office/drawing/2014/main" id="{B73C7194-77FE-4CC1-BBBC-C7B9BC45C15B}"/>
              </a:ext>
            </a:extLst>
          </p:cNvPr>
          <p:cNvSpPr>
            <a:spLocks noGrp="1"/>
          </p:cNvSpPr>
          <p:nvPr>
            <p:ph type="ctrTitle"/>
          </p:nvPr>
        </p:nvSpPr>
        <p:spPr>
          <a:xfrm>
            <a:off x="1261872" y="758952"/>
            <a:ext cx="9418320" cy="4041648"/>
          </a:xfrm>
        </p:spPr>
        <p:txBody>
          <a:bodyPr>
            <a:normAutofit/>
          </a:bodyPr>
          <a:lstStyle/>
          <a:p>
            <a:r>
              <a:rPr lang="en-US" b="1">
                <a:latin typeface="Avenir Next LT Pro"/>
              </a:rPr>
              <a:t>Initial presntaion </a:t>
            </a:r>
          </a:p>
        </p:txBody>
      </p:sp>
      <p:sp>
        <p:nvSpPr>
          <p:cNvPr id="3" name="Subtitle 2">
            <a:extLst>
              <a:ext uri="{FF2B5EF4-FFF2-40B4-BE49-F238E27FC236}">
                <a16:creationId xmlns:a16="http://schemas.microsoft.com/office/drawing/2014/main" id="{1FF31B90-1676-4145-8866-4B5FF776E3DB}"/>
              </a:ext>
            </a:extLst>
          </p:cNvPr>
          <p:cNvSpPr>
            <a:spLocks noGrp="1"/>
          </p:cNvSpPr>
          <p:nvPr>
            <p:ph type="subTitle" idx="1"/>
          </p:nvPr>
        </p:nvSpPr>
        <p:spPr>
          <a:xfrm>
            <a:off x="1261872" y="4879074"/>
            <a:ext cx="9418320" cy="1613165"/>
          </a:xfrm>
        </p:spPr>
        <p:txBody>
          <a:bodyPr vert="horz" lIns="91440" tIns="45720" rIns="91440" bIns="45720" rtlCol="0">
            <a:normAutofit/>
          </a:bodyPr>
          <a:lstStyle/>
          <a:p>
            <a:r>
              <a:rPr lang="en-US" b="1">
                <a:solidFill>
                  <a:schemeClr val="tx1">
                    <a:lumMod val="85000"/>
                  </a:schemeClr>
                </a:solidFill>
                <a:latin typeface="Avenir Next LT Pro"/>
                <a:ea typeface="+mn-lt"/>
                <a:cs typeface="+mn-lt"/>
              </a:rPr>
              <a:t>Arabic Sentiment Analysis</a:t>
            </a:r>
            <a:endParaRPr lang="en-US" b="1">
              <a:solidFill>
                <a:schemeClr val="tx1">
                  <a:lumMod val="85000"/>
                </a:schemeClr>
              </a:solidFill>
              <a:latin typeface="Avenir Next LT Pro"/>
            </a:endParaRPr>
          </a:p>
        </p:txBody>
      </p:sp>
      <p:sp>
        <p:nvSpPr>
          <p:cNvPr id="8" name="Rectangle 10">
            <a:extLst>
              <a:ext uri="{FF2B5EF4-FFF2-40B4-BE49-F238E27FC236}">
                <a16:creationId xmlns:a16="http://schemas.microsoft.com/office/drawing/2014/main" id="{F774E8E4-3A52-4B19-AFD7-B242CE61A7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1" y="0"/>
            <a:ext cx="457200"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624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77FD-546C-47BC-80C3-57825C92D8AB}"/>
              </a:ext>
            </a:extLst>
          </p:cNvPr>
          <p:cNvSpPr>
            <a:spLocks noGrp="1"/>
          </p:cNvSpPr>
          <p:nvPr>
            <p:ph type="title"/>
          </p:nvPr>
        </p:nvSpPr>
        <p:spPr>
          <a:xfrm>
            <a:off x="4965290" y="365760"/>
            <a:ext cx="5997678" cy="1325562"/>
          </a:xfrm>
        </p:spPr>
        <p:txBody>
          <a:bodyPr>
            <a:normAutofit/>
          </a:bodyPr>
          <a:lstStyle/>
          <a:p>
            <a:r>
              <a:rPr lang="en-US" sz="4800">
                <a:solidFill>
                  <a:schemeClr val="accent5"/>
                </a:solidFill>
              </a:rPr>
              <a:t>Refrences </a:t>
            </a:r>
          </a:p>
        </p:txBody>
      </p:sp>
      <p:pic>
        <p:nvPicPr>
          <p:cNvPr id="5" name="Picture 4" descr="Diner restaurant">
            <a:extLst>
              <a:ext uri="{FF2B5EF4-FFF2-40B4-BE49-F238E27FC236}">
                <a16:creationId xmlns:a16="http://schemas.microsoft.com/office/drawing/2014/main" id="{529D292F-909E-42C1-9C66-316F43E5576A}"/>
              </a:ext>
            </a:extLst>
          </p:cNvPr>
          <p:cNvPicPr>
            <a:picLocks noChangeAspect="1"/>
          </p:cNvPicPr>
          <p:nvPr/>
        </p:nvPicPr>
        <p:blipFill rotWithShape="1">
          <a:blip r:embed="rId2"/>
          <a:srcRect l="27435" r="27340" b="-3"/>
          <a:stretch/>
        </p:blipFill>
        <p:spPr>
          <a:xfrm>
            <a:off x="20" y="10"/>
            <a:ext cx="4653291" cy="6857990"/>
          </a:xfrm>
          <a:prstGeom prst="rect">
            <a:avLst/>
          </a:prstGeom>
        </p:spPr>
      </p:pic>
      <p:sp>
        <p:nvSpPr>
          <p:cNvPr id="3" name="Content Placeholder 2">
            <a:extLst>
              <a:ext uri="{FF2B5EF4-FFF2-40B4-BE49-F238E27FC236}">
                <a16:creationId xmlns:a16="http://schemas.microsoft.com/office/drawing/2014/main" id="{44B43EC7-FBDD-44E0-AE1A-1875AA962E29}"/>
              </a:ext>
            </a:extLst>
          </p:cNvPr>
          <p:cNvSpPr>
            <a:spLocks noGrp="1"/>
          </p:cNvSpPr>
          <p:nvPr>
            <p:ph idx="1"/>
          </p:nvPr>
        </p:nvSpPr>
        <p:spPr>
          <a:xfrm>
            <a:off x="4808715" y="2005739"/>
            <a:ext cx="6506174" cy="4174398"/>
          </a:xfrm>
        </p:spPr>
        <p:txBody>
          <a:bodyPr vert="horz" lIns="91440" tIns="45720" rIns="91440" bIns="45720" rtlCol="0" anchor="t">
            <a:noAutofit/>
          </a:bodyPr>
          <a:lstStyle/>
          <a:p>
            <a:r>
              <a:rPr lang="en-US" sz="2400" b="1"/>
              <a:t>[</a:t>
            </a:r>
            <a:r>
              <a:rPr lang="en-US" sz="2400" b="1">
                <a:ea typeface="+mn-lt"/>
                <a:cs typeface="+mn-lt"/>
              </a:rPr>
              <a:t> Mohammad S. Hasan</a:t>
            </a:r>
            <a:r>
              <a:rPr lang="en-US" sz="2400" b="1"/>
              <a:t> ,</a:t>
            </a:r>
            <a:r>
              <a:rPr lang="en-US" sz="2400" b="1">
                <a:ea typeface="+mn-lt"/>
                <a:cs typeface="+mn-lt"/>
              </a:rPr>
              <a:t> Shahnoor C. Eshan</a:t>
            </a:r>
            <a:r>
              <a:rPr lang="en-US" sz="2400" b="1"/>
              <a:t> ]</a:t>
            </a:r>
            <a:r>
              <a:rPr lang="en-US" sz="2400"/>
              <a:t> ,</a:t>
            </a:r>
            <a:r>
              <a:rPr lang="en-US" sz="2400">
                <a:ea typeface="+mn-lt"/>
                <a:cs typeface="+mn-lt"/>
              </a:rPr>
              <a:t> An application of Machine Learning to Detect Abusive Bengali Text (paper)</a:t>
            </a:r>
          </a:p>
          <a:p>
            <a:r>
              <a:rPr lang="en-US" sz="2400" b="1"/>
              <a:t>[</a:t>
            </a:r>
            <a:r>
              <a:rPr lang="en-US" sz="2400" b="1">
                <a:ea typeface="+mn-lt"/>
                <a:cs typeface="+mn-lt"/>
              </a:rPr>
              <a:t>Anjuman Prabhat</a:t>
            </a:r>
            <a:r>
              <a:rPr lang="en-US" sz="2400" b="1"/>
              <a:t> , </a:t>
            </a:r>
            <a:r>
              <a:rPr lang="en-US" sz="2400" b="1">
                <a:ea typeface="+mn-lt"/>
                <a:cs typeface="+mn-lt"/>
              </a:rPr>
              <a:t>Vikas Khullar</a:t>
            </a:r>
            <a:r>
              <a:rPr lang="en-US" sz="2400" b="1"/>
              <a:t> ]</a:t>
            </a:r>
            <a:r>
              <a:rPr lang="en-US" sz="2400"/>
              <a:t>, </a:t>
            </a:r>
            <a:r>
              <a:rPr lang="en-US" sz="2400">
                <a:ea typeface="+mn-lt"/>
                <a:cs typeface="+mn-lt"/>
              </a:rPr>
              <a:t>Sentiment classification on Big Data using Naïve Bayes and Logistic Regression (paper)</a:t>
            </a:r>
          </a:p>
        </p:txBody>
      </p:sp>
    </p:spTree>
    <p:extLst>
      <p:ext uri="{BB962C8B-B14F-4D97-AF65-F5344CB8AC3E}">
        <p14:creationId xmlns:p14="http://schemas.microsoft.com/office/powerpoint/2010/main" val="3574920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4">
            <a:extLst>
              <a:ext uri="{FF2B5EF4-FFF2-40B4-BE49-F238E27FC236}">
                <a16:creationId xmlns:a16="http://schemas.microsoft.com/office/drawing/2014/main" id="{2566FF2F-15F1-4B61-AE8A-58E6A7B2E64B}"/>
              </a:ext>
            </a:extLst>
          </p:cNvPr>
          <p:cNvGraphicFramePr>
            <a:graphicFrameLocks noGrp="1"/>
          </p:cNvGraphicFramePr>
          <p:nvPr>
            <p:ph idx="1"/>
            <p:extLst>
              <p:ext uri="{D42A27DB-BD31-4B8C-83A1-F6EECF244321}">
                <p14:modId xmlns:p14="http://schemas.microsoft.com/office/powerpoint/2010/main" val="3102456340"/>
              </p:ext>
            </p:extLst>
          </p:nvPr>
        </p:nvGraphicFramePr>
        <p:xfrm>
          <a:off x="416556" y="805841"/>
          <a:ext cx="10578012" cy="53534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141D4C7F-9E47-4FF7-97C9-C4FEFFB96C82}"/>
              </a:ext>
            </a:extLst>
          </p:cNvPr>
          <p:cNvSpPr>
            <a:spLocks noGrp="1"/>
          </p:cNvSpPr>
          <p:nvPr>
            <p:ph type="title"/>
          </p:nvPr>
        </p:nvSpPr>
        <p:spPr/>
        <p:txBody>
          <a:bodyPr>
            <a:normAutofit/>
          </a:bodyPr>
          <a:lstStyle/>
          <a:p>
            <a:r>
              <a:rPr lang="en-US" sz="6600">
                <a:solidFill>
                  <a:schemeClr val="accent5"/>
                </a:solidFill>
              </a:rPr>
              <a:t>milestones</a:t>
            </a:r>
          </a:p>
        </p:txBody>
      </p:sp>
    </p:spTree>
    <p:extLst>
      <p:ext uri="{BB962C8B-B14F-4D97-AF65-F5344CB8AC3E}">
        <p14:creationId xmlns:p14="http://schemas.microsoft.com/office/powerpoint/2010/main" val="1399146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3420F-806D-446D-BDF8-98594C5BD965}"/>
              </a:ext>
            </a:extLst>
          </p:cNvPr>
          <p:cNvSpPr>
            <a:spLocks noGrp="1"/>
          </p:cNvSpPr>
          <p:nvPr>
            <p:ph type="title"/>
          </p:nvPr>
        </p:nvSpPr>
        <p:spPr>
          <a:xfrm>
            <a:off x="290901" y="249890"/>
            <a:ext cx="4534047" cy="1325562"/>
          </a:xfrm>
        </p:spPr>
        <p:txBody>
          <a:bodyPr vert="horz" lIns="91440" tIns="45720" rIns="91440" bIns="45720" rtlCol="0">
            <a:normAutofit/>
          </a:bodyPr>
          <a:lstStyle/>
          <a:p>
            <a:r>
              <a:rPr lang="en-US">
                <a:solidFill>
                  <a:schemeClr val="accent5"/>
                </a:solidFill>
              </a:rPr>
              <a:t>Experiments</a:t>
            </a:r>
            <a:r>
              <a:rPr lang="en-US"/>
              <a:t> </a:t>
            </a:r>
          </a:p>
        </p:txBody>
      </p:sp>
      <p:sp>
        <p:nvSpPr>
          <p:cNvPr id="37" name="Content Placeholder 36">
            <a:extLst>
              <a:ext uri="{FF2B5EF4-FFF2-40B4-BE49-F238E27FC236}">
                <a16:creationId xmlns:a16="http://schemas.microsoft.com/office/drawing/2014/main" id="{BB189255-9776-4457-9451-4560F32C44C0}"/>
              </a:ext>
            </a:extLst>
          </p:cNvPr>
          <p:cNvSpPr>
            <a:spLocks noGrp="1"/>
          </p:cNvSpPr>
          <p:nvPr>
            <p:ph idx="1"/>
          </p:nvPr>
        </p:nvSpPr>
        <p:spPr>
          <a:xfrm>
            <a:off x="290901" y="2126829"/>
            <a:ext cx="5577883" cy="1871692"/>
          </a:xfrm>
        </p:spPr>
        <p:txBody>
          <a:bodyPr vert="horz" lIns="91440" tIns="45720" rIns="91440" bIns="45720" rtlCol="0" anchor="t">
            <a:normAutofit/>
          </a:bodyPr>
          <a:lstStyle/>
          <a:p>
            <a:pPr marL="0" indent="0">
              <a:buNone/>
            </a:pPr>
            <a:r>
              <a:rPr lang="en-US" sz="4000"/>
              <a:t>End with 24 experiments</a:t>
            </a:r>
          </a:p>
          <a:p>
            <a:pPr marL="0" indent="0">
              <a:buNone/>
            </a:pPr>
            <a:endParaRPr lang="en-US"/>
          </a:p>
          <a:p>
            <a:pPr marL="0" indent="0">
              <a:buNone/>
            </a:pPr>
            <a:endParaRPr lang="en-US"/>
          </a:p>
          <a:p>
            <a:pPr marL="0" indent="0">
              <a:buNone/>
            </a:pPr>
            <a:endParaRPr lang="en-US"/>
          </a:p>
        </p:txBody>
      </p:sp>
      <p:pic>
        <p:nvPicPr>
          <p:cNvPr id="34" name="Picture 34" descr="Diagram&#10;&#10;Description automatically generated">
            <a:extLst>
              <a:ext uri="{FF2B5EF4-FFF2-40B4-BE49-F238E27FC236}">
                <a16:creationId xmlns:a16="http://schemas.microsoft.com/office/drawing/2014/main" id="{92186EE5-C0C4-4D7A-9FAB-15D555392DAA}"/>
              </a:ext>
            </a:extLst>
          </p:cNvPr>
          <p:cNvPicPr>
            <a:picLocks noChangeAspect="1"/>
          </p:cNvPicPr>
          <p:nvPr/>
        </p:nvPicPr>
        <p:blipFill>
          <a:blip r:embed="rId2"/>
          <a:stretch>
            <a:fillRect/>
          </a:stretch>
        </p:blipFill>
        <p:spPr>
          <a:xfrm>
            <a:off x="6267892" y="494470"/>
            <a:ext cx="3606492" cy="6046510"/>
          </a:xfrm>
          <a:prstGeom prst="rect">
            <a:avLst/>
          </a:prstGeom>
        </p:spPr>
      </p:pic>
    </p:spTree>
    <p:extLst>
      <p:ext uri="{BB962C8B-B14F-4D97-AF65-F5344CB8AC3E}">
        <p14:creationId xmlns:p14="http://schemas.microsoft.com/office/powerpoint/2010/main" val="3135828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09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0B7A69-9AA7-4B6F-9000-7BEC9FD7AD74}"/>
              </a:ext>
            </a:extLst>
          </p:cNvPr>
          <p:cNvSpPr>
            <a:spLocks noGrp="1"/>
          </p:cNvSpPr>
          <p:nvPr>
            <p:ph type="title"/>
          </p:nvPr>
        </p:nvSpPr>
        <p:spPr>
          <a:xfrm>
            <a:off x="1261871" y="365760"/>
            <a:ext cx="9858383" cy="1325562"/>
          </a:xfrm>
        </p:spPr>
        <p:txBody>
          <a:bodyPr>
            <a:normAutofit/>
          </a:bodyPr>
          <a:lstStyle/>
          <a:p>
            <a:r>
              <a:rPr lang="en-US" sz="5400">
                <a:solidFill>
                  <a:schemeClr val="accent5"/>
                </a:solidFill>
              </a:rPr>
              <a:t>Deliverable</a:t>
            </a:r>
            <a:r>
              <a:rPr lang="en-US"/>
              <a:t> </a:t>
            </a:r>
          </a:p>
        </p:txBody>
      </p:sp>
      <p:sp>
        <p:nvSpPr>
          <p:cNvPr id="11" name="Rectangle 10">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3724"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50FDE6EC-1300-4E10-9288-DBE057649920}"/>
              </a:ext>
            </a:extLst>
          </p:cNvPr>
          <p:cNvGraphicFramePr>
            <a:graphicFrameLocks noGrp="1"/>
          </p:cNvGraphicFramePr>
          <p:nvPr>
            <p:ph idx="1"/>
            <p:extLst>
              <p:ext uri="{D42A27DB-BD31-4B8C-83A1-F6EECF244321}">
                <p14:modId xmlns:p14="http://schemas.microsoft.com/office/powerpoint/2010/main" val="2104066292"/>
              </p:ext>
            </p:extLst>
          </p:nvPr>
        </p:nvGraphicFramePr>
        <p:xfrm>
          <a:off x="1262063" y="2013055"/>
          <a:ext cx="9858191"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1277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7">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9">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6F664D-840D-4E07-982E-7CB53735C05D}"/>
              </a:ext>
            </a:extLst>
          </p:cNvPr>
          <p:cNvSpPr>
            <a:spLocks noGrp="1"/>
          </p:cNvSpPr>
          <p:nvPr>
            <p:ph type="title"/>
          </p:nvPr>
        </p:nvSpPr>
        <p:spPr>
          <a:xfrm>
            <a:off x="965198" y="1739493"/>
            <a:ext cx="3092718" cy="3388870"/>
          </a:xfrm>
          <a:noFill/>
        </p:spPr>
        <p:txBody>
          <a:bodyPr anchor="t">
            <a:normAutofit/>
          </a:bodyPr>
          <a:lstStyle/>
          <a:p>
            <a:pPr algn="ctr"/>
            <a:r>
              <a:rPr lang="en-US" sz="9600">
                <a:solidFill>
                  <a:srgbClr val="FFFFFF"/>
                </a:solidFill>
                <a:cs typeface="Angsana New"/>
              </a:rPr>
              <a:t>Data set </a:t>
            </a:r>
            <a:endParaRPr lang="en-US" sz="9600">
              <a:solidFill>
                <a:srgbClr val="FFFFFF"/>
              </a:solidFill>
            </a:endParaRPr>
          </a:p>
        </p:txBody>
      </p:sp>
      <p:sp useBgFill="1">
        <p:nvSpPr>
          <p:cNvPr id="23" name="Rectangle 11">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F4A4566-727C-4F56-BB12-07C504AAA1FF}"/>
              </a:ext>
            </a:extLst>
          </p:cNvPr>
          <p:cNvSpPr>
            <a:spLocks noGrp="1"/>
          </p:cNvSpPr>
          <p:nvPr>
            <p:ph idx="1"/>
          </p:nvPr>
        </p:nvSpPr>
        <p:spPr>
          <a:xfrm>
            <a:off x="4821898" y="643466"/>
            <a:ext cx="5827472" cy="5571067"/>
          </a:xfrm>
        </p:spPr>
        <p:txBody>
          <a:bodyPr vert="horz" lIns="91440" tIns="45720" rIns="91440" bIns="45720" rtlCol="0" anchor="t">
            <a:noAutofit/>
          </a:bodyPr>
          <a:lstStyle/>
          <a:p>
            <a:r>
              <a:rPr lang="en-US" sz="2800">
                <a:latin typeface="Avenir Next LT Pro"/>
                <a:ea typeface="+mn-lt"/>
                <a:cs typeface="+mn-lt"/>
              </a:rPr>
              <a:t>We used different data set in our project that include different reviews:</a:t>
            </a:r>
            <a:endParaRPr lang="en-US" sz="2800">
              <a:latin typeface="Avenir Next LT Pro"/>
              <a:ea typeface="+mn-lt"/>
              <a:cs typeface="Sabon Next LT"/>
            </a:endParaRPr>
          </a:p>
          <a:p>
            <a:pPr>
              <a:buClr>
                <a:srgbClr val="F0E4ED"/>
              </a:buClr>
            </a:pPr>
            <a:r>
              <a:rPr lang="en-US" sz="2800">
                <a:latin typeface="Avenir Next LT Pro"/>
                <a:ea typeface="+mn-lt"/>
                <a:cs typeface="+mn-lt"/>
              </a:rPr>
              <a:t>- Attraction Reviews</a:t>
            </a:r>
            <a:endParaRPr lang="en-US" sz="2800">
              <a:latin typeface="Avenir Next LT Pro"/>
              <a:cs typeface="Sabon Next LT"/>
            </a:endParaRPr>
          </a:p>
          <a:p>
            <a:pPr>
              <a:buClr>
                <a:srgbClr val="F0E4ED"/>
              </a:buClr>
            </a:pPr>
            <a:r>
              <a:rPr lang="en-US" sz="2800">
                <a:latin typeface="Avenir Next LT Pro"/>
                <a:ea typeface="+mn-lt"/>
                <a:cs typeface="+mn-lt"/>
              </a:rPr>
              <a:t>- Hotel Reviews</a:t>
            </a:r>
            <a:endParaRPr lang="en-US" sz="2800">
              <a:latin typeface="Avenir Next LT Pro"/>
              <a:cs typeface="Sabon Next LT"/>
            </a:endParaRPr>
          </a:p>
          <a:p>
            <a:pPr>
              <a:buClr>
                <a:srgbClr val="F0E4ED"/>
              </a:buClr>
            </a:pPr>
            <a:r>
              <a:rPr lang="en-US" sz="2800">
                <a:latin typeface="Avenir Next LT Pro"/>
                <a:ea typeface="+mn-lt"/>
                <a:cs typeface="+mn-lt"/>
              </a:rPr>
              <a:t>- Movie Reviews</a:t>
            </a:r>
            <a:endParaRPr lang="en-US" sz="2800">
              <a:latin typeface="Avenir Next LT Pro"/>
              <a:cs typeface="Sabon Next LT"/>
            </a:endParaRPr>
          </a:p>
          <a:p>
            <a:pPr>
              <a:buClr>
                <a:srgbClr val="F0E4ED"/>
              </a:buClr>
            </a:pPr>
            <a:r>
              <a:rPr lang="en-US" sz="2800">
                <a:latin typeface="Avenir Next LT Pro"/>
                <a:ea typeface="+mn-lt"/>
                <a:cs typeface="+mn-lt"/>
              </a:rPr>
              <a:t>- Product reviews</a:t>
            </a:r>
            <a:endParaRPr lang="en-US" sz="2800">
              <a:latin typeface="Avenir Next LT Pro"/>
              <a:cs typeface="Sabon Next LT"/>
            </a:endParaRPr>
          </a:p>
          <a:p>
            <a:pPr>
              <a:buClr>
                <a:srgbClr val="F0E4ED"/>
              </a:buClr>
            </a:pPr>
            <a:r>
              <a:rPr lang="en-US" sz="2800">
                <a:latin typeface="Avenir Next LT Pro"/>
                <a:ea typeface="+mn-lt"/>
                <a:cs typeface="+mn-lt"/>
              </a:rPr>
              <a:t>- Restaurant reviews</a:t>
            </a:r>
            <a:endParaRPr lang="en-US" sz="2800">
              <a:latin typeface="Avenir Next LT Pro"/>
              <a:cs typeface="Sabon Next LT"/>
            </a:endParaRPr>
          </a:p>
          <a:p>
            <a:pPr>
              <a:buClr>
                <a:srgbClr val="F0E4ED"/>
              </a:buClr>
            </a:pPr>
            <a:r>
              <a:rPr lang="en-US" sz="2800">
                <a:latin typeface="Avenir Next LT Pro"/>
                <a:cs typeface="Sabon Next LT"/>
              </a:rPr>
              <a:t>Consist of number of examples for each class: Positive, Negative, and Neutral.</a:t>
            </a:r>
          </a:p>
        </p:txBody>
      </p:sp>
    </p:spTree>
    <p:extLst>
      <p:ext uri="{BB962C8B-B14F-4D97-AF65-F5344CB8AC3E}">
        <p14:creationId xmlns:p14="http://schemas.microsoft.com/office/powerpoint/2010/main" val="702556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FE8A3-05A6-46FA-B7F0-C51BF751F18E}"/>
              </a:ext>
            </a:extLst>
          </p:cNvPr>
          <p:cNvSpPr>
            <a:spLocks noGrp="1"/>
          </p:cNvSpPr>
          <p:nvPr>
            <p:ph type="title"/>
          </p:nvPr>
        </p:nvSpPr>
        <p:spPr>
          <a:xfrm>
            <a:off x="1261872" y="365760"/>
            <a:ext cx="9692640" cy="1325562"/>
          </a:xfrm>
        </p:spPr>
        <p:txBody>
          <a:bodyPr>
            <a:normAutofit/>
          </a:bodyPr>
          <a:lstStyle/>
          <a:p>
            <a:r>
              <a:rPr lang="en-US">
                <a:solidFill>
                  <a:schemeClr val="accent5"/>
                </a:solidFill>
              </a:rPr>
              <a:t>Hotel reviews (unbalenced)</a:t>
            </a:r>
          </a:p>
        </p:txBody>
      </p:sp>
      <p:sp>
        <p:nvSpPr>
          <p:cNvPr id="19" name="Content Placeholder 8">
            <a:extLst>
              <a:ext uri="{FF2B5EF4-FFF2-40B4-BE49-F238E27FC236}">
                <a16:creationId xmlns:a16="http://schemas.microsoft.com/office/drawing/2014/main" id="{90F8904D-816C-4778-9714-36CB1EDCE4FE}"/>
              </a:ext>
            </a:extLst>
          </p:cNvPr>
          <p:cNvSpPr>
            <a:spLocks noGrp="1"/>
          </p:cNvSpPr>
          <p:nvPr>
            <p:ph idx="1"/>
          </p:nvPr>
        </p:nvSpPr>
        <p:spPr>
          <a:xfrm>
            <a:off x="1261872" y="1933575"/>
            <a:ext cx="4401509" cy="4246562"/>
          </a:xfrm>
        </p:spPr>
        <p:txBody>
          <a:bodyPr vert="horz" lIns="91440" tIns="45720" rIns="91440" bIns="45720" rtlCol="0">
            <a:normAutofit/>
          </a:bodyPr>
          <a:lstStyle/>
          <a:p>
            <a:endParaRPr lang="en-US"/>
          </a:p>
          <a:p>
            <a:pPr>
              <a:buClr>
                <a:srgbClr val="F0E4ED"/>
              </a:buClr>
            </a:pPr>
            <a:r>
              <a:rPr lang="en-US"/>
              <a:t>Source: booking.com</a:t>
            </a:r>
          </a:p>
          <a:p>
            <a:r>
              <a:rPr lang="en-US"/>
              <a:t>Positive : 276387</a:t>
            </a:r>
          </a:p>
          <a:p>
            <a:r>
              <a:rPr lang="en-US"/>
              <a:t>Negative : 52849</a:t>
            </a:r>
          </a:p>
          <a:p>
            <a:r>
              <a:rPr lang="en-US"/>
              <a:t>Natural : 80326</a:t>
            </a:r>
          </a:p>
          <a:p>
            <a:r>
              <a:rPr lang="en-US"/>
              <a:t>Total 409562 record </a:t>
            </a:r>
          </a:p>
        </p:txBody>
      </p:sp>
      <p:pic>
        <p:nvPicPr>
          <p:cNvPr id="5" name="Content Placeholder 4" descr="Chart, pie chart&#10;&#10;Description automatically generated">
            <a:extLst>
              <a:ext uri="{FF2B5EF4-FFF2-40B4-BE49-F238E27FC236}">
                <a16:creationId xmlns:a16="http://schemas.microsoft.com/office/drawing/2014/main" id="{1A60539C-04F4-4964-BF13-139602E01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2149079"/>
            <a:ext cx="4807287" cy="3208864"/>
          </a:xfrm>
          <a:prstGeom prst="rect">
            <a:avLst/>
          </a:prstGeom>
        </p:spPr>
      </p:pic>
    </p:spTree>
    <p:extLst>
      <p:ext uri="{BB962C8B-B14F-4D97-AF65-F5344CB8AC3E}">
        <p14:creationId xmlns:p14="http://schemas.microsoft.com/office/powerpoint/2010/main" val="2107778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FA0A1AD-DEE2-4598-8D3B-C1F65F315A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3F460D5-0DBB-4831-ACE6-FD51E2A54515}"/>
              </a:ext>
            </a:extLst>
          </p:cNvPr>
          <p:cNvSpPr>
            <a:spLocks noGrp="1"/>
          </p:cNvSpPr>
          <p:nvPr>
            <p:ph type="ctrTitle"/>
          </p:nvPr>
        </p:nvSpPr>
        <p:spPr>
          <a:xfrm>
            <a:off x="1261872" y="365760"/>
            <a:ext cx="9692640" cy="1325562"/>
          </a:xfrm>
        </p:spPr>
        <p:txBody>
          <a:bodyPr vert="horz" lIns="91440" tIns="45720" rIns="91440" bIns="45720" rtlCol="0" anchor="b">
            <a:normAutofit/>
          </a:bodyPr>
          <a:lstStyle/>
          <a:p>
            <a:pPr>
              <a:lnSpc>
                <a:spcPct val="90000"/>
              </a:lnSpc>
            </a:pPr>
            <a:r>
              <a:rPr lang="en-US" sz="4400"/>
              <a:t>.</a:t>
            </a:r>
          </a:p>
        </p:txBody>
      </p:sp>
      <p:sp>
        <p:nvSpPr>
          <p:cNvPr id="3" name="Subtitle 2">
            <a:extLst>
              <a:ext uri="{FF2B5EF4-FFF2-40B4-BE49-F238E27FC236}">
                <a16:creationId xmlns:a16="http://schemas.microsoft.com/office/drawing/2014/main" id="{54A67F82-B4B5-4A2D-B3DD-79A695AECF18}"/>
              </a:ext>
            </a:extLst>
          </p:cNvPr>
          <p:cNvSpPr>
            <a:spLocks noGrp="1"/>
          </p:cNvSpPr>
          <p:nvPr>
            <p:ph type="subTitle" idx="1"/>
          </p:nvPr>
        </p:nvSpPr>
        <p:spPr>
          <a:xfrm>
            <a:off x="1261872" y="2152780"/>
            <a:ext cx="4401509" cy="4246562"/>
          </a:xfrm>
        </p:spPr>
        <p:txBody>
          <a:bodyPr vert="horz" lIns="91440" tIns="45720" rIns="91440" bIns="45720" rtlCol="0">
            <a:normAutofit/>
          </a:bodyPr>
          <a:lstStyle/>
          <a:p>
            <a:pPr indent="-182880"/>
            <a:r>
              <a:rPr lang="en-US"/>
              <a:t>Attraction reviews Data set from tripadvisor.com</a:t>
            </a:r>
          </a:p>
          <a:p>
            <a:pPr indent="-182880"/>
            <a:r>
              <a:rPr lang="en-US"/>
              <a:t>Positive : 2073</a:t>
            </a:r>
          </a:p>
          <a:p>
            <a:pPr indent="-182880"/>
            <a:r>
              <a:rPr lang="en-US"/>
              <a:t>Negative : 81</a:t>
            </a:r>
          </a:p>
          <a:p>
            <a:pPr indent="-182880"/>
            <a:r>
              <a:rPr lang="en-US"/>
              <a:t>Natural : 0</a:t>
            </a:r>
          </a:p>
          <a:p>
            <a:pPr indent="-182880"/>
            <a:r>
              <a:rPr lang="en-US"/>
              <a:t>Total 2154 record</a:t>
            </a:r>
          </a:p>
        </p:txBody>
      </p:sp>
      <p:pic>
        <p:nvPicPr>
          <p:cNvPr id="5" name="Picture 4" descr="Chart, pie chart&#10;&#10;Description automatically generated">
            <a:extLst>
              <a:ext uri="{FF2B5EF4-FFF2-40B4-BE49-F238E27FC236}">
                <a16:creationId xmlns:a16="http://schemas.microsoft.com/office/drawing/2014/main" id="{6364D3F4-BD1F-4907-AD30-3E87FAF09A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2149079"/>
            <a:ext cx="4807287" cy="3208864"/>
          </a:xfrm>
          <a:prstGeom prst="rect">
            <a:avLst/>
          </a:prstGeom>
        </p:spPr>
      </p:pic>
      <p:sp>
        <p:nvSpPr>
          <p:cNvPr id="6" name="TextBox 5">
            <a:extLst>
              <a:ext uri="{FF2B5EF4-FFF2-40B4-BE49-F238E27FC236}">
                <a16:creationId xmlns:a16="http://schemas.microsoft.com/office/drawing/2014/main" id="{87B07838-86CE-48DA-9A5D-9286914A4325}"/>
              </a:ext>
            </a:extLst>
          </p:cNvPr>
          <p:cNvSpPr txBox="1"/>
          <p:nvPr/>
        </p:nvSpPr>
        <p:spPr>
          <a:xfrm>
            <a:off x="963460" y="363843"/>
            <a:ext cx="8572500" cy="1569660"/>
          </a:xfrm>
          <a:prstGeom prst="rect">
            <a:avLst/>
          </a:prstGeom>
          <a:noFill/>
        </p:spPr>
        <p:txBody>
          <a:bodyPr wrap="square" lIns="91440" tIns="45720" rIns="91440" bIns="45720" rtlCol="0" anchor="t">
            <a:spAutoFit/>
          </a:bodyPr>
          <a:lstStyle/>
          <a:p>
            <a:pPr>
              <a:spcAft>
                <a:spcPts val="600"/>
              </a:spcAft>
            </a:pPr>
            <a:r>
              <a:rPr lang="en-US" sz="4800">
                <a:latin typeface="+mj-lt"/>
              </a:rPr>
              <a:t>Attraction reviews </a:t>
            </a:r>
            <a:r>
              <a:rPr lang="en-US" sz="4800">
                <a:ea typeface="+mn-lt"/>
                <a:cs typeface="+mn-lt"/>
              </a:rPr>
              <a:t>(unbalenced)</a:t>
            </a:r>
            <a:endParaRPr lang="en-US">
              <a:ea typeface="+mn-lt"/>
              <a:cs typeface="+mn-lt"/>
            </a:endParaRPr>
          </a:p>
        </p:txBody>
      </p:sp>
    </p:spTree>
    <p:extLst>
      <p:ext uri="{BB962C8B-B14F-4D97-AF65-F5344CB8AC3E}">
        <p14:creationId xmlns:p14="http://schemas.microsoft.com/office/powerpoint/2010/main" val="2068584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839FC-B0F4-44DC-BE52-A21B49640B9E}"/>
              </a:ext>
            </a:extLst>
          </p:cNvPr>
          <p:cNvSpPr>
            <a:spLocks noGrp="1"/>
          </p:cNvSpPr>
          <p:nvPr>
            <p:ph type="title"/>
          </p:nvPr>
        </p:nvSpPr>
        <p:spPr>
          <a:xfrm>
            <a:off x="1261872" y="365760"/>
            <a:ext cx="9692640" cy="1325562"/>
          </a:xfrm>
        </p:spPr>
        <p:txBody>
          <a:bodyPr>
            <a:normAutofit/>
          </a:bodyPr>
          <a:lstStyle/>
          <a:p>
            <a:r>
              <a:rPr lang="en-US">
                <a:solidFill>
                  <a:schemeClr val="accent5"/>
                </a:solidFill>
              </a:rPr>
              <a:t>Hotel reviews </a:t>
            </a:r>
            <a:r>
              <a:rPr lang="en-US">
                <a:solidFill>
                  <a:schemeClr val="accent5"/>
                </a:solidFill>
                <a:ea typeface="+mj-lt"/>
                <a:cs typeface="+mj-lt"/>
              </a:rPr>
              <a:t>(unbalenced)</a:t>
            </a:r>
            <a:endParaRPr lang="en-US">
              <a:solidFill>
                <a:schemeClr val="accent5"/>
              </a:solidFill>
            </a:endParaRPr>
          </a:p>
        </p:txBody>
      </p:sp>
      <p:sp>
        <p:nvSpPr>
          <p:cNvPr id="9" name="Content Placeholder 8">
            <a:extLst>
              <a:ext uri="{FF2B5EF4-FFF2-40B4-BE49-F238E27FC236}">
                <a16:creationId xmlns:a16="http://schemas.microsoft.com/office/drawing/2014/main" id="{E47FBBC8-1D05-45EC-AD1B-D4E106187289}"/>
              </a:ext>
            </a:extLst>
          </p:cNvPr>
          <p:cNvSpPr>
            <a:spLocks noGrp="1"/>
          </p:cNvSpPr>
          <p:nvPr>
            <p:ph idx="1"/>
          </p:nvPr>
        </p:nvSpPr>
        <p:spPr>
          <a:xfrm>
            <a:off x="1261872" y="1933575"/>
            <a:ext cx="4401509" cy="4246562"/>
          </a:xfrm>
        </p:spPr>
        <p:txBody>
          <a:bodyPr>
            <a:normAutofit/>
          </a:bodyPr>
          <a:lstStyle/>
          <a:p>
            <a:r>
              <a:rPr lang="en-US"/>
              <a:t>Hotel reviews data set from tripadvisor.com</a:t>
            </a:r>
          </a:p>
          <a:p>
            <a:r>
              <a:rPr lang="en-US"/>
              <a:t>Positive : 10775</a:t>
            </a:r>
          </a:p>
          <a:p>
            <a:r>
              <a:rPr lang="en-US"/>
              <a:t>Negative : 2647</a:t>
            </a:r>
          </a:p>
          <a:p>
            <a:r>
              <a:rPr lang="en-US"/>
              <a:t>Natural : 2150</a:t>
            </a:r>
          </a:p>
          <a:p>
            <a:r>
              <a:rPr lang="en-US"/>
              <a:t>Total 15572 record </a:t>
            </a:r>
          </a:p>
        </p:txBody>
      </p:sp>
      <p:pic>
        <p:nvPicPr>
          <p:cNvPr id="5" name="Content Placeholder 4" descr="Chart, pie chart&#10;&#10;Description automatically generated">
            <a:extLst>
              <a:ext uri="{FF2B5EF4-FFF2-40B4-BE49-F238E27FC236}">
                <a16:creationId xmlns:a16="http://schemas.microsoft.com/office/drawing/2014/main" id="{E996D12A-D38F-4404-BF1B-D5C418585C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2149079"/>
            <a:ext cx="4807287" cy="3208864"/>
          </a:xfrm>
          <a:prstGeom prst="rect">
            <a:avLst/>
          </a:prstGeom>
        </p:spPr>
      </p:pic>
    </p:spTree>
    <p:extLst>
      <p:ext uri="{BB962C8B-B14F-4D97-AF65-F5344CB8AC3E}">
        <p14:creationId xmlns:p14="http://schemas.microsoft.com/office/powerpoint/2010/main" val="486241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6FA0A1AD-DEE2-4598-8D3B-C1F65F315A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0124848-CA0A-43CB-844D-10931A12E201}"/>
              </a:ext>
            </a:extLst>
          </p:cNvPr>
          <p:cNvSpPr>
            <a:spLocks noGrp="1"/>
          </p:cNvSpPr>
          <p:nvPr>
            <p:ph type="ctrTitle"/>
          </p:nvPr>
        </p:nvSpPr>
        <p:spPr>
          <a:xfrm>
            <a:off x="1261872" y="365760"/>
            <a:ext cx="9692640" cy="1325562"/>
          </a:xfrm>
        </p:spPr>
        <p:txBody>
          <a:bodyPr vert="horz" lIns="91440" tIns="45720" rIns="91440" bIns="45720" rtlCol="0" anchor="b">
            <a:normAutofit/>
          </a:bodyPr>
          <a:lstStyle/>
          <a:p>
            <a:pPr>
              <a:lnSpc>
                <a:spcPct val="90000"/>
              </a:lnSpc>
            </a:pPr>
            <a:r>
              <a:rPr lang="en-US" sz="4400"/>
              <a:t>Movie reviews </a:t>
            </a:r>
            <a:r>
              <a:rPr lang="en-US" sz="4400">
                <a:ea typeface="+mj-lt"/>
                <a:cs typeface="+mj-lt"/>
              </a:rPr>
              <a:t>(unbalenced)</a:t>
            </a:r>
            <a:endParaRPr lang="en-US">
              <a:ea typeface="+mj-lt"/>
              <a:cs typeface="+mj-lt"/>
            </a:endParaRPr>
          </a:p>
        </p:txBody>
      </p:sp>
      <p:sp>
        <p:nvSpPr>
          <p:cNvPr id="3" name="Subtitle 2">
            <a:extLst>
              <a:ext uri="{FF2B5EF4-FFF2-40B4-BE49-F238E27FC236}">
                <a16:creationId xmlns:a16="http://schemas.microsoft.com/office/drawing/2014/main" id="{BA17AF66-36AA-468E-958F-E45DB9CE6C35}"/>
              </a:ext>
            </a:extLst>
          </p:cNvPr>
          <p:cNvSpPr>
            <a:spLocks noGrp="1"/>
          </p:cNvSpPr>
          <p:nvPr>
            <p:ph type="subTitle" idx="1"/>
          </p:nvPr>
        </p:nvSpPr>
        <p:spPr>
          <a:xfrm>
            <a:off x="1261872" y="1933575"/>
            <a:ext cx="4401509" cy="4246562"/>
          </a:xfrm>
        </p:spPr>
        <p:txBody>
          <a:bodyPr vert="horz" lIns="91440" tIns="45720" rIns="91440" bIns="45720" rtlCol="0">
            <a:normAutofit/>
          </a:bodyPr>
          <a:lstStyle/>
          <a:p>
            <a:pPr indent="-182880"/>
            <a:r>
              <a:rPr lang="en-US"/>
              <a:t>Movie reviews data set from </a:t>
            </a:r>
            <a:r>
              <a:rPr lang="en-US" b="0" i="0">
                <a:effectLst/>
              </a:rPr>
              <a:t>elcinema.com</a:t>
            </a:r>
          </a:p>
          <a:p>
            <a:pPr indent="-182880"/>
            <a:r>
              <a:rPr lang="en-US"/>
              <a:t>Positive : 969</a:t>
            </a:r>
          </a:p>
          <a:p>
            <a:pPr indent="-182880"/>
            <a:r>
              <a:rPr lang="en-US"/>
              <a:t>Negative : 384</a:t>
            </a:r>
          </a:p>
          <a:p>
            <a:pPr indent="-182880"/>
            <a:r>
              <a:rPr lang="en-US"/>
              <a:t>Natural : 171</a:t>
            </a:r>
          </a:p>
          <a:p>
            <a:pPr indent="-182880"/>
            <a:r>
              <a:rPr lang="en-US"/>
              <a:t>Total 1524 record </a:t>
            </a:r>
          </a:p>
        </p:txBody>
      </p:sp>
      <p:pic>
        <p:nvPicPr>
          <p:cNvPr id="5" name="Picture 4" descr="Chart, pie chart&#10;&#10;Description automatically generated">
            <a:extLst>
              <a:ext uri="{FF2B5EF4-FFF2-40B4-BE49-F238E27FC236}">
                <a16:creationId xmlns:a16="http://schemas.microsoft.com/office/drawing/2014/main" id="{D769BCB7-B0CF-4FD4-A461-6172989A1E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2149079"/>
            <a:ext cx="4807287" cy="3208864"/>
          </a:xfrm>
          <a:prstGeom prst="rect">
            <a:avLst/>
          </a:prstGeom>
        </p:spPr>
      </p:pic>
    </p:spTree>
    <p:extLst>
      <p:ext uri="{BB962C8B-B14F-4D97-AF65-F5344CB8AC3E}">
        <p14:creationId xmlns:p14="http://schemas.microsoft.com/office/powerpoint/2010/main" val="3402164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E1CD9-5AFD-472A-BD20-30C044320423}"/>
              </a:ext>
            </a:extLst>
          </p:cNvPr>
          <p:cNvSpPr>
            <a:spLocks noGrp="1"/>
          </p:cNvSpPr>
          <p:nvPr>
            <p:ph type="title"/>
          </p:nvPr>
        </p:nvSpPr>
        <p:spPr>
          <a:xfrm>
            <a:off x="1261872" y="365760"/>
            <a:ext cx="9692640" cy="1325562"/>
          </a:xfrm>
        </p:spPr>
        <p:txBody>
          <a:bodyPr>
            <a:normAutofit/>
          </a:bodyPr>
          <a:lstStyle/>
          <a:p>
            <a:r>
              <a:rPr lang="en-US">
                <a:solidFill>
                  <a:schemeClr val="accent5"/>
                </a:solidFill>
              </a:rPr>
              <a:t>Products reviews </a:t>
            </a:r>
            <a:r>
              <a:rPr lang="en-US">
                <a:solidFill>
                  <a:schemeClr val="accent5"/>
                </a:solidFill>
                <a:ea typeface="+mj-lt"/>
                <a:cs typeface="+mj-lt"/>
              </a:rPr>
              <a:t>(unbalenced)</a:t>
            </a:r>
            <a:endParaRPr lang="en-US">
              <a:solidFill>
                <a:schemeClr val="accent5"/>
              </a:solidFill>
            </a:endParaRPr>
          </a:p>
        </p:txBody>
      </p:sp>
      <p:sp>
        <p:nvSpPr>
          <p:cNvPr id="9" name="Content Placeholder 8">
            <a:extLst>
              <a:ext uri="{FF2B5EF4-FFF2-40B4-BE49-F238E27FC236}">
                <a16:creationId xmlns:a16="http://schemas.microsoft.com/office/drawing/2014/main" id="{2C760EF0-AE69-4701-A59E-B4A3DF2793C3}"/>
              </a:ext>
            </a:extLst>
          </p:cNvPr>
          <p:cNvSpPr>
            <a:spLocks noGrp="1"/>
          </p:cNvSpPr>
          <p:nvPr>
            <p:ph idx="1"/>
          </p:nvPr>
        </p:nvSpPr>
        <p:spPr>
          <a:xfrm>
            <a:off x="1261872" y="1933575"/>
            <a:ext cx="4401509" cy="4246562"/>
          </a:xfrm>
        </p:spPr>
        <p:txBody>
          <a:bodyPr vert="horz" lIns="91440" tIns="45720" rIns="91440" bIns="45720" rtlCol="0">
            <a:normAutofit/>
          </a:bodyPr>
          <a:lstStyle/>
          <a:p>
            <a:r>
              <a:rPr lang="en-US"/>
              <a:t>Products reviews data set from </a:t>
            </a:r>
            <a:r>
              <a:rPr lang="en-US" i="0">
                <a:effectLst/>
              </a:rPr>
              <a:t>souq.com</a:t>
            </a:r>
          </a:p>
          <a:p>
            <a:r>
              <a:rPr lang="en-US"/>
              <a:t>Positive : 3101</a:t>
            </a:r>
          </a:p>
          <a:p>
            <a:r>
              <a:rPr lang="en-US"/>
              <a:t>Negative : 863</a:t>
            </a:r>
          </a:p>
          <a:p>
            <a:r>
              <a:rPr lang="en-US"/>
              <a:t>Natural : 308</a:t>
            </a:r>
          </a:p>
          <a:p>
            <a:r>
              <a:rPr lang="en-US"/>
              <a:t>Total 4272 record</a:t>
            </a:r>
          </a:p>
        </p:txBody>
      </p:sp>
      <p:pic>
        <p:nvPicPr>
          <p:cNvPr id="5" name="Content Placeholder 4" descr="Chart, pie chart&#10;&#10;Description automatically generated">
            <a:extLst>
              <a:ext uri="{FF2B5EF4-FFF2-40B4-BE49-F238E27FC236}">
                <a16:creationId xmlns:a16="http://schemas.microsoft.com/office/drawing/2014/main" id="{E0DCA671-8434-4DEF-9715-20446337D7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2149079"/>
            <a:ext cx="4807287" cy="3208864"/>
          </a:xfrm>
          <a:prstGeom prst="rect">
            <a:avLst/>
          </a:prstGeom>
        </p:spPr>
      </p:pic>
    </p:spTree>
    <p:extLst>
      <p:ext uri="{BB962C8B-B14F-4D97-AF65-F5344CB8AC3E}">
        <p14:creationId xmlns:p14="http://schemas.microsoft.com/office/powerpoint/2010/main" val="3789599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222AA-92D6-49D1-81C0-9E21D04131B5}"/>
              </a:ext>
            </a:extLst>
          </p:cNvPr>
          <p:cNvSpPr>
            <a:spLocks noGrp="1"/>
          </p:cNvSpPr>
          <p:nvPr>
            <p:ph type="title"/>
          </p:nvPr>
        </p:nvSpPr>
        <p:spPr>
          <a:xfrm>
            <a:off x="223091" y="1384702"/>
            <a:ext cx="4581525" cy="1241382"/>
          </a:xfrm>
        </p:spPr>
        <p:txBody>
          <a:bodyPr anchor="b">
            <a:normAutofit/>
          </a:bodyPr>
          <a:lstStyle/>
          <a:p>
            <a:r>
              <a:rPr lang="en-US" sz="5400">
                <a:solidFill>
                  <a:srgbClr val="8D6374"/>
                </a:solidFill>
                <a:ea typeface="+mj-lt"/>
                <a:cs typeface="+mj-lt"/>
              </a:rPr>
              <a:t>Introduction</a:t>
            </a:r>
            <a:endParaRPr lang="en-US" sz="5400">
              <a:solidFill>
                <a:srgbClr val="8D6374"/>
              </a:solidFill>
            </a:endParaRPr>
          </a:p>
        </p:txBody>
      </p:sp>
      <p:sp>
        <p:nvSpPr>
          <p:cNvPr id="3" name="Content Placeholder 2">
            <a:extLst>
              <a:ext uri="{FF2B5EF4-FFF2-40B4-BE49-F238E27FC236}">
                <a16:creationId xmlns:a16="http://schemas.microsoft.com/office/drawing/2014/main" id="{D92BE529-32FF-4630-B250-3D565477CB10}"/>
              </a:ext>
            </a:extLst>
          </p:cNvPr>
          <p:cNvSpPr>
            <a:spLocks noGrp="1"/>
          </p:cNvSpPr>
          <p:nvPr>
            <p:ph idx="1"/>
          </p:nvPr>
        </p:nvSpPr>
        <p:spPr>
          <a:xfrm>
            <a:off x="16713" y="-76833"/>
            <a:ext cx="6361705" cy="6553740"/>
          </a:xfrm>
        </p:spPr>
        <p:txBody>
          <a:bodyPr vert="horz" lIns="91440" tIns="45720" rIns="91440" bIns="45720" rtlCol="0" anchor="b">
            <a:noAutofit/>
          </a:bodyPr>
          <a:lstStyle/>
          <a:p>
            <a:pPr marL="228600" indent="0">
              <a:buClr>
                <a:srgbClr val="371F32">
                  <a:lumMod val="10000"/>
                  <a:lumOff val="90000"/>
                </a:srgbClr>
              </a:buClr>
              <a:buNone/>
            </a:pPr>
            <a:r>
              <a:rPr lang="en-US" sz="2400">
                <a:solidFill>
                  <a:schemeClr val="bg1">
                    <a:lumMod val="50000"/>
                  </a:schemeClr>
                </a:solidFill>
                <a:latin typeface="Avenir Next LT Pro"/>
                <a:ea typeface="+mn-lt"/>
                <a:cs typeface="+mn-lt"/>
              </a:rPr>
              <a:t>Sentiment Analysis indicate the use of Natural Language Processing </a:t>
            </a:r>
            <a:r>
              <a:rPr lang="en-US" sz="2400">
                <a:solidFill>
                  <a:schemeClr val="bg1">
                    <a:lumMod val="50000"/>
                  </a:schemeClr>
                </a:solidFill>
                <a:ea typeface="+mn-lt"/>
                <a:cs typeface="+mn-lt"/>
              </a:rPr>
              <a:t>(NLP)</a:t>
            </a:r>
            <a:r>
              <a:rPr lang="en-US" sz="2400">
                <a:solidFill>
                  <a:schemeClr val="bg1">
                    <a:lumMod val="50000"/>
                  </a:schemeClr>
                </a:solidFill>
                <a:latin typeface="Avenir Next LT Pro"/>
                <a:ea typeface="+mn-lt"/>
                <a:cs typeface="+mn-lt"/>
              </a:rPr>
              <a:t> and Machine Learning to specify and extract subjective information in a piece of text. Sentiment Analysis is powerfully useful as it enables us to obtain an overview of the wider public opinions </a:t>
            </a:r>
            <a:r>
              <a:rPr lang="en-US" sz="2400">
                <a:solidFill>
                  <a:schemeClr val="bg1">
                    <a:lumMod val="50000"/>
                  </a:schemeClr>
                </a:solidFill>
                <a:ea typeface="+mn-lt"/>
                <a:cs typeface="+mn-lt"/>
              </a:rPr>
              <a:t>(e.g., happy, sad, and anger)</a:t>
            </a:r>
            <a:r>
              <a:rPr lang="en-US" sz="2400">
                <a:solidFill>
                  <a:schemeClr val="bg1">
                    <a:lumMod val="50000"/>
                  </a:schemeClr>
                </a:solidFill>
                <a:latin typeface="Avenir Next LT Pro"/>
                <a:ea typeface="+mn-lt"/>
                <a:cs typeface="+mn-lt"/>
              </a:rPr>
              <a:t> towards certain topics, products or services.</a:t>
            </a:r>
            <a:endParaRPr lang="en-US" sz="2400">
              <a:solidFill>
                <a:schemeClr val="bg1">
                  <a:lumMod val="50000"/>
                </a:schemeClr>
              </a:solidFill>
            </a:endParaRPr>
          </a:p>
          <a:p>
            <a:pPr>
              <a:buClr>
                <a:srgbClr val="F0E4ED"/>
              </a:buClr>
            </a:pPr>
            <a:endParaRPr lang="en-US" sz="1800">
              <a:solidFill>
                <a:schemeClr val="tx2">
                  <a:alpha val="60000"/>
                </a:schemeClr>
              </a:solidFill>
            </a:endParaRPr>
          </a:p>
        </p:txBody>
      </p:sp>
      <p:pic>
        <p:nvPicPr>
          <p:cNvPr id="4" name="Picture 4" descr="A picture containing text, businesscard&#10;&#10;Description automatically generated">
            <a:extLst>
              <a:ext uri="{FF2B5EF4-FFF2-40B4-BE49-F238E27FC236}">
                <a16:creationId xmlns:a16="http://schemas.microsoft.com/office/drawing/2014/main" id="{12CCDFBC-19AE-4E5D-A11F-8A3D32FB59ED}"/>
              </a:ext>
            </a:extLst>
          </p:cNvPr>
          <p:cNvPicPr>
            <a:picLocks noChangeAspect="1"/>
          </p:cNvPicPr>
          <p:nvPr/>
        </p:nvPicPr>
        <p:blipFill rotWithShape="1">
          <a:blip r:embed="rId2">
            <a:alphaModFix amt="90000"/>
          </a:blip>
          <a:srcRect b="13548"/>
          <a:stretch/>
        </p:blipFill>
        <p:spPr>
          <a:xfrm>
            <a:off x="6374659" y="1057403"/>
            <a:ext cx="4701582" cy="3054825"/>
          </a:xfrm>
          <a:prstGeom prst="rect">
            <a:avLst/>
          </a:prstGeom>
        </p:spPr>
      </p:pic>
    </p:spTree>
    <p:extLst>
      <p:ext uri="{BB962C8B-B14F-4D97-AF65-F5344CB8AC3E}">
        <p14:creationId xmlns:p14="http://schemas.microsoft.com/office/powerpoint/2010/main" val="2299762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9B20F-FACF-4106-9DD6-9C4447FCB4C1}"/>
              </a:ext>
            </a:extLst>
          </p:cNvPr>
          <p:cNvSpPr>
            <a:spLocks noGrp="1"/>
          </p:cNvSpPr>
          <p:nvPr>
            <p:ph type="title"/>
          </p:nvPr>
        </p:nvSpPr>
        <p:spPr>
          <a:xfrm>
            <a:off x="1261872" y="365760"/>
            <a:ext cx="9692640" cy="1325562"/>
          </a:xfrm>
        </p:spPr>
        <p:txBody>
          <a:bodyPr>
            <a:normAutofit/>
          </a:bodyPr>
          <a:lstStyle/>
          <a:p>
            <a:r>
              <a:rPr lang="en-US">
                <a:solidFill>
                  <a:schemeClr val="accent5"/>
                </a:solidFill>
                <a:cs typeface="Angsana New"/>
              </a:rPr>
              <a:t>Restaurants reviews </a:t>
            </a:r>
            <a:r>
              <a:rPr lang="en-US">
                <a:solidFill>
                  <a:schemeClr val="accent5"/>
                </a:solidFill>
                <a:ea typeface="+mj-lt"/>
                <a:cs typeface="+mj-lt"/>
              </a:rPr>
              <a:t>(unbalenced)</a:t>
            </a:r>
            <a:r>
              <a:rPr lang="en-US">
                <a:solidFill>
                  <a:schemeClr val="accent5"/>
                </a:solidFill>
                <a:cs typeface="Angsana New"/>
              </a:rPr>
              <a:t> </a:t>
            </a:r>
            <a:endParaRPr lang="en-US">
              <a:solidFill>
                <a:schemeClr val="accent5"/>
              </a:solidFill>
            </a:endParaRPr>
          </a:p>
        </p:txBody>
      </p:sp>
      <p:sp>
        <p:nvSpPr>
          <p:cNvPr id="9" name="Content Placeholder 8">
            <a:extLst>
              <a:ext uri="{FF2B5EF4-FFF2-40B4-BE49-F238E27FC236}">
                <a16:creationId xmlns:a16="http://schemas.microsoft.com/office/drawing/2014/main" id="{F618ACFB-0F65-4504-AF39-D358054D88EF}"/>
              </a:ext>
            </a:extLst>
          </p:cNvPr>
          <p:cNvSpPr>
            <a:spLocks noGrp="1"/>
          </p:cNvSpPr>
          <p:nvPr>
            <p:ph idx="1"/>
          </p:nvPr>
        </p:nvSpPr>
        <p:spPr>
          <a:xfrm>
            <a:off x="1261872" y="1933575"/>
            <a:ext cx="4401509" cy="4246562"/>
          </a:xfrm>
        </p:spPr>
        <p:txBody>
          <a:bodyPr vert="horz" lIns="91440" tIns="45720" rIns="91440" bIns="45720" rtlCol="0">
            <a:normAutofit/>
          </a:bodyPr>
          <a:lstStyle/>
          <a:p>
            <a:r>
              <a:rPr lang="en-US"/>
              <a:t>Restaurants reviews data set from </a:t>
            </a:r>
            <a:r>
              <a:rPr lang="en-US" i="0">
                <a:effectLst/>
              </a:rPr>
              <a:t>qaym.com and tripadvisor.com</a:t>
            </a:r>
          </a:p>
          <a:p>
            <a:r>
              <a:rPr lang="en-US"/>
              <a:t>Positive : 8030</a:t>
            </a:r>
          </a:p>
          <a:p>
            <a:r>
              <a:rPr lang="en-US"/>
              <a:t>Negative : 2675</a:t>
            </a:r>
          </a:p>
          <a:p>
            <a:r>
              <a:rPr lang="en-US"/>
              <a:t>Natural : 265</a:t>
            </a:r>
          </a:p>
          <a:p>
            <a:r>
              <a:rPr lang="en-US"/>
              <a:t>Total 10970 record </a:t>
            </a:r>
          </a:p>
        </p:txBody>
      </p:sp>
      <p:pic>
        <p:nvPicPr>
          <p:cNvPr id="3" name="Picture 4" descr="Chart, pie chart&#10;&#10;Description automatically generated">
            <a:extLst>
              <a:ext uri="{FF2B5EF4-FFF2-40B4-BE49-F238E27FC236}">
                <a16:creationId xmlns:a16="http://schemas.microsoft.com/office/drawing/2014/main" id="{6FDD9C17-D368-4C07-B220-1171D8EF8948}"/>
              </a:ext>
            </a:extLst>
          </p:cNvPr>
          <p:cNvPicPr>
            <a:picLocks noChangeAspect="1"/>
          </p:cNvPicPr>
          <p:nvPr/>
        </p:nvPicPr>
        <p:blipFill>
          <a:blip r:embed="rId2"/>
          <a:stretch>
            <a:fillRect/>
          </a:stretch>
        </p:blipFill>
        <p:spPr>
          <a:xfrm>
            <a:off x="6095999" y="2311325"/>
            <a:ext cx="4807287" cy="2884372"/>
          </a:xfrm>
          <a:prstGeom prst="rect">
            <a:avLst/>
          </a:prstGeom>
        </p:spPr>
      </p:pic>
    </p:spTree>
    <p:extLst>
      <p:ext uri="{BB962C8B-B14F-4D97-AF65-F5344CB8AC3E}">
        <p14:creationId xmlns:p14="http://schemas.microsoft.com/office/powerpoint/2010/main" val="567523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C5587-5BE7-4E04-9980-6AC5FD414690}"/>
              </a:ext>
            </a:extLst>
          </p:cNvPr>
          <p:cNvSpPr>
            <a:spLocks noGrp="1"/>
          </p:cNvSpPr>
          <p:nvPr>
            <p:ph type="title"/>
          </p:nvPr>
        </p:nvSpPr>
        <p:spPr>
          <a:xfrm>
            <a:off x="838200" y="857251"/>
            <a:ext cx="5890590" cy="2076450"/>
          </a:xfrm>
        </p:spPr>
        <p:txBody>
          <a:bodyPr anchor="b">
            <a:normAutofit/>
          </a:bodyPr>
          <a:lstStyle/>
          <a:p>
            <a:br>
              <a:rPr lang="en-US" sz="4400">
                <a:ea typeface="+mj-lt"/>
                <a:cs typeface="+mj-lt"/>
              </a:rPr>
            </a:br>
            <a:r>
              <a:rPr lang="en-US" sz="4400">
                <a:solidFill>
                  <a:schemeClr val="accent5"/>
                </a:solidFill>
                <a:ea typeface="+mj-lt"/>
                <a:cs typeface="+mj-lt"/>
              </a:rPr>
              <a:t>APIs we needed for analaysis</a:t>
            </a:r>
            <a:endParaRPr lang="en-US" sz="4400">
              <a:solidFill>
                <a:schemeClr val="accent5"/>
              </a:solidFill>
            </a:endParaRPr>
          </a:p>
          <a:p>
            <a:endParaRPr lang="en-US" sz="4400">
              <a:gradFill flip="none" rotWithShape="1">
                <a:gsLst>
                  <a:gs pos="0">
                    <a:schemeClr val="accent5">
                      <a:alpha val="70000"/>
                    </a:schemeClr>
                  </a:gs>
                  <a:gs pos="100000">
                    <a:schemeClr val="accent1">
                      <a:alpha val="70000"/>
                    </a:schemeClr>
                  </a:gs>
                </a:gsLst>
                <a:lin ang="0" scaled="1"/>
                <a:tileRect/>
              </a:gradFill>
            </a:endParaRPr>
          </a:p>
        </p:txBody>
      </p:sp>
      <p:sp>
        <p:nvSpPr>
          <p:cNvPr id="3" name="Content Placeholder 2">
            <a:extLst>
              <a:ext uri="{FF2B5EF4-FFF2-40B4-BE49-F238E27FC236}">
                <a16:creationId xmlns:a16="http://schemas.microsoft.com/office/drawing/2014/main" id="{483F0C47-4744-48D0-8BE0-3678F566D873}"/>
              </a:ext>
            </a:extLst>
          </p:cNvPr>
          <p:cNvSpPr>
            <a:spLocks noGrp="1"/>
          </p:cNvSpPr>
          <p:nvPr>
            <p:ph idx="1"/>
          </p:nvPr>
        </p:nvSpPr>
        <p:spPr>
          <a:xfrm>
            <a:off x="848359" y="2774315"/>
            <a:ext cx="5890591" cy="2986087"/>
          </a:xfrm>
        </p:spPr>
        <p:txBody>
          <a:bodyPr vert="horz" lIns="91440" tIns="45720" rIns="91440" bIns="45720" rtlCol="0" anchor="t">
            <a:normAutofit/>
          </a:bodyPr>
          <a:lstStyle/>
          <a:p>
            <a:r>
              <a:rPr lang="en-US" sz="1800" b="1" err="1">
                <a:solidFill>
                  <a:schemeClr val="tx2">
                    <a:alpha val="60000"/>
                  </a:schemeClr>
                </a:solidFill>
                <a:latin typeface="Avenir Next LT Pro"/>
                <a:ea typeface="+mn-lt"/>
                <a:cs typeface="+mn-lt"/>
              </a:rPr>
              <a:t>Scikits</a:t>
            </a:r>
            <a:r>
              <a:rPr lang="en-US" sz="1800" b="1">
                <a:solidFill>
                  <a:schemeClr val="tx2">
                    <a:alpha val="60000"/>
                  </a:schemeClr>
                </a:solidFill>
                <a:latin typeface="Avenir Next LT Pro"/>
                <a:ea typeface="+mn-lt"/>
                <a:cs typeface="+mn-lt"/>
              </a:rPr>
              <a:t>-learn</a:t>
            </a:r>
            <a:r>
              <a:rPr lang="en-US" sz="1800" b="1">
                <a:solidFill>
                  <a:schemeClr val="tx2">
                    <a:alpha val="60000"/>
                  </a:schemeClr>
                </a:solidFill>
                <a:ea typeface="+mn-lt"/>
                <a:cs typeface="+mn-lt"/>
              </a:rPr>
              <a:t> : </a:t>
            </a:r>
            <a:r>
              <a:rPr lang="en-US" sz="1800">
                <a:solidFill>
                  <a:schemeClr val="tx2">
                    <a:alpha val="60000"/>
                  </a:schemeClr>
                </a:solidFill>
                <a:ea typeface="+mn-lt"/>
                <a:cs typeface="+mn-lt"/>
              </a:rPr>
              <a:t> </a:t>
            </a:r>
            <a:r>
              <a:rPr lang="en-US" sz="1800">
                <a:solidFill>
                  <a:srgbClr val="371F32"/>
                </a:solidFill>
                <a:ea typeface="+mn-lt"/>
                <a:cs typeface="+mn-lt"/>
              </a:rPr>
              <a:t>free software machine learning library for the Python programming language.</a:t>
            </a:r>
            <a:endParaRPr lang="en-US" sz="1800">
              <a:solidFill>
                <a:srgbClr val="371F32"/>
              </a:solidFill>
              <a:latin typeface="Avenir Next LT Pro"/>
              <a:ea typeface="+mn-lt"/>
              <a:cs typeface="+mn-lt"/>
            </a:endParaRPr>
          </a:p>
          <a:p>
            <a:pPr lvl="1">
              <a:buClr>
                <a:srgbClr val="F0E4ED"/>
              </a:buClr>
            </a:pPr>
            <a:r>
              <a:rPr lang="en-US" sz="1400">
                <a:solidFill>
                  <a:schemeClr val="tx2">
                    <a:alpha val="60000"/>
                  </a:schemeClr>
                </a:solidFill>
                <a:latin typeface="Avenir Next LT Pro"/>
                <a:cs typeface="Sabon Next LT"/>
              </a:rPr>
              <a:t>- </a:t>
            </a:r>
            <a:r>
              <a:rPr lang="en-US" sz="1400" err="1">
                <a:solidFill>
                  <a:schemeClr val="tx2">
                    <a:alpha val="60000"/>
                  </a:schemeClr>
                </a:solidFill>
                <a:latin typeface="Avenir Next LT Pro"/>
                <a:cs typeface="Sabon Next LT"/>
              </a:rPr>
              <a:t>Tfidfvectorizer</a:t>
            </a:r>
            <a:r>
              <a:rPr lang="en-US" sz="1400">
                <a:solidFill>
                  <a:schemeClr val="tx2">
                    <a:alpha val="60000"/>
                  </a:schemeClr>
                </a:solidFill>
                <a:latin typeface="Avenir Next LT Pro"/>
                <a:cs typeface="Sabon Next LT"/>
              </a:rPr>
              <a:t> class</a:t>
            </a:r>
          </a:p>
          <a:p>
            <a:pPr lvl="1">
              <a:buClr>
                <a:srgbClr val="F0E4ED"/>
              </a:buClr>
            </a:pPr>
            <a:r>
              <a:rPr lang="en-US" sz="1400">
                <a:solidFill>
                  <a:schemeClr val="tx2">
                    <a:alpha val="60000"/>
                  </a:schemeClr>
                </a:solidFill>
                <a:latin typeface="Avenir Next LT Pro"/>
                <a:cs typeface="Sabon Next LT"/>
              </a:rPr>
              <a:t>- </a:t>
            </a:r>
            <a:r>
              <a:rPr lang="en-US" sz="1400" err="1">
                <a:solidFill>
                  <a:schemeClr val="tx2">
                    <a:alpha val="60000"/>
                  </a:schemeClr>
                </a:solidFill>
                <a:latin typeface="Avenir Next LT Pro"/>
                <a:cs typeface="Sabon Next LT"/>
              </a:rPr>
              <a:t>CountVectorizer</a:t>
            </a:r>
            <a:r>
              <a:rPr lang="en-US" sz="1400">
                <a:solidFill>
                  <a:schemeClr val="tx2">
                    <a:alpha val="60000"/>
                  </a:schemeClr>
                </a:solidFill>
                <a:latin typeface="Avenir Next LT Pro"/>
                <a:cs typeface="Sabon Next LT"/>
              </a:rPr>
              <a:t> class</a:t>
            </a:r>
          </a:p>
          <a:p>
            <a:pPr>
              <a:buClr>
                <a:srgbClr val="F0E4ED"/>
              </a:buClr>
            </a:pPr>
            <a:r>
              <a:rPr lang="en-US" sz="1800" b="1">
                <a:solidFill>
                  <a:schemeClr val="tx2">
                    <a:alpha val="60000"/>
                  </a:schemeClr>
                </a:solidFill>
                <a:latin typeface="Avenir Next LT Pro"/>
                <a:cs typeface="Sabon Next LT"/>
              </a:rPr>
              <a:t>Pandas</a:t>
            </a:r>
            <a:r>
              <a:rPr lang="en-US" sz="1800">
                <a:solidFill>
                  <a:schemeClr val="tx2">
                    <a:alpha val="60000"/>
                  </a:schemeClr>
                </a:solidFill>
                <a:latin typeface="Avenir Next LT Pro"/>
                <a:cs typeface="Sabon Next LT"/>
              </a:rPr>
              <a:t>:</a:t>
            </a:r>
            <a:r>
              <a:rPr lang="en-US" sz="1800">
                <a:solidFill>
                  <a:schemeClr val="tx2">
                    <a:alpha val="60000"/>
                  </a:schemeClr>
                </a:solidFill>
                <a:ea typeface="+mn-lt"/>
                <a:cs typeface="Sabon Next LT"/>
              </a:rPr>
              <a:t> </a:t>
            </a:r>
            <a:r>
              <a:rPr lang="en-US" sz="1800">
                <a:solidFill>
                  <a:srgbClr val="371F32"/>
                </a:solidFill>
                <a:ea typeface="+mn-lt"/>
                <a:cs typeface="+mn-lt"/>
              </a:rPr>
              <a:t>Software library written for the Python programming language for data manipulation and analysis.</a:t>
            </a:r>
          </a:p>
          <a:p>
            <a:pPr marL="228600" indent="0">
              <a:buClr>
                <a:srgbClr val="F0E4ED"/>
              </a:buClr>
              <a:buNone/>
            </a:pPr>
            <a:endParaRPr lang="en-US" sz="1800">
              <a:solidFill>
                <a:srgbClr val="371F32">
                  <a:alpha val="60000"/>
                </a:srgbClr>
              </a:solidFill>
              <a:cs typeface="Sabon Next LT"/>
            </a:endParaRPr>
          </a:p>
        </p:txBody>
      </p:sp>
      <p:pic>
        <p:nvPicPr>
          <p:cNvPr id="5" name="Picture 5" descr="Chart&#10;&#10;Description automatically generated">
            <a:extLst>
              <a:ext uri="{FF2B5EF4-FFF2-40B4-BE49-F238E27FC236}">
                <a16:creationId xmlns:a16="http://schemas.microsoft.com/office/drawing/2014/main" id="{CD4573DE-B177-4361-B3B1-701197E36250}"/>
              </a:ext>
            </a:extLst>
          </p:cNvPr>
          <p:cNvPicPr>
            <a:picLocks noChangeAspect="1"/>
          </p:cNvPicPr>
          <p:nvPr/>
        </p:nvPicPr>
        <p:blipFill>
          <a:blip r:embed="rId2">
            <a:alphaModFix amt="90000"/>
          </a:blip>
          <a:stretch>
            <a:fillRect/>
          </a:stretch>
        </p:blipFill>
        <p:spPr>
          <a:xfrm>
            <a:off x="6342788" y="765533"/>
            <a:ext cx="4827992" cy="3214989"/>
          </a:xfrm>
          <a:prstGeom prst="rect">
            <a:avLst/>
          </a:prstGeom>
        </p:spPr>
      </p:pic>
      <p:pic>
        <p:nvPicPr>
          <p:cNvPr id="4" name="Picture 4" descr="Logo, company name&#10;&#10;Description automatically generated">
            <a:extLst>
              <a:ext uri="{FF2B5EF4-FFF2-40B4-BE49-F238E27FC236}">
                <a16:creationId xmlns:a16="http://schemas.microsoft.com/office/drawing/2014/main" id="{3C62B026-4B79-472B-ADAF-025405475676}"/>
              </a:ext>
            </a:extLst>
          </p:cNvPr>
          <p:cNvPicPr>
            <a:picLocks noChangeAspect="1"/>
          </p:cNvPicPr>
          <p:nvPr/>
        </p:nvPicPr>
        <p:blipFill>
          <a:blip r:embed="rId3">
            <a:alphaModFix amt="90000"/>
          </a:blip>
          <a:stretch>
            <a:fillRect/>
          </a:stretch>
        </p:blipFill>
        <p:spPr>
          <a:xfrm>
            <a:off x="6965080" y="3847640"/>
            <a:ext cx="4117323" cy="1667515"/>
          </a:xfrm>
          <a:prstGeom prst="rect">
            <a:avLst/>
          </a:prstGeom>
        </p:spPr>
      </p:pic>
    </p:spTree>
    <p:extLst>
      <p:ext uri="{BB962C8B-B14F-4D97-AF65-F5344CB8AC3E}">
        <p14:creationId xmlns:p14="http://schemas.microsoft.com/office/powerpoint/2010/main" val="1367567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text&#10;&#10;Description automatically generated">
            <a:extLst>
              <a:ext uri="{FF2B5EF4-FFF2-40B4-BE49-F238E27FC236}">
                <a16:creationId xmlns:a16="http://schemas.microsoft.com/office/drawing/2014/main" id="{9013EEF1-5E18-478E-B527-AB01625293D5}"/>
              </a:ext>
            </a:extLst>
          </p:cNvPr>
          <p:cNvPicPr>
            <a:picLocks noChangeAspect="1"/>
          </p:cNvPicPr>
          <p:nvPr/>
        </p:nvPicPr>
        <p:blipFill>
          <a:blip r:embed="rId2"/>
          <a:stretch>
            <a:fillRect/>
          </a:stretch>
        </p:blipFill>
        <p:spPr>
          <a:xfrm>
            <a:off x="1451708" y="811091"/>
            <a:ext cx="9288584" cy="5235818"/>
          </a:xfrm>
          <a:prstGeom prst="rect">
            <a:avLst/>
          </a:prstGeom>
        </p:spPr>
      </p:pic>
    </p:spTree>
    <p:extLst>
      <p:ext uri="{BB962C8B-B14F-4D97-AF65-F5344CB8AC3E}">
        <p14:creationId xmlns:p14="http://schemas.microsoft.com/office/powerpoint/2010/main" val="2399824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B20A0-9CAC-4178-A2C9-A52318EC6F07}"/>
              </a:ext>
            </a:extLst>
          </p:cNvPr>
          <p:cNvSpPr>
            <a:spLocks noGrp="1"/>
          </p:cNvSpPr>
          <p:nvPr>
            <p:ph type="title"/>
          </p:nvPr>
        </p:nvSpPr>
        <p:spPr>
          <a:xfrm>
            <a:off x="237806" y="414438"/>
            <a:ext cx="5890590" cy="2076450"/>
          </a:xfrm>
        </p:spPr>
        <p:txBody>
          <a:bodyPr anchor="b">
            <a:normAutofit/>
          </a:bodyPr>
          <a:lstStyle/>
          <a:p>
            <a:r>
              <a:rPr lang="en-US" sz="5400">
                <a:solidFill>
                  <a:srgbClr val="8D6374"/>
                </a:solidFill>
                <a:cs typeface="Sabon Next LT"/>
              </a:rPr>
              <a:t>Project aim</a:t>
            </a:r>
            <a:endParaRPr lang="en-US" sz="5400">
              <a:solidFill>
                <a:srgbClr val="8D6374"/>
              </a:solidFill>
              <a:cs typeface="Angsana New"/>
            </a:endParaRPr>
          </a:p>
        </p:txBody>
      </p:sp>
      <p:sp>
        <p:nvSpPr>
          <p:cNvPr id="3" name="Content Placeholder 2">
            <a:extLst>
              <a:ext uri="{FF2B5EF4-FFF2-40B4-BE49-F238E27FC236}">
                <a16:creationId xmlns:a16="http://schemas.microsoft.com/office/drawing/2014/main" id="{D57434B2-3F31-40FD-8D5A-70D70BD6B304}"/>
              </a:ext>
            </a:extLst>
          </p:cNvPr>
          <p:cNvSpPr>
            <a:spLocks noGrp="1"/>
          </p:cNvSpPr>
          <p:nvPr>
            <p:ph idx="1"/>
          </p:nvPr>
        </p:nvSpPr>
        <p:spPr>
          <a:xfrm>
            <a:off x="39853" y="2776736"/>
            <a:ext cx="6370755" cy="4270004"/>
          </a:xfrm>
        </p:spPr>
        <p:txBody>
          <a:bodyPr vert="horz" lIns="91440" tIns="45720" rIns="91440" bIns="45720" rtlCol="0" anchor="t">
            <a:noAutofit/>
          </a:bodyPr>
          <a:lstStyle/>
          <a:p>
            <a:pPr marL="228600" indent="0">
              <a:buNone/>
            </a:pPr>
            <a:r>
              <a:rPr lang="en-US" sz="2500">
                <a:solidFill>
                  <a:schemeClr val="bg1">
                    <a:lumMod val="50000"/>
                  </a:schemeClr>
                </a:solidFill>
                <a:latin typeface="Avenir Next LT Pro"/>
                <a:ea typeface="+mn-lt"/>
                <a:cs typeface="+mn-lt"/>
              </a:rPr>
              <a:t>The aim of this project is to develop a software system that analyzes a vast amount of texts from various sources by analyzing each review sentence with a focus on specific aspects and use or specific keywords it will help people in determining the best decision making towards certain topics, products or services.</a:t>
            </a:r>
            <a:endParaRPr lang="en-US">
              <a:solidFill>
                <a:schemeClr val="bg1">
                  <a:lumMod val="50000"/>
                </a:schemeClr>
              </a:solidFill>
            </a:endParaRPr>
          </a:p>
        </p:txBody>
      </p:sp>
      <p:pic>
        <p:nvPicPr>
          <p:cNvPr id="5" name="Picture 11" descr="Graphical user interface&#10;&#10;Description automatically generated">
            <a:extLst>
              <a:ext uri="{FF2B5EF4-FFF2-40B4-BE49-F238E27FC236}">
                <a16:creationId xmlns:a16="http://schemas.microsoft.com/office/drawing/2014/main" id="{41E9E19F-DE6C-46FD-81A5-5381703B7934}"/>
              </a:ext>
            </a:extLst>
          </p:cNvPr>
          <p:cNvPicPr>
            <a:picLocks noChangeAspect="1"/>
          </p:cNvPicPr>
          <p:nvPr/>
        </p:nvPicPr>
        <p:blipFill>
          <a:blip r:embed="rId2">
            <a:alphaModFix amt="90000"/>
          </a:blip>
          <a:stretch>
            <a:fillRect/>
          </a:stretch>
        </p:blipFill>
        <p:spPr>
          <a:xfrm>
            <a:off x="4829716" y="876044"/>
            <a:ext cx="7089639" cy="4036177"/>
          </a:xfrm>
          <a:prstGeom prst="rect">
            <a:avLst/>
          </a:prstGeom>
        </p:spPr>
      </p:pic>
    </p:spTree>
    <p:extLst>
      <p:ext uri="{BB962C8B-B14F-4D97-AF65-F5344CB8AC3E}">
        <p14:creationId xmlns:p14="http://schemas.microsoft.com/office/powerpoint/2010/main" val="926615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FB019-FF26-477C-94F3-6EB8B6A4B8D3}"/>
              </a:ext>
            </a:extLst>
          </p:cNvPr>
          <p:cNvSpPr>
            <a:spLocks noGrp="1"/>
          </p:cNvSpPr>
          <p:nvPr>
            <p:ph type="title"/>
          </p:nvPr>
        </p:nvSpPr>
        <p:spPr>
          <a:xfrm>
            <a:off x="-1169" y="303130"/>
            <a:ext cx="9692640" cy="1325562"/>
          </a:xfrm>
        </p:spPr>
        <p:txBody>
          <a:bodyPr>
            <a:normAutofit/>
          </a:bodyPr>
          <a:lstStyle/>
          <a:p>
            <a:r>
              <a:rPr lang="en-US">
                <a:solidFill>
                  <a:schemeClr val="accent5"/>
                </a:solidFill>
                <a:ea typeface="+mj-lt"/>
                <a:cs typeface="+mj-lt"/>
              </a:rPr>
              <a:t>Importance of Sentiment Analysis for Arabic language</a:t>
            </a:r>
            <a:endParaRPr lang="en-US">
              <a:solidFill>
                <a:schemeClr val="accent5"/>
              </a:solidFill>
            </a:endParaRPr>
          </a:p>
        </p:txBody>
      </p:sp>
      <p:sp>
        <p:nvSpPr>
          <p:cNvPr id="3" name="Content Placeholder 2">
            <a:extLst>
              <a:ext uri="{FF2B5EF4-FFF2-40B4-BE49-F238E27FC236}">
                <a16:creationId xmlns:a16="http://schemas.microsoft.com/office/drawing/2014/main" id="{622447C4-286A-4AF7-A03B-053EF53F0046}"/>
              </a:ext>
            </a:extLst>
          </p:cNvPr>
          <p:cNvSpPr>
            <a:spLocks noGrp="1"/>
          </p:cNvSpPr>
          <p:nvPr>
            <p:ph idx="1"/>
          </p:nvPr>
        </p:nvSpPr>
        <p:spPr>
          <a:xfrm>
            <a:off x="-1169" y="1933575"/>
            <a:ext cx="6092522" cy="4246562"/>
          </a:xfrm>
        </p:spPr>
        <p:txBody>
          <a:bodyPr vert="horz" lIns="91440" tIns="45720" rIns="91440" bIns="45720" rtlCol="0" anchor="t">
            <a:noAutofit/>
          </a:bodyPr>
          <a:lstStyle/>
          <a:p>
            <a:pPr marL="228600" indent="0">
              <a:buNone/>
            </a:pPr>
            <a:r>
              <a:rPr lang="en-US" sz="2500">
                <a:solidFill>
                  <a:schemeClr val="bg1">
                    <a:lumMod val="50000"/>
                  </a:schemeClr>
                </a:solidFill>
                <a:latin typeface="Avenir Next LT Pro"/>
                <a:ea typeface="+mn-lt"/>
                <a:cs typeface="+mn-lt"/>
              </a:rPr>
              <a:t>Sentiment Analysis is important for the Arabic language, which suffers from a lack of interest in terms of applications of artificial intelligence, including machine learning and deep learning. As there is no scientific research so far has monitored and obtained findings on the processing levels of the Arabic language at a high and comprehensive level.</a:t>
            </a:r>
            <a:endParaRPr lang="en-US" sz="2500">
              <a:solidFill>
                <a:schemeClr val="bg1">
                  <a:lumMod val="50000"/>
                </a:schemeClr>
              </a:solidFill>
              <a:latin typeface="Avenir Next LT Pro"/>
            </a:endParaRPr>
          </a:p>
        </p:txBody>
      </p:sp>
      <p:pic>
        <p:nvPicPr>
          <p:cNvPr id="5" name="Picture 5" descr="Graphical user interface, text, application&#10;&#10;Description automatically generated">
            <a:extLst>
              <a:ext uri="{FF2B5EF4-FFF2-40B4-BE49-F238E27FC236}">
                <a16:creationId xmlns:a16="http://schemas.microsoft.com/office/drawing/2014/main" id="{DF54F269-E226-4A7F-882D-C35EFE401418}"/>
              </a:ext>
            </a:extLst>
          </p:cNvPr>
          <p:cNvPicPr>
            <a:picLocks noChangeAspect="1"/>
          </p:cNvPicPr>
          <p:nvPr/>
        </p:nvPicPr>
        <p:blipFill>
          <a:blip r:embed="rId2"/>
          <a:stretch>
            <a:fillRect/>
          </a:stretch>
        </p:blipFill>
        <p:spPr>
          <a:xfrm>
            <a:off x="6095999" y="2263252"/>
            <a:ext cx="4807287" cy="2980518"/>
          </a:xfrm>
          <a:prstGeom prst="rect">
            <a:avLst/>
          </a:prstGeom>
        </p:spPr>
      </p:pic>
    </p:spTree>
    <p:extLst>
      <p:ext uri="{BB962C8B-B14F-4D97-AF65-F5344CB8AC3E}">
        <p14:creationId xmlns:p14="http://schemas.microsoft.com/office/powerpoint/2010/main" val="3809016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E53F4E5A-C9EE-4859-B46B-F018F7D73A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2FB84B-CE09-4151-B146-C02E426A6E04}"/>
              </a:ext>
            </a:extLst>
          </p:cNvPr>
          <p:cNvSpPr>
            <a:spLocks noGrp="1"/>
          </p:cNvSpPr>
          <p:nvPr>
            <p:ph type="title"/>
          </p:nvPr>
        </p:nvSpPr>
        <p:spPr>
          <a:xfrm>
            <a:off x="476454" y="4502044"/>
            <a:ext cx="4010820" cy="1615461"/>
          </a:xfrm>
        </p:spPr>
        <p:txBody>
          <a:bodyPr anchor="ctr">
            <a:normAutofit/>
          </a:bodyPr>
          <a:lstStyle/>
          <a:p>
            <a:br>
              <a:rPr lang="en-US" sz="3200">
                <a:ea typeface="+mj-lt"/>
                <a:cs typeface="+mj-lt"/>
              </a:rPr>
            </a:br>
            <a:r>
              <a:rPr lang="en-US" sz="3200">
                <a:ea typeface="+mj-lt"/>
                <a:cs typeface="+mj-lt"/>
              </a:rPr>
              <a:t>What is Sentiment Analysis ? </a:t>
            </a:r>
          </a:p>
          <a:p>
            <a:endParaRPr lang="en-US" sz="3200"/>
          </a:p>
        </p:txBody>
      </p:sp>
      <p:pic>
        <p:nvPicPr>
          <p:cNvPr id="4" name="Picture 4">
            <a:extLst>
              <a:ext uri="{FF2B5EF4-FFF2-40B4-BE49-F238E27FC236}">
                <a16:creationId xmlns:a16="http://schemas.microsoft.com/office/drawing/2014/main" id="{AFDBC075-F066-437D-BEDB-B5B04496AB09}"/>
              </a:ext>
            </a:extLst>
          </p:cNvPr>
          <p:cNvPicPr>
            <a:picLocks noChangeAspect="1"/>
          </p:cNvPicPr>
          <p:nvPr/>
        </p:nvPicPr>
        <p:blipFill rotWithShape="1">
          <a:blip r:embed="rId2"/>
          <a:srcRect b="21464"/>
          <a:stretch/>
        </p:blipFill>
        <p:spPr>
          <a:xfrm>
            <a:off x="20" y="1"/>
            <a:ext cx="11292820" cy="4212708"/>
          </a:xfrm>
          <a:prstGeom prst="rect">
            <a:avLst/>
          </a:prstGeom>
        </p:spPr>
      </p:pic>
      <p:cxnSp>
        <p:nvCxnSpPr>
          <p:cNvPr id="7" name="Straight Connector 10">
            <a:extLst>
              <a:ext uri="{FF2B5EF4-FFF2-40B4-BE49-F238E27FC236}">
                <a16:creationId xmlns:a16="http://schemas.microsoft.com/office/drawing/2014/main" id="{041A955B-D579-48FD-A51C-51B0C0B69F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3000" y="4813604"/>
            <a:ext cx="0" cy="11176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59D49FD-2447-40FF-8B93-EEF8315DD9EE}"/>
              </a:ext>
            </a:extLst>
          </p:cNvPr>
          <p:cNvSpPr>
            <a:spLocks noGrp="1"/>
          </p:cNvSpPr>
          <p:nvPr>
            <p:ph idx="1"/>
          </p:nvPr>
        </p:nvSpPr>
        <p:spPr>
          <a:xfrm>
            <a:off x="4954613" y="4564673"/>
            <a:ext cx="6239980" cy="1615463"/>
          </a:xfrm>
        </p:spPr>
        <p:txBody>
          <a:bodyPr vert="horz" lIns="91440" tIns="45720" rIns="91440" bIns="45720" rtlCol="0" anchor="ctr">
            <a:noAutofit/>
          </a:bodyPr>
          <a:lstStyle/>
          <a:p>
            <a:pPr marL="228600" indent="0">
              <a:buNone/>
            </a:pPr>
            <a:r>
              <a:rPr lang="en-US" sz="2500">
                <a:latin typeface="Avenir Next LT Pro"/>
                <a:ea typeface="+mn-lt"/>
                <a:cs typeface="+mn-lt"/>
              </a:rPr>
              <a:t>It is the process of determining the emotional tone behind a series of words, used to gain an understanding of the attitudes, opinions and emotions expressed within an online mention.</a:t>
            </a:r>
            <a:endParaRPr lang="en-US" sz="2500">
              <a:latin typeface="Avenir Next LT Pro"/>
            </a:endParaRPr>
          </a:p>
        </p:txBody>
      </p:sp>
    </p:spTree>
    <p:extLst>
      <p:ext uri="{BB962C8B-B14F-4D97-AF65-F5344CB8AC3E}">
        <p14:creationId xmlns:p14="http://schemas.microsoft.com/office/powerpoint/2010/main" val="496376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13DDB-1820-4467-BF22-B93F09769FEB}"/>
              </a:ext>
            </a:extLst>
          </p:cNvPr>
          <p:cNvSpPr>
            <a:spLocks noGrp="1"/>
          </p:cNvSpPr>
          <p:nvPr>
            <p:ph type="title"/>
          </p:nvPr>
        </p:nvSpPr>
        <p:spPr/>
        <p:txBody>
          <a:bodyPr/>
          <a:lstStyle/>
          <a:p>
            <a:pPr algn="ctr"/>
            <a:r>
              <a:rPr lang="en-US">
                <a:solidFill>
                  <a:srgbClr val="8D6374"/>
                </a:solidFill>
                <a:cs typeface="Angsana New"/>
              </a:rPr>
              <a:t>ML </a:t>
            </a:r>
            <a:r>
              <a:rPr lang="en-US" err="1">
                <a:solidFill>
                  <a:srgbClr val="8D6374"/>
                </a:solidFill>
                <a:cs typeface="Angsana New"/>
              </a:rPr>
              <a:t>Archeticture</a:t>
            </a:r>
            <a:r>
              <a:rPr lang="en-US">
                <a:solidFill>
                  <a:srgbClr val="8D6374"/>
                </a:solidFill>
                <a:cs typeface="Angsana New"/>
              </a:rPr>
              <a:t> </a:t>
            </a:r>
            <a:endParaRPr lang="en-US">
              <a:solidFill>
                <a:srgbClr val="8D6374"/>
              </a:solidFill>
            </a:endParaRPr>
          </a:p>
        </p:txBody>
      </p:sp>
      <p:graphicFrame>
        <p:nvGraphicFramePr>
          <p:cNvPr id="4" name="Diagram 4">
            <a:extLst>
              <a:ext uri="{FF2B5EF4-FFF2-40B4-BE49-F238E27FC236}">
                <a16:creationId xmlns:a16="http://schemas.microsoft.com/office/drawing/2014/main" id="{BE656AFD-01BF-4089-A32F-6500C25BE016}"/>
              </a:ext>
            </a:extLst>
          </p:cNvPr>
          <p:cNvGraphicFramePr>
            <a:graphicFrameLocks noGrp="1"/>
          </p:cNvGraphicFramePr>
          <p:nvPr>
            <p:ph idx="1"/>
          </p:nvPr>
        </p:nvGraphicFramePr>
        <p:xfrm>
          <a:off x="1262063" y="1828800"/>
          <a:ext cx="859472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5212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3C7EE-28C9-42A7-8EC5-95B04A282CBA}"/>
              </a:ext>
            </a:extLst>
          </p:cNvPr>
          <p:cNvSpPr>
            <a:spLocks noGrp="1"/>
          </p:cNvSpPr>
          <p:nvPr>
            <p:ph type="title"/>
          </p:nvPr>
        </p:nvSpPr>
        <p:spPr>
          <a:xfrm>
            <a:off x="4965290" y="365760"/>
            <a:ext cx="5997678" cy="1325562"/>
          </a:xfrm>
        </p:spPr>
        <p:txBody>
          <a:bodyPr>
            <a:normAutofit/>
          </a:bodyPr>
          <a:lstStyle/>
          <a:p>
            <a:r>
              <a:rPr lang="en-US">
                <a:solidFill>
                  <a:srgbClr val="8D6374"/>
                </a:solidFill>
                <a:ea typeface="+mj-lt"/>
                <a:cs typeface="Angsana New"/>
              </a:rPr>
              <a:t>Data preprocessing </a:t>
            </a:r>
            <a:endParaRPr lang="en-US">
              <a:solidFill>
                <a:srgbClr val="8D6374"/>
              </a:solidFill>
            </a:endParaRPr>
          </a:p>
        </p:txBody>
      </p:sp>
      <p:pic>
        <p:nvPicPr>
          <p:cNvPr id="5" name="Picture 4" descr="Stock market graph on display">
            <a:extLst>
              <a:ext uri="{FF2B5EF4-FFF2-40B4-BE49-F238E27FC236}">
                <a16:creationId xmlns:a16="http://schemas.microsoft.com/office/drawing/2014/main" id="{DD8F3E9C-E7BA-40E0-B942-88CD9A2F6EDE}"/>
              </a:ext>
            </a:extLst>
          </p:cNvPr>
          <p:cNvPicPr>
            <a:picLocks noChangeAspect="1"/>
          </p:cNvPicPr>
          <p:nvPr/>
        </p:nvPicPr>
        <p:blipFill rotWithShape="1">
          <a:blip r:embed="rId2"/>
          <a:srcRect l="42779" r="17866" b="-1"/>
          <a:stretch/>
        </p:blipFill>
        <p:spPr>
          <a:xfrm>
            <a:off x="20" y="10"/>
            <a:ext cx="4653291" cy="6857990"/>
          </a:xfrm>
          <a:prstGeom prst="rect">
            <a:avLst/>
          </a:prstGeom>
        </p:spPr>
      </p:pic>
      <p:sp>
        <p:nvSpPr>
          <p:cNvPr id="3" name="Content Placeholder 2">
            <a:extLst>
              <a:ext uri="{FF2B5EF4-FFF2-40B4-BE49-F238E27FC236}">
                <a16:creationId xmlns:a16="http://schemas.microsoft.com/office/drawing/2014/main" id="{1C88FA72-08C1-4E47-8A1A-24CEEBE1B6AE}"/>
              </a:ext>
            </a:extLst>
          </p:cNvPr>
          <p:cNvSpPr>
            <a:spLocks noGrp="1"/>
          </p:cNvSpPr>
          <p:nvPr>
            <p:ph idx="1"/>
          </p:nvPr>
        </p:nvSpPr>
        <p:spPr>
          <a:xfrm>
            <a:off x="4965290" y="2005739"/>
            <a:ext cx="6015571" cy="4174398"/>
          </a:xfrm>
        </p:spPr>
        <p:txBody>
          <a:bodyPr vert="horz" lIns="91440" tIns="45720" rIns="91440" bIns="45720" rtlCol="0" anchor="t">
            <a:normAutofit/>
          </a:bodyPr>
          <a:lstStyle/>
          <a:p>
            <a:pPr>
              <a:buFont typeface="Wingdings"/>
              <a:buChar char="§"/>
            </a:pPr>
            <a:r>
              <a:rPr lang="en-US" sz="3600"/>
              <a:t>Normalization</a:t>
            </a:r>
            <a:endParaRPr lang="en-US"/>
          </a:p>
          <a:p>
            <a:pPr>
              <a:buClr>
                <a:srgbClr val="F0E4ED"/>
              </a:buClr>
              <a:buFont typeface="Wingdings"/>
              <a:buChar char="§"/>
            </a:pPr>
            <a:r>
              <a:rPr lang="en-US" sz="3600"/>
              <a:t>Data cleaning</a:t>
            </a:r>
          </a:p>
          <a:p>
            <a:pPr>
              <a:buClr>
                <a:srgbClr val="F0E4ED"/>
              </a:buClr>
              <a:buFont typeface="Wingdings"/>
              <a:buChar char="§"/>
            </a:pPr>
            <a:r>
              <a:rPr lang="en-US" sz="3600"/>
              <a:t>Balance the data</a:t>
            </a:r>
          </a:p>
          <a:p>
            <a:pPr>
              <a:buClr>
                <a:srgbClr val="F0E4ED"/>
              </a:buClr>
              <a:buFont typeface="Wingdings"/>
              <a:buChar char="§"/>
            </a:pPr>
            <a:r>
              <a:rPr lang="en-US" sz="3600"/>
              <a:t>…..etc.</a:t>
            </a:r>
          </a:p>
          <a:p>
            <a:pPr>
              <a:buClr>
                <a:srgbClr val="F0E4ED"/>
              </a:buClr>
              <a:buFont typeface="Wingdings"/>
              <a:buChar char="§"/>
            </a:pPr>
            <a:endParaRPr lang="en-US"/>
          </a:p>
        </p:txBody>
      </p:sp>
    </p:spTree>
    <p:extLst>
      <p:ext uri="{BB962C8B-B14F-4D97-AF65-F5344CB8AC3E}">
        <p14:creationId xmlns:p14="http://schemas.microsoft.com/office/powerpoint/2010/main" val="122715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A2250-498C-4A57-A7A4-17461223F8AA}"/>
              </a:ext>
            </a:extLst>
          </p:cNvPr>
          <p:cNvSpPr>
            <a:spLocks noGrp="1"/>
          </p:cNvSpPr>
          <p:nvPr>
            <p:ph type="title"/>
          </p:nvPr>
        </p:nvSpPr>
        <p:spPr>
          <a:xfrm>
            <a:off x="21562" y="599310"/>
            <a:ext cx="3525938" cy="5572924"/>
          </a:xfrm>
        </p:spPr>
        <p:txBody>
          <a:bodyPr anchor="t">
            <a:normAutofit/>
          </a:bodyPr>
          <a:lstStyle/>
          <a:p>
            <a:pPr algn="ctr"/>
            <a:br>
              <a:rPr lang="en-US" b="1">
                <a:solidFill>
                  <a:srgbClr val="8D6374"/>
                </a:solidFill>
                <a:ea typeface="+mj-lt"/>
                <a:cs typeface="+mj-lt"/>
              </a:rPr>
            </a:br>
            <a:r>
              <a:rPr lang="en-US" b="1">
                <a:solidFill>
                  <a:srgbClr val="8D6374"/>
                </a:solidFill>
                <a:ea typeface="+mj-lt"/>
                <a:cs typeface="+mj-lt"/>
              </a:rPr>
              <a:t>Text</a:t>
            </a:r>
            <a:br>
              <a:rPr lang="en-US">
                <a:solidFill>
                  <a:srgbClr val="8D6374"/>
                </a:solidFill>
                <a:cs typeface="Angsana New"/>
              </a:rPr>
            </a:br>
            <a:br>
              <a:rPr lang="en-US">
                <a:solidFill>
                  <a:srgbClr val="8D6374"/>
                </a:solidFill>
                <a:cs typeface="Angsana New"/>
              </a:rPr>
            </a:br>
            <a:br>
              <a:rPr lang="en-US">
                <a:solidFill>
                  <a:srgbClr val="8D6374"/>
                </a:solidFill>
                <a:cs typeface="Angsana New"/>
              </a:rPr>
            </a:br>
            <a:br>
              <a:rPr lang="en-US">
                <a:solidFill>
                  <a:srgbClr val="8D6374"/>
                </a:solidFill>
                <a:cs typeface="Angsana New"/>
              </a:rPr>
            </a:br>
            <a:r>
              <a:rPr lang="en-US" sz="3200" b="1">
                <a:solidFill>
                  <a:srgbClr val="8D6374"/>
                </a:solidFill>
                <a:ea typeface="+mj-lt"/>
                <a:cs typeface="+mj-lt"/>
              </a:rPr>
              <a:t>Numeric Values</a:t>
            </a:r>
            <a:br>
              <a:rPr lang="en-US">
                <a:solidFill>
                  <a:srgbClr val="8D6374"/>
                </a:solidFill>
                <a:cs typeface="Angsana New"/>
              </a:rPr>
            </a:br>
            <a:br>
              <a:rPr lang="en-US">
                <a:solidFill>
                  <a:srgbClr val="8D6374"/>
                </a:solidFill>
                <a:cs typeface="Angsana New"/>
              </a:rPr>
            </a:br>
            <a:r>
              <a:rPr lang="en-US">
                <a:solidFill>
                  <a:srgbClr val="8D6374"/>
                </a:solidFill>
                <a:cs typeface="Angsana New"/>
              </a:rPr>
              <a:t> </a:t>
            </a:r>
            <a:endParaRPr lang="en-US">
              <a:solidFill>
                <a:srgbClr val="8D6374"/>
              </a:solidFill>
            </a:endParaRPr>
          </a:p>
          <a:p>
            <a:endParaRPr lang="en-US">
              <a:cs typeface="Sabon Next LT"/>
            </a:endParaRPr>
          </a:p>
        </p:txBody>
      </p:sp>
      <p:sp>
        <p:nvSpPr>
          <p:cNvPr id="44" name="Arrow: Right 43">
            <a:extLst>
              <a:ext uri="{FF2B5EF4-FFF2-40B4-BE49-F238E27FC236}">
                <a16:creationId xmlns:a16="http://schemas.microsoft.com/office/drawing/2014/main" id="{EDDA2225-DC50-4E58-9C03-B85E5FAFEC93}"/>
              </a:ext>
            </a:extLst>
          </p:cNvPr>
          <p:cNvSpPr/>
          <p:nvPr/>
        </p:nvSpPr>
        <p:spPr>
          <a:xfrm rot="5400000">
            <a:off x="1494344" y="2674682"/>
            <a:ext cx="571500" cy="409575"/>
          </a:xfrm>
          <a:prstGeom prst="rightArrow">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17" name="Diagram 317">
            <a:extLst>
              <a:ext uri="{FF2B5EF4-FFF2-40B4-BE49-F238E27FC236}">
                <a16:creationId xmlns:a16="http://schemas.microsoft.com/office/drawing/2014/main" id="{DD9DCC27-CA3E-4F8E-A351-9358F1C9A6FD}"/>
              </a:ext>
            </a:extLst>
          </p:cNvPr>
          <p:cNvGraphicFramePr/>
          <p:nvPr>
            <p:extLst>
              <p:ext uri="{D42A27DB-BD31-4B8C-83A1-F6EECF244321}">
                <p14:modId xmlns:p14="http://schemas.microsoft.com/office/powerpoint/2010/main" val="1656864344"/>
              </p:ext>
            </p:extLst>
          </p:nvPr>
        </p:nvGraphicFramePr>
        <p:xfrm>
          <a:off x="3549041" y="754694"/>
          <a:ext cx="7087643" cy="52651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8796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CF41A-B7C1-4283-97A1-4FD95674E62D}"/>
              </a:ext>
            </a:extLst>
          </p:cNvPr>
          <p:cNvSpPr>
            <a:spLocks noGrp="1"/>
          </p:cNvSpPr>
          <p:nvPr>
            <p:ph type="title"/>
          </p:nvPr>
        </p:nvSpPr>
        <p:spPr>
          <a:xfrm>
            <a:off x="838201" y="609600"/>
            <a:ext cx="3200400" cy="5567363"/>
          </a:xfrm>
        </p:spPr>
        <p:txBody>
          <a:bodyPr anchor="ctr">
            <a:normAutofit/>
          </a:bodyPr>
          <a:lstStyle/>
          <a:p>
            <a:pPr algn="ctr"/>
            <a:r>
              <a:rPr lang="en-US" sz="4400">
                <a:solidFill>
                  <a:schemeClr val="accent5"/>
                </a:solidFill>
                <a:cs typeface="Angsana New"/>
              </a:rPr>
              <a:t>ML algorithms </a:t>
            </a:r>
            <a:br>
              <a:rPr lang="en-US" sz="4400">
                <a:solidFill>
                  <a:schemeClr val="accent5"/>
                </a:solidFill>
                <a:cs typeface="Angsana New"/>
              </a:rPr>
            </a:br>
            <a:r>
              <a:rPr lang="en-US" sz="4400">
                <a:solidFill>
                  <a:schemeClr val="accent5"/>
                </a:solidFill>
                <a:cs typeface="Angsana New"/>
              </a:rPr>
              <a:t>in training phase</a:t>
            </a:r>
            <a:endParaRPr lang="en-US" sz="4400">
              <a:solidFill>
                <a:schemeClr val="accent5"/>
              </a:solidFill>
            </a:endParaRPr>
          </a:p>
        </p:txBody>
      </p:sp>
      <p:graphicFrame>
        <p:nvGraphicFramePr>
          <p:cNvPr id="4" name="Diagram 4">
            <a:extLst>
              <a:ext uri="{FF2B5EF4-FFF2-40B4-BE49-F238E27FC236}">
                <a16:creationId xmlns:a16="http://schemas.microsoft.com/office/drawing/2014/main" id="{F4C2F39E-907A-4C5C-A8CB-BA699A574D63}"/>
              </a:ext>
            </a:extLst>
          </p:cNvPr>
          <p:cNvGraphicFramePr>
            <a:graphicFrameLocks noGrp="1"/>
          </p:cNvGraphicFramePr>
          <p:nvPr>
            <p:ph idx="1"/>
            <p:extLst>
              <p:ext uri="{D42A27DB-BD31-4B8C-83A1-F6EECF244321}">
                <p14:modId xmlns:p14="http://schemas.microsoft.com/office/powerpoint/2010/main" val="1740171824"/>
              </p:ext>
            </p:extLst>
          </p:nvPr>
        </p:nvGraphicFramePr>
        <p:xfrm>
          <a:off x="4178882" y="640915"/>
          <a:ext cx="7060095" cy="5567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168483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B8E90C317C7C446B73A4D3CC1698ADD" ma:contentTypeVersion="0" ma:contentTypeDescription="Create a new document." ma:contentTypeScope="" ma:versionID="c6cf88426552a9a2bee63e52fffd443a">
  <xsd:schema xmlns:xsd="http://www.w3.org/2001/XMLSchema" xmlns:xs="http://www.w3.org/2001/XMLSchema" xmlns:p="http://schemas.microsoft.com/office/2006/metadata/properties" targetNamespace="http://schemas.microsoft.com/office/2006/metadata/properties" ma:root="true" ma:fieldsID="a0e8cf34c80af4d747ef0615dbe8eca6">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21AFA3E-DE0D-40D5-B962-1C447A00B751}">
  <ds:schemaRefs>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DC97A040-A030-459A-B861-F9D39723E98A}">
  <ds:schemaRefs>
    <ds:schemaRef ds:uri="http://purl.org/dc/elements/1.1/"/>
    <ds:schemaRef ds:uri="http://purl.org/dc/terms/"/>
    <ds:schemaRef ds:uri="http://schemas.microsoft.com/internal/obd"/>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08F32FA-33B4-4DE5-87A9-6D4F2D27FC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22</Slides>
  <Notes>0</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View</vt:lpstr>
      <vt:lpstr>Initial presntaion </vt:lpstr>
      <vt:lpstr>Introduction</vt:lpstr>
      <vt:lpstr>Project aim</vt:lpstr>
      <vt:lpstr>Importance of Sentiment Analysis for Arabic language</vt:lpstr>
      <vt:lpstr> What is Sentiment Analysis ?  </vt:lpstr>
      <vt:lpstr>ML Archeticture </vt:lpstr>
      <vt:lpstr>Data preprocessing </vt:lpstr>
      <vt:lpstr> Text    Numeric Values    </vt:lpstr>
      <vt:lpstr>ML algorithms  in training phase</vt:lpstr>
      <vt:lpstr>Refrences </vt:lpstr>
      <vt:lpstr>milestones</vt:lpstr>
      <vt:lpstr>Experiments </vt:lpstr>
      <vt:lpstr>Deliverable </vt:lpstr>
      <vt:lpstr>Data set </vt:lpstr>
      <vt:lpstr>Hotel reviews (unbalenced)</vt:lpstr>
      <vt:lpstr>.</vt:lpstr>
      <vt:lpstr>Hotel reviews (unbalenced)</vt:lpstr>
      <vt:lpstr>Movie reviews (unbalenced)</vt:lpstr>
      <vt:lpstr>Products reviews (unbalenced)</vt:lpstr>
      <vt:lpstr>Restaurants reviews (unbalenced) </vt:lpstr>
      <vt:lpstr> APIs we needed for analaysis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1 </dc:title>
  <dc:creator>FARIS ADEL EID ALAHMADI</dc:creator>
  <cp:revision>4</cp:revision>
  <dcterms:created xsi:type="dcterms:W3CDTF">2021-02-01T17:25:36Z</dcterms:created>
  <dcterms:modified xsi:type="dcterms:W3CDTF">2021-02-17T05:05:28Z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0x010100CB8E90C317C7C446B73A4D3CC1698ADD</vt:lpwstr>
  </property>
</Properties>
</file>