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83" r:id="rId4"/>
    <p:sldId id="284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C05C9B-88EB-4913-B74D-5818E4BC8B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8A00A-E1EA-4381-9DC1-E311429645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FEF99-1C0B-406B-8C6E-316657D78D3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D5C97-0A72-4588-94A3-AA2FFF7151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74BD0-009F-4A6C-8436-08A24DFE2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FE0F7-7F70-4D42-9E15-166190A7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4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243DE-5070-4A76-A8A2-6734EA0A179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003A-D650-4DFC-BC9A-9A3C4252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2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23C9-D2DC-4DDB-AB93-CC9618FC2364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3520-C1EE-4003-A575-55E6396D7C56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1FD6-C764-4FAE-AF62-178F461C2156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D675-5EFC-43FD-BDE8-D2C9A6BE7288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1DC-FC4C-4F41-9CC4-F474094D780D}" type="datetime1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6094-867B-4550-B5C7-958966F0823E}" type="datetime1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CA11-C6F4-4F3E-9A5C-1EF4DB348D93}" type="datetime1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141F-D571-4107-AD53-066FF5CC42E0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29D1-FCD4-4145-B107-1142FC632527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97972-3FE8-42A9-9D20-02E1EAD06ED1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By: Faris Hassan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6A287-057C-4284-88C7-5ABC685C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Fox for Programming</a:t>
            </a:r>
          </a:p>
          <a:p>
            <a:r>
              <a:rPr lang="en-US" dirty="0">
                <a:latin typeface="Arial" panose="020B0604020202020204" pitchFamily="34" charset="0"/>
              </a:rPr>
              <a:t>WhatsApp availability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Videos</a:t>
            </a:r>
          </a:p>
          <a:p>
            <a:r>
              <a:rPr lang="en-US" dirty="0">
                <a:latin typeface="Arial" panose="020B0604020202020204" pitchFamily="34" charset="0"/>
              </a:rPr>
              <a:t>Lectures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Assignments</a:t>
            </a:r>
          </a:p>
          <a:p>
            <a:r>
              <a:rPr lang="en-US" dirty="0">
                <a:latin typeface="Arial" panose="020B0604020202020204" pitchFamily="34" charset="0"/>
              </a:rPr>
              <a:t>Projects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55BC5-779A-4AF5-852C-1C1713E2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4835-7736-4F29-AFB9-D670E2AE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Needs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101FA-671C-4DD1-87C6-F023C52C1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only(4 ram) &amp; Strong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0E14-D869-419C-B0A9-38167554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5295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E052-3227-4B40-8F97-B74F73B4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A451-F569-45AD-8D39-B5F72860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Solving (Hacker Rank)</a:t>
            </a:r>
          </a:p>
          <a:p>
            <a:r>
              <a:rPr lang="en-US" dirty="0"/>
              <a:t>Free Lancer website</a:t>
            </a:r>
          </a:p>
          <a:p>
            <a:r>
              <a:rPr lang="en-US" dirty="0"/>
              <a:t>Kaggle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77401-31FC-4145-9D93-61C82D63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740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828-670B-40B7-994C-28E27DD32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63336-DEBF-4528-AC43-8FB5891BB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Faris Hassan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690F9-2270-4AF8-92E3-459A66FD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1122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C++-PowerPoint-Template</Template>
  <TotalTime>120</TotalTime>
  <Words>51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Office Theme</vt:lpstr>
      <vt:lpstr>C++ Course</vt:lpstr>
      <vt:lpstr>Course System</vt:lpstr>
      <vt:lpstr>Course Needs</vt:lpstr>
      <vt:lpstr>Tips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Course</dc:title>
  <dc:creator>faris hassan mohamed hassan</dc:creator>
  <cp:lastModifiedBy>faris hassan mohamed hassan</cp:lastModifiedBy>
  <cp:revision>16</cp:revision>
  <dcterms:created xsi:type="dcterms:W3CDTF">2022-10-05T21:51:06Z</dcterms:created>
  <dcterms:modified xsi:type="dcterms:W3CDTF">2022-10-07T16:26:27Z</dcterms:modified>
</cp:coreProperties>
</file>