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76" r:id="rId24"/>
    <p:sldId id="27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C05C9B-88EB-4913-B74D-5818E4BC8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8A00A-E1EA-4381-9DC1-E311429645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EF99-1C0B-406B-8C6E-316657D78D3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D5C97-0A72-4588-94A3-AA2FFF7151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74BD0-009F-4A6C-8436-08A24DFE2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FE0F7-7F70-4D42-9E15-166190A7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4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43DE-5070-4A76-A8A2-6734EA0A179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003A-D650-4DFC-BC9A-9A3C4252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2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3C9-D2DC-4DDB-AB93-CC9618FC2364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3520-C1EE-4003-A575-55E6396D7C56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1FD6-C764-4FAE-AF62-178F461C2156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D675-5EFC-43FD-BDE8-D2C9A6BE7288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1DC-FC4C-4F41-9CC4-F474094D780D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6094-867B-4550-B5C7-958966F0823E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11-C6F4-4F3E-9A5C-1EF4DB348D93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141F-D571-4107-AD53-066FF5CC42E0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29D1-FCD4-4145-B107-1142FC632527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7972-3FE8-42A9-9D20-02E1EAD06ED1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Faris Hassan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A287-057C-4284-88C7-5ABC685C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5C8-20E2-40D9-AE8C-57300F4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Central Processing Unit (CPU)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766E6-5A1A-419A-BD34-431E9E7F6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1" y="2408876"/>
            <a:ext cx="5884411" cy="32926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300B4-C8E8-4EE1-9D57-D4125E5E6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4" y="2555501"/>
            <a:ext cx="4205008" cy="252300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7D0E07-C1CC-41D8-95E5-14E7FE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69621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39D3-A88C-4025-96F2-853DF77E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7488-D3A4-4A21-B031-9071BC00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It is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volatile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Main memory is erased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when program terminator computer is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turned off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Also called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Random Access Memory (RAM)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Organized as follows: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Bit</a:t>
            </a:r>
            <a:r>
              <a:rPr lang="en-US" b="0" i="0" dirty="0">
                <a:effectLst/>
                <a:latin typeface="Arial" panose="020B0604020202020204" pitchFamily="34" charset="0"/>
              </a:rPr>
              <a:t>: smallest piece of memory.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Byte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 consecutive bits</a:t>
            </a:r>
            <a:r>
              <a:rPr lang="en-US" b="0" i="0" dirty="0">
                <a:effectLst/>
                <a:latin typeface="Arial" panose="020B0604020202020204" pitchFamily="34" charset="0"/>
              </a:rPr>
              <a:t>. (Bytes are accessed using addresses.)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164A-F10E-40A1-8C9F-30CA5FC8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90681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39D3-A88C-4025-96F2-853DF77E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02FE4-91B1-4848-AF9C-67E440AD8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3" y="3121709"/>
            <a:ext cx="9043083" cy="1486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7E3411-779A-41F2-8DCD-E99F203989FA}"/>
              </a:ext>
            </a:extLst>
          </p:cNvPr>
          <p:cNvSpPr txBox="1">
            <a:spLocks/>
          </p:cNvSpPr>
          <p:nvPr/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Arial" panose="020B0604020202020204" pitchFamily="34" charset="0"/>
              </a:rPr>
              <a:t>Addresses: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Each byte in memory is identified by a unique number known as an address.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9D051-CA27-40E6-BF23-ED6BF6B33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19" y="4784071"/>
            <a:ext cx="2800350" cy="1628775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6BC7818-4865-4445-BA94-630570DA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46586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0DFD-CF24-487B-BA3A-10838261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Secondary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C8F0-51B2-47D7-BC79-A8B01165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Non-volatile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data retained when program is not running or computer is turned off</a:t>
            </a:r>
          </a:p>
          <a:p>
            <a:r>
              <a:rPr lang="en-US" dirty="0">
                <a:latin typeface="Arial" panose="020B0604020202020204" pitchFamily="34" charset="0"/>
              </a:rPr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Magnetic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traditional hard drives that use a moveable mechanical arm to read/write.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Solid-state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data stored in chips, no moving parts.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Optical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CD-ROM, DVD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Flash drives</a:t>
            </a:r>
            <a:r>
              <a:rPr lang="en-US" sz="2000" dirty="0">
                <a:latin typeface="Arial" panose="020B0604020202020204" pitchFamily="34" charset="0"/>
              </a:rPr>
              <a:t>: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connected to the USB port</a:t>
            </a:r>
            <a:r>
              <a:rPr lang="en-US" sz="2000" dirty="0">
                <a:latin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</a:rPr>
              <a:t>			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3AF9-46E5-4EAB-985A-06C75371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86246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D611-2963-440D-98A7-7AF5CF83E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0F4192-7C31-4D3B-BC96-7EBFCE930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/>
          <a:p>
            <a:r>
              <a:rPr lang="en-US" dirty="0"/>
              <a:t>System Software and Application Software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EA7542-9BDF-4855-B958-9B94089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23582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BC85-CB06-4A7B-9F80-078DA4D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F5D-E2CE-4B60-9646-A894EDF89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0" dirty="0">
                <a:effectLst/>
                <a:latin typeface="Arial" panose="020B0604020202020204" pitchFamily="34" charset="0"/>
              </a:rPr>
              <a:t>System software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9950-60DE-4284-9A4A-22C4CC161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programs that manage the computer hardware and the programs that run on them.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Examples: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operating systems 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(Windows, Linux, Mac)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utility programs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(Antivirus, File management)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software development tools </a:t>
            </a:r>
            <a:r>
              <a:rPr lang="en-US" sz="1600" dirty="0"/>
              <a:t>(code editors, Compilers)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61AE1-AB24-4DD7-A642-0821F114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0" dirty="0">
                <a:effectLst/>
                <a:latin typeface="Arial" panose="020B0604020202020204" pitchFamily="34" charset="0"/>
              </a:rPr>
              <a:t>Application software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606A8-D518-4C28-8A24-F1AFA7351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programs that provide services to the user.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Microsoft 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Games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programs to solve specific problems</a:t>
            </a:r>
          </a:p>
          <a:p>
            <a:pPr lvl="1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ADA3EC-F132-42D7-90BF-6D4862BB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99927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8D83-C362-477D-9359-C31494985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76C29-F128-4E69-A569-305E0FC30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and Low Languages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6874-40C5-4D01-B68E-5A5ACF2B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03796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1CB-D0B5-4888-B45C-7D4B85F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B907-C6B0-49E5-81AC-22B31B76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Write an Algorithms (instructions) to the computer to follow.</a:t>
            </a:r>
          </a:p>
          <a:p>
            <a:r>
              <a:rPr lang="en-US" dirty="0"/>
              <a:t>Programmers write with </a:t>
            </a:r>
            <a:r>
              <a:rPr lang="en-US" dirty="0">
                <a:solidFill>
                  <a:srgbClr val="FF0000"/>
                </a:solidFill>
              </a:rPr>
              <a:t>High-Level Languages </a:t>
            </a:r>
            <a:r>
              <a:rPr lang="en-US" dirty="0"/>
              <a:t>and it is </a:t>
            </a:r>
            <a:r>
              <a:rPr lang="en-US" sz="3600" dirty="0">
                <a:solidFill>
                  <a:srgbClr val="FF0000"/>
                </a:solidFill>
              </a:rPr>
              <a:t>translated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Low-Level Language </a:t>
            </a:r>
            <a:r>
              <a:rPr lang="en-US" dirty="0"/>
              <a:t>which computer can understand it.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364-4715-4CEC-946F-9DE5C2FC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03436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82F6-90C8-431E-A170-475ABCEC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0B8D6-1767-41EC-A708-A3AC4F90A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2995"/>
            <a:ext cx="6457766" cy="2687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CA6F2-5C36-4B0E-A2F8-E9BC0140F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20" y="2392388"/>
            <a:ext cx="3721809" cy="227865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0794C8-FEBE-4809-8D67-12CF30DA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34668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F49F-8DF4-4B50-B7D2-E04A2C4C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between High to 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F6A5C-6E36-48FA-BEC9-625748AA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09" y="1690688"/>
            <a:ext cx="7537076" cy="460244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E626-94F3-4B7C-ACDC-A2A04A61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61788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Introduction to Computers and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concept</a:t>
            </a:r>
          </a:p>
          <a:p>
            <a:r>
              <a:rPr lang="en-US" dirty="0"/>
              <a:t>Systems Software</a:t>
            </a:r>
          </a:p>
          <a:p>
            <a:r>
              <a:rPr lang="en-US" dirty="0"/>
              <a:t>Computer Components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Software-Programs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Machine Language &amp; Programming Languages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Integrated Development Environments (IDEs)</a:t>
            </a:r>
          </a:p>
          <a:p>
            <a:r>
              <a:rPr lang="en-US" dirty="0">
                <a:latin typeface="Arial" panose="020B0604020202020204" pitchFamily="34" charset="0"/>
              </a:rPr>
              <a:t>C++ introduction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55BC5-779A-4AF5-852C-1C1713E2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75DA-4D12-4335-BF5D-4DD1DA8E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Integrated Development Environments (IDEs)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361AB-3AD5-4EF7-B737-5B3BAE5AC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20EE-16B4-430E-8CBE-9103300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85462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57BC-DB38-4813-AE4F-14D8B37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Integrated Development Environments (IDEs)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212B-2B9C-4FF9-BAB3-F27B8693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An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integrated development environment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combine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 the tools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needed to write,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compile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debug a program into a single software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Examples: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Microsoft Visual Studio 2022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Turbo C++ Explorer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Code Blocks</a:t>
            </a:r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0CA1-E81F-4307-B426-F2EEED9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21557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D306-5917-4917-84F8-A36198B5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Integrated Development Environments (IDEs)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8D3E6-2D4E-406A-BF25-0625ACD97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43" y="2217434"/>
            <a:ext cx="3097586" cy="3097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AB6C7-D92F-47B1-ADFC-300606675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09" y="2459481"/>
            <a:ext cx="5637491" cy="242313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3DBBE1-59C0-4A40-AD5A-1AC824E3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077013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5600-F08C-4D09-BBB9-623EE9218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316BE-CD23-4A80-84F0-E9A327F6D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History, Benefits, Fields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7DA2E-E851-4C0A-9EBA-7F8800E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07230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9200-6C04-4B3F-8F04-65D794E4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A5BD-E913-4C9C-B6BD-F007983A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C++ was developed by </a:t>
            </a:r>
            <a:r>
              <a:rPr lang="en-US" b="0" i="0" dirty="0">
                <a:solidFill>
                  <a:srgbClr val="FF0000"/>
                </a:solidFill>
                <a:effectLst/>
                <a:latin typeface="guardian-text-oreilly"/>
              </a:rPr>
              <a:t>Bjarne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guardian-text-oreilly"/>
              </a:rPr>
              <a:t>Stroustrup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 at Bell Laboratories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in 1979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C++ is an attempt to add </a:t>
            </a:r>
            <a:r>
              <a:rPr lang="en-US" b="0" i="0" dirty="0">
                <a:solidFill>
                  <a:srgbClr val="FF0000"/>
                </a:solidFill>
                <a:effectLst/>
                <a:latin typeface="guardian-text-oreilly"/>
              </a:rPr>
              <a:t>object-oriented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 features (plus other improvements) </a:t>
            </a:r>
            <a:endParaRPr lang="en-US" dirty="0">
              <a:solidFill>
                <a:srgbClr val="333333"/>
              </a:solidFill>
              <a:latin typeface="guardian-text-oreilly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C, earlier it was called as “C with Objects”.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As the language developed,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uardian-text-oreilly"/>
              </a:rPr>
              <a:t>Stroustrup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 named it as C++ in 1983.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E100-ADFE-4180-A913-C9D6534C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87890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025C-8BBD-47CB-B7B4-71FE33E8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454E-19A0-4780-9060-10D2351F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C++ is an Efficient and Fast Language</a:t>
            </a:r>
          </a:p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Suitable for Big Projects</a:t>
            </a:r>
          </a:p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Community Support of C++</a:t>
            </a:r>
          </a:p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High Salary Packages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Career Opportunities</a:t>
            </a:r>
          </a:p>
          <a:p>
            <a:r>
              <a:rPr lang="en-US" dirty="0"/>
              <a:t>C++ has Abundant Library Support </a:t>
            </a:r>
          </a:p>
          <a:p>
            <a:r>
              <a:rPr lang="en-US" dirty="0"/>
              <a:t>C++ in Operating Systems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02115-E746-49BB-ABE1-D8D87D2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51552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E00E-7ECD-4B92-AEC0-E6EB0E1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92E9-8DED-41F1-B33A-E78384D4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Programming Architect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Quality Analyst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Game Programmer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Software Developer Engineer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Backend Developer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Embedded Engineer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Bioinformatician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A12A-8D37-4B22-81CF-E58ED2C8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36184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828-670B-40B7-994C-28E27DD32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63336-DEBF-4528-AC43-8FB5891BB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Faris Hassan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90F9-2270-4AF8-92E3-459A66FD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51122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7D30-6DBC-411F-9382-BF2F46EF9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A06C0-4891-498F-872E-D59A1717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Computer, Program, Programmer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C8DBE-F376-411A-B4C8-547C2DD9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2301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00E0-95F3-4020-84E2-9C0B265D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767634"/>
            <a:ext cx="3195918" cy="1325563"/>
          </a:xfrm>
        </p:spPr>
        <p:txBody>
          <a:bodyPr/>
          <a:lstStyle/>
          <a:p>
            <a:r>
              <a:rPr lang="en-US" dirty="0"/>
              <a:t>Computer: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0E86-2232-4991-A022-7CC9D344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718" y="1058925"/>
            <a:ext cx="7059706" cy="103427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Programmable machine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designed to follow instructions (Program)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34886-E78B-464F-A610-6ADC6AA9C718}"/>
              </a:ext>
            </a:extLst>
          </p:cNvPr>
          <p:cNvSpPr txBox="1">
            <a:spLocks/>
          </p:cNvSpPr>
          <p:nvPr/>
        </p:nvSpPr>
        <p:spPr>
          <a:xfrm>
            <a:off x="506506" y="2463932"/>
            <a:ext cx="3195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EC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0" dirty="0">
                <a:effectLst/>
                <a:latin typeface="Arial" panose="020B0604020202020204" pitchFamily="34" charset="0"/>
              </a:rPr>
              <a:t>Program</a:t>
            </a:r>
            <a:r>
              <a:rPr lang="en-US" dirty="0"/>
              <a:t>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30CAC8-C7B0-42AF-B954-B4EA5AA7AA4F}"/>
              </a:ext>
            </a:extLst>
          </p:cNvPr>
          <p:cNvSpPr txBox="1">
            <a:spLocks/>
          </p:cNvSpPr>
          <p:nvPr/>
        </p:nvSpPr>
        <p:spPr>
          <a:xfrm>
            <a:off x="112059" y="4281799"/>
            <a:ext cx="37696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EC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0" dirty="0">
                <a:effectLst/>
                <a:latin typeface="Arial" panose="020B0604020202020204" pitchFamily="34" charset="0"/>
              </a:rPr>
              <a:t>Programmer</a:t>
            </a:r>
            <a:r>
              <a:rPr lang="en-US" dirty="0"/>
              <a:t>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467E8F-D785-4CAF-9D8D-BF5FB3CFEA5C}"/>
              </a:ext>
            </a:extLst>
          </p:cNvPr>
          <p:cNvSpPr txBox="1">
            <a:spLocks/>
          </p:cNvSpPr>
          <p:nvPr/>
        </p:nvSpPr>
        <p:spPr>
          <a:xfrm>
            <a:off x="3881718" y="2911864"/>
            <a:ext cx="7059706" cy="103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Instructions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computer memory to make it do something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65EF74-83DE-49C1-B0CF-C2BEA36BCEE1}"/>
              </a:ext>
            </a:extLst>
          </p:cNvPr>
          <p:cNvSpPr txBox="1">
            <a:spLocks/>
          </p:cNvSpPr>
          <p:nvPr/>
        </p:nvSpPr>
        <p:spPr>
          <a:xfrm>
            <a:off x="3881718" y="4573090"/>
            <a:ext cx="7059706" cy="103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who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instructions (programs) to make computer perform a task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9514D4D-1D85-4171-AA4C-385B3645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25882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F81-2A36-47E8-9ECA-748D396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1FF7D-80B5-46D7-B016-D4A03C41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3" y="1618969"/>
            <a:ext cx="9033441" cy="462943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1C86A-2B08-4986-AA85-014D3E02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0744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757A-932A-4C2E-BDF8-4727CB96F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9F81-0A0C-494C-B0F3-4AD0C21BC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Hardware and Software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5FDA-064A-4B06-8B23-1C57C689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26742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90F5-B21E-4C49-B262-8B2806A9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03F5-6C58-495F-998A-1558A7B2A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56B1-2151-40C4-82E4-3AFC6FF1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830138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Sensible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 be modified Easily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C9326-9094-4331-9E72-220E7BF0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4E6A1-ECE1-48F4-888B-A68AF633F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30138"/>
            <a:ext cx="5183188" cy="36845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Sensible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 not be modified easily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A01CC60-0635-41EA-9BE7-DAC5969E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2893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6172-EEBC-4483-B2B2-A18EFDAA1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F6D69-6FD1-4779-B2B3-D1FB52DF3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CPU, Main Memory, Secondary Memory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8B9F8-7740-414C-95BB-6F314A60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90610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764C-7B39-414F-82A3-004093ED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Central Processing Unit (CPU)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93F6-76C4-47FA-9C09-FE89A02B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and Logic Unit: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 speed</a:t>
            </a:r>
            <a:r>
              <a:rPr lang="en-US" dirty="0"/>
              <a:t> numeric Calculations.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True/False </a:t>
            </a:r>
            <a:r>
              <a:rPr lang="en-US" dirty="0"/>
              <a:t>Decisions.</a:t>
            </a:r>
          </a:p>
          <a:p>
            <a:r>
              <a:rPr lang="en-US" dirty="0"/>
              <a:t>Control Unit:	</a:t>
            </a:r>
          </a:p>
          <a:p>
            <a:pPr lvl="1"/>
            <a:r>
              <a:rPr lang="en-US" dirty="0"/>
              <a:t>Retrieves and decodes Program instructions.</a:t>
            </a:r>
          </a:p>
          <a:p>
            <a:pPr lvl="1"/>
            <a:r>
              <a:rPr lang="en-US" dirty="0"/>
              <a:t>Coordinates activates of all other parts of the computer.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52DF7-FD0B-45F5-AA2C-486540FD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6647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87</TotalTime>
  <Words>603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</vt:lpstr>
      <vt:lpstr>Calibri</vt:lpstr>
      <vt:lpstr>Georgia</vt:lpstr>
      <vt:lpstr>guardian-text-oreilly</vt:lpstr>
      <vt:lpstr>Roboto</vt:lpstr>
      <vt:lpstr>Trebuchet MS</vt:lpstr>
      <vt:lpstr>Office Theme</vt:lpstr>
      <vt:lpstr>C++ Course</vt:lpstr>
      <vt:lpstr>Introduction to Computers and Programming</vt:lpstr>
      <vt:lpstr>Computer Concept</vt:lpstr>
      <vt:lpstr>Computer:</vt:lpstr>
      <vt:lpstr>Computer System</vt:lpstr>
      <vt:lpstr>Computer Components</vt:lpstr>
      <vt:lpstr>Computer</vt:lpstr>
      <vt:lpstr>Hardware</vt:lpstr>
      <vt:lpstr>Central Processing Unit (CPU)</vt:lpstr>
      <vt:lpstr>Central Processing Unit (CPU)</vt:lpstr>
      <vt:lpstr>Main Memory</vt:lpstr>
      <vt:lpstr>Main Memory</vt:lpstr>
      <vt:lpstr>Secondary Storage</vt:lpstr>
      <vt:lpstr>System Software</vt:lpstr>
      <vt:lpstr>System Software</vt:lpstr>
      <vt:lpstr>Machine Language</vt:lpstr>
      <vt:lpstr>Machine Language</vt:lpstr>
      <vt:lpstr>Machine Language</vt:lpstr>
      <vt:lpstr>Translation between High to Low</vt:lpstr>
      <vt:lpstr>Integrated Development Environments (IDEs)</vt:lpstr>
      <vt:lpstr>Integrated Development Environments (IDEs)</vt:lpstr>
      <vt:lpstr>Integrated Development Environments (IDEs)</vt:lpstr>
      <vt:lpstr>C++ Introduction</vt:lpstr>
      <vt:lpstr>C++ History</vt:lpstr>
      <vt:lpstr>C++ Benefits</vt:lpstr>
      <vt:lpstr>C++ Fields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Course</dc:title>
  <dc:creator>faris hassan mohamed hassan</dc:creator>
  <cp:lastModifiedBy>faris hassan mohamed hassan</cp:lastModifiedBy>
  <cp:revision>10</cp:revision>
  <dcterms:created xsi:type="dcterms:W3CDTF">2022-10-05T21:51:06Z</dcterms:created>
  <dcterms:modified xsi:type="dcterms:W3CDTF">2022-10-07T01:14:07Z</dcterms:modified>
</cp:coreProperties>
</file>