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72" r:id="rId3"/>
    <p:sldId id="273" r:id="rId4"/>
    <p:sldId id="258" r:id="rId5"/>
    <p:sldId id="29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9/4/2022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9/4/2022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9/4/2022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9/4/2022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9/4/2022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9/4/2022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9/4/2022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9/4/2022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9/4/2022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9/4/2022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9/4/2022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9/4/2022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t>Database</a:t>
            </a:r>
            <a:r>
              <a:rPr lang="en-US" sz="2000" dirty="0">
                <a:solidFill>
                  <a:srgbClr val="FF0000"/>
                </a:solidFill>
              </a:rPr>
              <a:t>(lecture-6)</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BY: faris hassan</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411CC-1109-4804-832C-9F04FC13B2E9}"/>
              </a:ext>
            </a:extLst>
          </p:cNvPr>
          <p:cNvSpPr>
            <a:spLocks noGrp="1"/>
          </p:cNvSpPr>
          <p:nvPr>
            <p:ph type="title"/>
          </p:nvPr>
        </p:nvSpPr>
        <p:spPr/>
        <p:txBody>
          <a:bodyPr/>
          <a:lstStyle/>
          <a:p>
            <a:r>
              <a:rPr lang="en-US" dirty="0"/>
              <a:t>System Database:</a:t>
            </a:r>
          </a:p>
        </p:txBody>
      </p:sp>
      <p:sp>
        <p:nvSpPr>
          <p:cNvPr id="3" name="Content Placeholder 2">
            <a:extLst>
              <a:ext uri="{FF2B5EF4-FFF2-40B4-BE49-F238E27FC236}">
                <a16:creationId xmlns:a16="http://schemas.microsoft.com/office/drawing/2014/main" id="{3EC9BB1C-0125-4743-9A3D-5560BB4CCF40}"/>
              </a:ext>
            </a:extLst>
          </p:cNvPr>
          <p:cNvSpPr>
            <a:spLocks noGrp="1"/>
          </p:cNvSpPr>
          <p:nvPr>
            <p:ph idx="1"/>
          </p:nvPr>
        </p:nvSpPr>
        <p:spPr/>
        <p:txBody>
          <a:bodyPr>
            <a:normAutofit/>
          </a:bodyPr>
          <a:lstStyle/>
          <a:p>
            <a:r>
              <a:rPr lang="en-US" sz="3200" b="1" dirty="0">
                <a:solidFill>
                  <a:srgbClr val="FF0000"/>
                </a:solidFill>
              </a:rPr>
              <a:t>MASTER DATABASE: </a:t>
            </a:r>
            <a:r>
              <a:rPr lang="en-US" sz="2000" dirty="0">
                <a:solidFill>
                  <a:schemeClr val="tx1"/>
                </a:solidFill>
              </a:rPr>
              <a:t>Records all the system-level information for an instance of SQL server.</a:t>
            </a:r>
          </a:p>
          <a:p>
            <a:r>
              <a:rPr lang="en-US" sz="3200" b="1" dirty="0">
                <a:solidFill>
                  <a:srgbClr val="FF0000"/>
                </a:solidFill>
              </a:rPr>
              <a:t>MSDB DATABASE: </a:t>
            </a:r>
            <a:r>
              <a:rPr lang="en-US" sz="2000" dirty="0">
                <a:solidFill>
                  <a:schemeClr val="tx1"/>
                </a:solidFill>
              </a:rPr>
              <a:t>is used by SQL Server Agent for scheduling alerts and jobs.</a:t>
            </a:r>
          </a:p>
          <a:p>
            <a:r>
              <a:rPr lang="en-US" sz="3200" b="1" dirty="0">
                <a:solidFill>
                  <a:srgbClr val="FF0000"/>
                </a:solidFill>
              </a:rPr>
              <a:t>Model Database: </a:t>
            </a:r>
            <a:r>
              <a:rPr lang="en-US" sz="2000" dirty="0">
                <a:solidFill>
                  <a:schemeClr val="tx1"/>
                </a:solidFill>
              </a:rPr>
              <a:t>is used as the template for all database created on the instance of SQL server. Modifications made to model database. Such as database size (8miga) collation, recovery model and other database options, are applied to any databases created afterward.</a:t>
            </a:r>
            <a:endParaRPr lang="en-US" dirty="0">
              <a:solidFill>
                <a:schemeClr val="tx1"/>
              </a:solidFill>
            </a:endParaRPr>
          </a:p>
        </p:txBody>
      </p:sp>
    </p:spTree>
    <p:extLst>
      <p:ext uri="{BB962C8B-B14F-4D97-AF65-F5344CB8AC3E}">
        <p14:creationId xmlns:p14="http://schemas.microsoft.com/office/powerpoint/2010/main" val="3710512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411CC-1109-4804-832C-9F04FC13B2E9}"/>
              </a:ext>
            </a:extLst>
          </p:cNvPr>
          <p:cNvSpPr>
            <a:spLocks noGrp="1"/>
          </p:cNvSpPr>
          <p:nvPr>
            <p:ph type="title"/>
          </p:nvPr>
        </p:nvSpPr>
        <p:spPr/>
        <p:txBody>
          <a:bodyPr/>
          <a:lstStyle/>
          <a:p>
            <a:r>
              <a:rPr lang="en-US" dirty="0"/>
              <a:t>System Database:</a:t>
            </a:r>
          </a:p>
        </p:txBody>
      </p:sp>
      <p:sp>
        <p:nvSpPr>
          <p:cNvPr id="3" name="Content Placeholder 2">
            <a:extLst>
              <a:ext uri="{FF2B5EF4-FFF2-40B4-BE49-F238E27FC236}">
                <a16:creationId xmlns:a16="http://schemas.microsoft.com/office/drawing/2014/main" id="{3EC9BB1C-0125-4743-9A3D-5560BB4CCF40}"/>
              </a:ext>
            </a:extLst>
          </p:cNvPr>
          <p:cNvSpPr>
            <a:spLocks noGrp="1"/>
          </p:cNvSpPr>
          <p:nvPr>
            <p:ph idx="1"/>
          </p:nvPr>
        </p:nvSpPr>
        <p:spPr/>
        <p:txBody>
          <a:bodyPr>
            <a:normAutofit/>
          </a:bodyPr>
          <a:lstStyle/>
          <a:p>
            <a:r>
              <a:rPr lang="en-US" sz="3200" b="1" dirty="0">
                <a:solidFill>
                  <a:srgbClr val="FF0000"/>
                </a:solidFill>
              </a:rPr>
              <a:t>RESOURCE DATABASE</a:t>
            </a:r>
            <a:r>
              <a:rPr lang="en-US" sz="3200" dirty="0">
                <a:solidFill>
                  <a:srgbClr val="FF0000"/>
                </a:solidFill>
              </a:rPr>
              <a:t>: </a:t>
            </a:r>
            <a:r>
              <a:rPr lang="en-US" sz="2000" dirty="0">
                <a:solidFill>
                  <a:schemeClr val="tx1"/>
                </a:solidFill>
              </a:rPr>
              <a:t>is a read-only database that conations systems objects are physically persisted in the Resources database but they logically appear in the sys schema of every database.</a:t>
            </a:r>
            <a:endParaRPr lang="en-US" sz="1400" dirty="0">
              <a:solidFill>
                <a:schemeClr val="tx1"/>
              </a:solidFill>
            </a:endParaRPr>
          </a:p>
          <a:p>
            <a:r>
              <a:rPr lang="en-US" sz="3200" b="1" dirty="0">
                <a:solidFill>
                  <a:srgbClr val="FF0000"/>
                </a:solidFill>
              </a:rPr>
              <a:t>TEMPDB DATABASE: </a:t>
            </a:r>
            <a:r>
              <a:rPr lang="en-US" sz="2000" dirty="0">
                <a:solidFill>
                  <a:schemeClr val="tx1"/>
                </a:solidFill>
              </a:rPr>
              <a:t>is workspace for holding temporary objects or intermediate result sets.</a:t>
            </a:r>
          </a:p>
          <a:p>
            <a:endParaRPr lang="en-US" dirty="0">
              <a:solidFill>
                <a:schemeClr val="tx1"/>
              </a:solidFill>
            </a:endParaRPr>
          </a:p>
        </p:txBody>
      </p:sp>
    </p:spTree>
    <p:extLst>
      <p:ext uri="{BB962C8B-B14F-4D97-AF65-F5344CB8AC3E}">
        <p14:creationId xmlns:p14="http://schemas.microsoft.com/office/powerpoint/2010/main" val="1145982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Any fool can write code that a computer can understand. Good programmers write code that humans can understand.</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1714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00CFE1-1ED1-44C9-B35C-944B4404BD63}"/>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88579600"/>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Urban monochrome</Template>
  <TotalTime>11</TotalTime>
  <Words>160</Words>
  <Application>Microsoft Office PowerPoint</Application>
  <PresentationFormat>Widescreen</PresentationFormat>
  <Paragraphs>11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Bookman Old Style</vt:lpstr>
      <vt:lpstr>Calibri</vt:lpstr>
      <vt:lpstr>Franklin Gothic Book</vt:lpstr>
      <vt:lpstr>1_RetrospectVTI</vt:lpstr>
      <vt:lpstr>Database(lecture-6)</vt:lpstr>
      <vt:lpstr>System Database:</vt:lpstr>
      <vt:lpstr>System Database:</vt:lpstr>
      <vt:lpstr>Any fool can write code that a computer can understand. Good programmers write code that humans can understand.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Database(lecture-6)</dc:title>
  <dc:creator>faris hassan mohamed hassan</dc:creator>
  <cp:lastModifiedBy>faris hassan mohamed hassan</cp:lastModifiedBy>
  <cp:revision>1</cp:revision>
  <dcterms:created xsi:type="dcterms:W3CDTF">2022-09-04T02:23:38Z</dcterms:created>
  <dcterms:modified xsi:type="dcterms:W3CDTF">2022-09-04T02:34:40Z</dcterms:modified>
</cp:coreProperties>
</file>