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1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921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9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44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How does Learning happen ?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know this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Screw it just type:</a:t>
            </a:r>
          </a:p>
          <a:p>
            <a:pPr algn="ctr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</a:t>
            </a:r>
            <a:r>
              <a:rPr lang="en-US" dirty="0" smtClean="0"/>
              <a:t> import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Clf</a:t>
            </a:r>
            <a:r>
              <a:rPr lang="en-US" dirty="0" smtClean="0"/>
              <a:t> = </a:t>
            </a:r>
            <a:r>
              <a:rPr lang="en-US" dirty="0" err="1" smtClean="0"/>
              <a:t>linear_model.LinearRegression</a:t>
            </a:r>
            <a:r>
              <a:rPr lang="en-US" dirty="0" smtClean="0"/>
              <a:t>()</a:t>
            </a:r>
          </a:p>
          <a:p>
            <a:pPr algn="ctr">
              <a:buNone/>
            </a:pPr>
            <a:r>
              <a:rPr lang="en-US" dirty="0" err="1" smtClean="0"/>
              <a:t>Clf.fit</a:t>
            </a:r>
            <a:r>
              <a:rPr lang="en-US" dirty="0" smtClean="0"/>
              <a:t>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Looking through a cardboard paper-towel roll towards light at the end of it"/>
          <p:cNvPicPr preferRelativeResize="0"/>
          <p:nvPr/>
        </p:nvPicPr>
        <p:blipFill rotWithShape="1">
          <a:blip r:embed="rId3">
            <a:alphaModFix/>
          </a:blip>
          <a:srcRect l="22872" t="1578" r="19354" b="984"/>
          <a:stretch/>
        </p:blipFill>
        <p:spPr>
          <a:xfrm>
            <a:off x="0" y="0"/>
            <a:ext cx="45763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Overhead shot of various masculine accessories including large headphones, a bow-tie, and a wrist watch"/>
          <p:cNvPicPr preferRelativeResize="0"/>
          <p:nvPr/>
        </p:nvPicPr>
        <p:blipFill rotWithShape="1">
          <a:blip r:embed="rId4">
            <a:alphaModFix/>
          </a:blip>
          <a:srcRect l="37422" t="840" r="8654" b="6840"/>
          <a:stretch/>
        </p:blipFill>
        <p:spPr>
          <a:xfrm>
            <a:off x="4576350" y="0"/>
            <a:ext cx="4567649" cy="5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428742" y="16255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/>
              <a:t>Get to your momentum and GROW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</a:p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regularize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6" y="1017725"/>
            <a:ext cx="2954048" cy="28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 Loss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c(</a:t>
            </a:r>
            <a:r>
              <a:rPr lang="en-US" b="1" dirty="0" err="1"/>
              <a:t>x,y,f</a:t>
            </a:r>
            <a:r>
              <a:rPr lang="en-US" b="1" dirty="0"/>
              <a:t>(x)) = (1 - y*f(x))+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180"/>
            <a:ext cx="9144000" cy="12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58" y="2037066"/>
            <a:ext cx="6907684" cy="16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these things work together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Gradient ducking Decent</a:t>
            </a:r>
          </a:p>
          <a:p>
            <a:pPr algn="ctr">
              <a:buNone/>
            </a:pPr>
            <a:r>
              <a:rPr lang="en-US" sz="3600" dirty="0" smtClean="0"/>
              <a:t>Do you want to know that too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72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F****G calculous in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205"/>
            <a:ext cx="9144000" cy="24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classification is wrong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Misclassification conditional statement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2299375"/>
            <a:ext cx="2552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sexy learning is triggered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Misclassification:</a:t>
            </a:r>
          </a:p>
          <a:p>
            <a:endParaRPr lang="en-US" dirty="0" smtClean="0"/>
          </a:p>
          <a:p>
            <a:r>
              <a:rPr lang="en-US" dirty="0" smtClean="0"/>
              <a:t>Correct classification: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91" y="1498465"/>
            <a:ext cx="35433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90" y="2713409"/>
            <a:ext cx="3570527" cy="5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8525</TotalTime>
  <Words>101</Words>
  <Application>Microsoft Office PowerPoint</Application>
  <PresentationFormat>On-screen Show (16:9)</PresentationFormat>
  <Paragraphs>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Simple Dark</vt:lpstr>
      <vt:lpstr>How does Learning happen ?</vt:lpstr>
      <vt:lpstr>Y =f(w.x)=f( ∑▒j wj.xj)</vt:lpstr>
      <vt:lpstr>Learning in ACTION</vt:lpstr>
      <vt:lpstr>Hinge Loss Function</vt:lpstr>
      <vt:lpstr>Objective Function</vt:lpstr>
      <vt:lpstr>How Does these things work together ?</vt:lpstr>
      <vt:lpstr>F****G calculous in ACTION</vt:lpstr>
      <vt:lpstr>If classification is wrong</vt:lpstr>
      <vt:lpstr>The sexy learning is triggered</vt:lpstr>
      <vt:lpstr>Should I know this ?</vt:lpstr>
      <vt:lpstr>Why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بالعربي</dc:title>
  <cp:lastModifiedBy>Fares</cp:lastModifiedBy>
  <cp:revision>33</cp:revision>
  <dcterms:modified xsi:type="dcterms:W3CDTF">2017-11-10T18:58:05Z</dcterms:modified>
</cp:coreProperties>
</file>