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75" r:id="rId3"/>
    <p:sldId id="274" r:id="rId4"/>
    <p:sldId id="257" r:id="rId5"/>
    <p:sldId id="268" r:id="rId6"/>
    <p:sldId id="281" r:id="rId7"/>
    <p:sldId id="282" r:id="rId8"/>
    <p:sldId id="278" r:id="rId9"/>
    <p:sldId id="279" r:id="rId10"/>
    <p:sldId id="280" r:id="rId11"/>
    <p:sldId id="283" r:id="rId12"/>
    <p:sldId id="286" r:id="rId13"/>
    <p:sldId id="284" r:id="rId14"/>
    <p:sldId id="287" r:id="rId15"/>
    <p:sldId id="288" r:id="rId16"/>
    <p:sldId id="289" r:id="rId17"/>
    <p:sldId id="290" r:id="rId18"/>
    <p:sldId id="291" r:id="rId19"/>
    <p:sldId id="258" r:id="rId20"/>
    <p:sldId id="292" r:id="rId21"/>
    <p:sldId id="293" r:id="rId22"/>
    <p:sldId id="261" r:id="rId23"/>
    <p:sldId id="294" r:id="rId24"/>
    <p:sldId id="295" r:id="rId25"/>
    <p:sldId id="296" r:id="rId26"/>
    <p:sldId id="297" r:id="rId27"/>
    <p:sldId id="298" r:id="rId28"/>
    <p:sldId id="299" r:id="rId29"/>
    <p:sldId id="300" r:id="rId30"/>
    <p:sldId id="301" r:id="rId31"/>
    <p:sldId id="302" r:id="rId32"/>
    <p:sldId id="303" r:id="rId33"/>
    <p:sldId id="304" r:id="rId34"/>
    <p:sldId id="306" r:id="rId35"/>
    <p:sldId id="305" r:id="rId36"/>
    <p:sldId id="264"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8" d="100"/>
          <a:sy n="98" d="100"/>
        </p:scale>
        <p:origin x="576"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62491984570526"/>
          <c:y val="0.16404794826143976"/>
          <c:w val="0.84099091942940107"/>
          <c:h val="0.73036682310241108"/>
        </c:manualLayout>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Sheet1!$A$2:$A$15</c:f>
              <c:numCache>
                <c:formatCode>General</c:formatCode>
                <c:ptCount val="14"/>
                <c:pt idx="0">
                  <c:v>0.7</c:v>
                </c:pt>
                <c:pt idx="1">
                  <c:v>1.8</c:v>
                </c:pt>
                <c:pt idx="2">
                  <c:v>2.6</c:v>
                </c:pt>
                <c:pt idx="3">
                  <c:v>0.3</c:v>
                </c:pt>
                <c:pt idx="4">
                  <c:v>0.1</c:v>
                </c:pt>
                <c:pt idx="5">
                  <c:v>1</c:v>
                </c:pt>
                <c:pt idx="6">
                  <c:v>0.5</c:v>
                </c:pt>
                <c:pt idx="7">
                  <c:v>0.6</c:v>
                </c:pt>
                <c:pt idx="8">
                  <c:v>0.9</c:v>
                </c:pt>
                <c:pt idx="9">
                  <c:v>2</c:v>
                </c:pt>
                <c:pt idx="10">
                  <c:v>1.8</c:v>
                </c:pt>
                <c:pt idx="11">
                  <c:v>2.2999999999999998</c:v>
                </c:pt>
                <c:pt idx="12">
                  <c:v>2</c:v>
                </c:pt>
                <c:pt idx="13">
                  <c:v>2.1</c:v>
                </c:pt>
              </c:numCache>
            </c:numRef>
          </c:xVal>
          <c:yVal>
            <c:numRef>
              <c:f>Sheet1!$B$2:$B$15</c:f>
              <c:numCache>
                <c:formatCode>General</c:formatCode>
                <c:ptCount val="14"/>
                <c:pt idx="0">
                  <c:v>2.7</c:v>
                </c:pt>
                <c:pt idx="1">
                  <c:v>3.2</c:v>
                </c:pt>
                <c:pt idx="2">
                  <c:v>0.8</c:v>
                </c:pt>
                <c:pt idx="3">
                  <c:v>3</c:v>
                </c:pt>
                <c:pt idx="4">
                  <c:v>1.6</c:v>
                </c:pt>
                <c:pt idx="5">
                  <c:v>3.1</c:v>
                </c:pt>
                <c:pt idx="6">
                  <c:v>2</c:v>
                </c:pt>
                <c:pt idx="7">
                  <c:v>2.2999999999999998</c:v>
                </c:pt>
                <c:pt idx="8">
                  <c:v>2.9</c:v>
                </c:pt>
                <c:pt idx="9">
                  <c:v>0.3</c:v>
                </c:pt>
                <c:pt idx="10">
                  <c:v>0.3</c:v>
                </c:pt>
                <c:pt idx="11">
                  <c:v>0.6</c:v>
                </c:pt>
                <c:pt idx="12">
                  <c:v>0.4</c:v>
                </c:pt>
                <c:pt idx="13">
                  <c:v>0.7</c:v>
                </c:pt>
              </c:numCache>
            </c:numRef>
          </c:yVal>
          <c:smooth val="0"/>
        </c:ser>
        <c:dLbls>
          <c:showLegendKey val="0"/>
          <c:showVal val="0"/>
          <c:showCatName val="0"/>
          <c:showSerName val="0"/>
          <c:showPercent val="0"/>
          <c:showBubbleSize val="0"/>
        </c:dLbls>
        <c:axId val="1637970704"/>
        <c:axId val="1637959824"/>
      </c:scatterChart>
      <c:valAx>
        <c:axId val="1637970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7959824"/>
        <c:crosses val="autoZero"/>
        <c:crossBetween val="midCat"/>
      </c:valAx>
      <c:valAx>
        <c:axId val="1637959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79707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AE0697-3517-4F61-95E9-47BCFB57089C}" type="doc">
      <dgm:prSet loTypeId="urn:microsoft.com/office/officeart/2005/8/layout/process1" loCatId="process" qsTypeId="urn:microsoft.com/office/officeart/2005/8/quickstyle/simple1" qsCatId="simple" csTypeId="urn:microsoft.com/office/officeart/2005/8/colors/colorful1" csCatId="colorful" phldr="1"/>
      <dgm:spPr/>
    </dgm:pt>
    <dgm:pt modelId="{8D38CF0C-B20C-4479-A8AF-AF34A1F7C622}">
      <dgm:prSet phldrT="[Text]"/>
      <dgm:spPr/>
      <dgm:t>
        <a:bodyPr/>
        <a:lstStyle/>
        <a:p>
          <a:r>
            <a:rPr lang="en-US" dirty="0" smtClean="0"/>
            <a:t>Input</a:t>
          </a:r>
          <a:endParaRPr lang="en-US" dirty="0"/>
        </a:p>
      </dgm:t>
    </dgm:pt>
    <dgm:pt modelId="{5F9D635E-E496-467A-9E50-AB9F679404AB}" type="parTrans" cxnId="{F2A35568-BEF7-4705-927A-A22312516FF1}">
      <dgm:prSet/>
      <dgm:spPr/>
      <dgm:t>
        <a:bodyPr/>
        <a:lstStyle/>
        <a:p>
          <a:endParaRPr lang="en-US"/>
        </a:p>
      </dgm:t>
    </dgm:pt>
    <dgm:pt modelId="{59B263CA-9BF3-4BD3-926E-CD395EDFC40D}" type="sibTrans" cxnId="{F2A35568-BEF7-4705-927A-A22312516FF1}">
      <dgm:prSet/>
      <dgm:spPr/>
      <dgm:t>
        <a:bodyPr/>
        <a:lstStyle/>
        <a:p>
          <a:endParaRPr lang="en-US"/>
        </a:p>
      </dgm:t>
    </dgm:pt>
    <dgm:pt modelId="{31B7FA11-37E7-4145-A385-AE6CC40902F1}">
      <dgm:prSet phldrT="[Text]"/>
      <dgm:spPr/>
      <dgm:t>
        <a:bodyPr/>
        <a:lstStyle/>
        <a:p>
          <a:r>
            <a:rPr lang="en-US" dirty="0" smtClean="0"/>
            <a:t>Processing</a:t>
          </a:r>
          <a:endParaRPr lang="en-US" dirty="0"/>
        </a:p>
      </dgm:t>
    </dgm:pt>
    <dgm:pt modelId="{B70F4616-DA4C-4964-B968-A609F040C8AA}" type="parTrans" cxnId="{39F46E1A-0B73-478A-AAFA-867591E4E49E}">
      <dgm:prSet/>
      <dgm:spPr/>
      <dgm:t>
        <a:bodyPr/>
        <a:lstStyle/>
        <a:p>
          <a:endParaRPr lang="en-US"/>
        </a:p>
      </dgm:t>
    </dgm:pt>
    <dgm:pt modelId="{A3648D40-6F56-4AA4-A3A7-83185A60AE94}" type="sibTrans" cxnId="{39F46E1A-0B73-478A-AAFA-867591E4E49E}">
      <dgm:prSet/>
      <dgm:spPr/>
      <dgm:t>
        <a:bodyPr/>
        <a:lstStyle/>
        <a:p>
          <a:endParaRPr lang="en-US"/>
        </a:p>
      </dgm:t>
    </dgm:pt>
    <dgm:pt modelId="{3501A5BD-30EA-4D06-9EC8-93D4C851FA3F}">
      <dgm:prSet phldrT="[Text]"/>
      <dgm:spPr/>
      <dgm:t>
        <a:bodyPr/>
        <a:lstStyle/>
        <a:p>
          <a:r>
            <a:rPr lang="en-US" dirty="0" smtClean="0"/>
            <a:t>output</a:t>
          </a:r>
          <a:endParaRPr lang="en-US" dirty="0"/>
        </a:p>
      </dgm:t>
    </dgm:pt>
    <dgm:pt modelId="{894D4CF0-A5F9-45B4-9E37-1265020F05FD}" type="parTrans" cxnId="{C68A7568-BD20-4EFE-AFA3-DC5AC0A2CF22}">
      <dgm:prSet/>
      <dgm:spPr/>
      <dgm:t>
        <a:bodyPr/>
        <a:lstStyle/>
        <a:p>
          <a:endParaRPr lang="en-US"/>
        </a:p>
      </dgm:t>
    </dgm:pt>
    <dgm:pt modelId="{137FEF37-A4D7-473F-9EF9-6E3B537C1581}" type="sibTrans" cxnId="{C68A7568-BD20-4EFE-AFA3-DC5AC0A2CF22}">
      <dgm:prSet/>
      <dgm:spPr/>
      <dgm:t>
        <a:bodyPr/>
        <a:lstStyle/>
        <a:p>
          <a:endParaRPr lang="en-US"/>
        </a:p>
      </dgm:t>
    </dgm:pt>
    <dgm:pt modelId="{8B7E2BD5-BC8C-4A43-B3BB-64C88EE20053}" type="pres">
      <dgm:prSet presAssocID="{B9AE0697-3517-4F61-95E9-47BCFB57089C}" presName="Name0" presStyleCnt="0">
        <dgm:presLayoutVars>
          <dgm:dir/>
          <dgm:resizeHandles val="exact"/>
        </dgm:presLayoutVars>
      </dgm:prSet>
      <dgm:spPr/>
    </dgm:pt>
    <dgm:pt modelId="{1EF26FA9-8DC0-4AFD-9B30-DE6B9046B8BE}" type="pres">
      <dgm:prSet presAssocID="{8D38CF0C-B20C-4479-A8AF-AF34A1F7C622}" presName="node" presStyleLbl="node1" presStyleIdx="0" presStyleCnt="3">
        <dgm:presLayoutVars>
          <dgm:bulletEnabled val="1"/>
        </dgm:presLayoutVars>
      </dgm:prSet>
      <dgm:spPr/>
      <dgm:t>
        <a:bodyPr/>
        <a:lstStyle/>
        <a:p>
          <a:endParaRPr lang="en-US"/>
        </a:p>
      </dgm:t>
    </dgm:pt>
    <dgm:pt modelId="{8A0416ED-C6EC-4696-AAD4-6E262F2A6009}" type="pres">
      <dgm:prSet presAssocID="{59B263CA-9BF3-4BD3-926E-CD395EDFC40D}" presName="sibTrans" presStyleLbl="sibTrans2D1" presStyleIdx="0" presStyleCnt="2"/>
      <dgm:spPr/>
      <dgm:t>
        <a:bodyPr/>
        <a:lstStyle/>
        <a:p>
          <a:endParaRPr lang="en-US"/>
        </a:p>
      </dgm:t>
    </dgm:pt>
    <dgm:pt modelId="{D754984B-445D-491A-BE23-1624B42DB961}" type="pres">
      <dgm:prSet presAssocID="{59B263CA-9BF3-4BD3-926E-CD395EDFC40D}" presName="connectorText" presStyleLbl="sibTrans2D1" presStyleIdx="0" presStyleCnt="2"/>
      <dgm:spPr/>
      <dgm:t>
        <a:bodyPr/>
        <a:lstStyle/>
        <a:p>
          <a:endParaRPr lang="en-US"/>
        </a:p>
      </dgm:t>
    </dgm:pt>
    <dgm:pt modelId="{6E016B83-7055-430F-974A-C7D36D3994E1}" type="pres">
      <dgm:prSet presAssocID="{31B7FA11-37E7-4145-A385-AE6CC40902F1}" presName="node" presStyleLbl="node1" presStyleIdx="1" presStyleCnt="3">
        <dgm:presLayoutVars>
          <dgm:bulletEnabled val="1"/>
        </dgm:presLayoutVars>
      </dgm:prSet>
      <dgm:spPr/>
      <dgm:t>
        <a:bodyPr/>
        <a:lstStyle/>
        <a:p>
          <a:endParaRPr lang="en-US"/>
        </a:p>
      </dgm:t>
    </dgm:pt>
    <dgm:pt modelId="{40608DBD-A529-483D-94F3-AA5568E1EBA5}" type="pres">
      <dgm:prSet presAssocID="{A3648D40-6F56-4AA4-A3A7-83185A60AE94}" presName="sibTrans" presStyleLbl="sibTrans2D1" presStyleIdx="1" presStyleCnt="2"/>
      <dgm:spPr/>
      <dgm:t>
        <a:bodyPr/>
        <a:lstStyle/>
        <a:p>
          <a:endParaRPr lang="en-US"/>
        </a:p>
      </dgm:t>
    </dgm:pt>
    <dgm:pt modelId="{8E5A3821-AAC6-4A9C-87DC-F73C96B87180}" type="pres">
      <dgm:prSet presAssocID="{A3648D40-6F56-4AA4-A3A7-83185A60AE94}" presName="connectorText" presStyleLbl="sibTrans2D1" presStyleIdx="1" presStyleCnt="2"/>
      <dgm:spPr/>
      <dgm:t>
        <a:bodyPr/>
        <a:lstStyle/>
        <a:p>
          <a:endParaRPr lang="en-US"/>
        </a:p>
      </dgm:t>
    </dgm:pt>
    <dgm:pt modelId="{EFE8FF2A-60CE-4805-AA07-550401C1A284}" type="pres">
      <dgm:prSet presAssocID="{3501A5BD-30EA-4D06-9EC8-93D4C851FA3F}" presName="node" presStyleLbl="node1" presStyleIdx="2" presStyleCnt="3">
        <dgm:presLayoutVars>
          <dgm:bulletEnabled val="1"/>
        </dgm:presLayoutVars>
      </dgm:prSet>
      <dgm:spPr/>
      <dgm:t>
        <a:bodyPr/>
        <a:lstStyle/>
        <a:p>
          <a:endParaRPr lang="en-US"/>
        </a:p>
      </dgm:t>
    </dgm:pt>
  </dgm:ptLst>
  <dgm:cxnLst>
    <dgm:cxn modelId="{C3CDDEB0-0E71-4878-9032-441EFBAC6D34}" type="presOf" srcId="{A3648D40-6F56-4AA4-A3A7-83185A60AE94}" destId="{40608DBD-A529-483D-94F3-AA5568E1EBA5}" srcOrd="0" destOrd="0" presId="urn:microsoft.com/office/officeart/2005/8/layout/process1"/>
    <dgm:cxn modelId="{EA25E339-3DBE-4482-BF72-0BFF0A8F9A90}" type="presOf" srcId="{3501A5BD-30EA-4D06-9EC8-93D4C851FA3F}" destId="{EFE8FF2A-60CE-4805-AA07-550401C1A284}" srcOrd="0" destOrd="0" presId="urn:microsoft.com/office/officeart/2005/8/layout/process1"/>
    <dgm:cxn modelId="{0BB70ABF-222C-4E97-994E-D03ED106060D}" type="presOf" srcId="{31B7FA11-37E7-4145-A385-AE6CC40902F1}" destId="{6E016B83-7055-430F-974A-C7D36D3994E1}" srcOrd="0" destOrd="0" presId="urn:microsoft.com/office/officeart/2005/8/layout/process1"/>
    <dgm:cxn modelId="{5887D677-E65F-473D-B088-5AE49120A4F1}" type="presOf" srcId="{B9AE0697-3517-4F61-95E9-47BCFB57089C}" destId="{8B7E2BD5-BC8C-4A43-B3BB-64C88EE20053}" srcOrd="0" destOrd="0" presId="urn:microsoft.com/office/officeart/2005/8/layout/process1"/>
    <dgm:cxn modelId="{B50433C5-1278-46A1-BC84-F0476FF8FE58}" type="presOf" srcId="{8D38CF0C-B20C-4479-A8AF-AF34A1F7C622}" destId="{1EF26FA9-8DC0-4AFD-9B30-DE6B9046B8BE}" srcOrd="0" destOrd="0" presId="urn:microsoft.com/office/officeart/2005/8/layout/process1"/>
    <dgm:cxn modelId="{DE7BA308-CFF6-4B13-BBBF-258A04C05F4C}" type="presOf" srcId="{A3648D40-6F56-4AA4-A3A7-83185A60AE94}" destId="{8E5A3821-AAC6-4A9C-87DC-F73C96B87180}" srcOrd="1" destOrd="0" presId="urn:microsoft.com/office/officeart/2005/8/layout/process1"/>
    <dgm:cxn modelId="{06E1CEE1-8D56-4CCB-B6F8-7A8A0246D258}" type="presOf" srcId="{59B263CA-9BF3-4BD3-926E-CD395EDFC40D}" destId="{8A0416ED-C6EC-4696-AAD4-6E262F2A6009}" srcOrd="0" destOrd="0" presId="urn:microsoft.com/office/officeart/2005/8/layout/process1"/>
    <dgm:cxn modelId="{F2A35568-BEF7-4705-927A-A22312516FF1}" srcId="{B9AE0697-3517-4F61-95E9-47BCFB57089C}" destId="{8D38CF0C-B20C-4479-A8AF-AF34A1F7C622}" srcOrd="0" destOrd="0" parTransId="{5F9D635E-E496-467A-9E50-AB9F679404AB}" sibTransId="{59B263CA-9BF3-4BD3-926E-CD395EDFC40D}"/>
    <dgm:cxn modelId="{FBC5AE13-C135-4AE7-8EEE-A98541C99696}" type="presOf" srcId="{59B263CA-9BF3-4BD3-926E-CD395EDFC40D}" destId="{D754984B-445D-491A-BE23-1624B42DB961}" srcOrd="1" destOrd="0" presId="urn:microsoft.com/office/officeart/2005/8/layout/process1"/>
    <dgm:cxn modelId="{39F46E1A-0B73-478A-AAFA-867591E4E49E}" srcId="{B9AE0697-3517-4F61-95E9-47BCFB57089C}" destId="{31B7FA11-37E7-4145-A385-AE6CC40902F1}" srcOrd="1" destOrd="0" parTransId="{B70F4616-DA4C-4964-B968-A609F040C8AA}" sibTransId="{A3648D40-6F56-4AA4-A3A7-83185A60AE94}"/>
    <dgm:cxn modelId="{C68A7568-BD20-4EFE-AFA3-DC5AC0A2CF22}" srcId="{B9AE0697-3517-4F61-95E9-47BCFB57089C}" destId="{3501A5BD-30EA-4D06-9EC8-93D4C851FA3F}" srcOrd="2" destOrd="0" parTransId="{894D4CF0-A5F9-45B4-9E37-1265020F05FD}" sibTransId="{137FEF37-A4D7-473F-9EF9-6E3B537C1581}"/>
    <dgm:cxn modelId="{6D7180A5-46F7-48FD-8511-91F69E438519}" type="presParOf" srcId="{8B7E2BD5-BC8C-4A43-B3BB-64C88EE20053}" destId="{1EF26FA9-8DC0-4AFD-9B30-DE6B9046B8BE}" srcOrd="0" destOrd="0" presId="urn:microsoft.com/office/officeart/2005/8/layout/process1"/>
    <dgm:cxn modelId="{9103EC4A-DB59-43D5-87AB-60C21B1B7286}" type="presParOf" srcId="{8B7E2BD5-BC8C-4A43-B3BB-64C88EE20053}" destId="{8A0416ED-C6EC-4696-AAD4-6E262F2A6009}" srcOrd="1" destOrd="0" presId="urn:microsoft.com/office/officeart/2005/8/layout/process1"/>
    <dgm:cxn modelId="{7A01B1A1-F1B0-4402-B1AE-01E06D152646}" type="presParOf" srcId="{8A0416ED-C6EC-4696-AAD4-6E262F2A6009}" destId="{D754984B-445D-491A-BE23-1624B42DB961}" srcOrd="0" destOrd="0" presId="urn:microsoft.com/office/officeart/2005/8/layout/process1"/>
    <dgm:cxn modelId="{F1085966-3775-4812-A3C3-D8476D5E558D}" type="presParOf" srcId="{8B7E2BD5-BC8C-4A43-B3BB-64C88EE20053}" destId="{6E016B83-7055-430F-974A-C7D36D3994E1}" srcOrd="2" destOrd="0" presId="urn:microsoft.com/office/officeart/2005/8/layout/process1"/>
    <dgm:cxn modelId="{7A9D5BEA-F5EC-4A20-AAD7-DEF431747913}" type="presParOf" srcId="{8B7E2BD5-BC8C-4A43-B3BB-64C88EE20053}" destId="{40608DBD-A529-483D-94F3-AA5568E1EBA5}" srcOrd="3" destOrd="0" presId="urn:microsoft.com/office/officeart/2005/8/layout/process1"/>
    <dgm:cxn modelId="{39B86466-1C94-4204-A642-FEE278D8378C}" type="presParOf" srcId="{40608DBD-A529-483D-94F3-AA5568E1EBA5}" destId="{8E5A3821-AAC6-4A9C-87DC-F73C96B87180}" srcOrd="0" destOrd="0" presId="urn:microsoft.com/office/officeart/2005/8/layout/process1"/>
    <dgm:cxn modelId="{D864C8A7-099A-4FD3-81B8-40EE76C88F67}" type="presParOf" srcId="{8B7E2BD5-BC8C-4A43-B3BB-64C88EE20053}" destId="{EFE8FF2A-60CE-4805-AA07-550401C1A28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7D8EA-E83A-4F93-8610-AA7D9B26F629}" type="doc">
      <dgm:prSet loTypeId="urn:microsoft.com/office/officeart/2005/8/layout/equation2" loCatId="process" qsTypeId="urn:microsoft.com/office/officeart/2005/8/quickstyle/simple1" qsCatId="simple" csTypeId="urn:microsoft.com/office/officeart/2005/8/colors/colorful1" csCatId="colorful" phldr="1"/>
      <dgm:spPr/>
    </dgm:pt>
    <dgm:pt modelId="{29B74E18-3279-4CB0-8FFE-2C89513E42F2}">
      <dgm:prSet phldrT="[Text]"/>
      <dgm:spPr/>
      <dgm:t>
        <a:bodyPr/>
        <a:lstStyle/>
        <a:p>
          <a:r>
            <a:rPr lang="en-US" dirty="0" smtClean="0"/>
            <a:t>Input/</a:t>
          </a:r>
        </a:p>
        <a:p>
          <a:r>
            <a:rPr lang="en-US" dirty="0" smtClean="0"/>
            <a:t>examples</a:t>
          </a:r>
          <a:endParaRPr lang="en-US" dirty="0"/>
        </a:p>
      </dgm:t>
    </dgm:pt>
    <dgm:pt modelId="{91DC4C56-4701-4B63-9D7D-95D4864C344A}" type="parTrans" cxnId="{752DE306-9657-4433-9031-4BEEEF23E8F5}">
      <dgm:prSet/>
      <dgm:spPr/>
      <dgm:t>
        <a:bodyPr/>
        <a:lstStyle/>
        <a:p>
          <a:endParaRPr lang="en-US"/>
        </a:p>
      </dgm:t>
    </dgm:pt>
    <dgm:pt modelId="{EC697729-C9B6-408A-B189-9F327BBF625D}" type="sibTrans" cxnId="{752DE306-9657-4433-9031-4BEEEF23E8F5}">
      <dgm:prSet/>
      <dgm:spPr/>
      <dgm:t>
        <a:bodyPr/>
        <a:lstStyle/>
        <a:p>
          <a:endParaRPr lang="en-US"/>
        </a:p>
      </dgm:t>
    </dgm:pt>
    <dgm:pt modelId="{09AF7E2B-FB19-4DA7-A8BE-C2975B8DF2A8}">
      <dgm:prSet phldrT="[Text]"/>
      <dgm:spPr/>
      <dgm:t>
        <a:bodyPr/>
        <a:lstStyle/>
        <a:p>
          <a:r>
            <a:rPr lang="en-US" dirty="0" smtClean="0"/>
            <a:t>Output/</a:t>
          </a:r>
        </a:p>
        <a:p>
          <a:r>
            <a:rPr lang="en-US" dirty="0" smtClean="0"/>
            <a:t>labels</a:t>
          </a:r>
          <a:endParaRPr lang="en-US" dirty="0"/>
        </a:p>
      </dgm:t>
    </dgm:pt>
    <dgm:pt modelId="{F79C7DC9-91F1-4989-B6CF-65D4B116214A}" type="parTrans" cxnId="{47C22D48-F904-4E87-98E3-2F0CDE45B5F7}">
      <dgm:prSet/>
      <dgm:spPr/>
      <dgm:t>
        <a:bodyPr/>
        <a:lstStyle/>
        <a:p>
          <a:endParaRPr lang="en-US"/>
        </a:p>
      </dgm:t>
    </dgm:pt>
    <dgm:pt modelId="{FE9FB508-33E0-4BC3-89F6-953A91E280EB}" type="sibTrans" cxnId="{47C22D48-F904-4E87-98E3-2F0CDE45B5F7}">
      <dgm:prSet/>
      <dgm:spPr/>
      <dgm:t>
        <a:bodyPr/>
        <a:lstStyle/>
        <a:p>
          <a:endParaRPr lang="en-US"/>
        </a:p>
      </dgm:t>
    </dgm:pt>
    <dgm:pt modelId="{4AD3C029-3094-4548-84E4-CBE0EF2B27F2}">
      <dgm:prSet phldrT="[Text]"/>
      <dgm:spPr/>
      <dgm:t>
        <a:bodyPr/>
        <a:lstStyle/>
        <a:p>
          <a:r>
            <a:rPr lang="en-US" dirty="0" smtClean="0"/>
            <a:t>Training</a:t>
          </a:r>
          <a:endParaRPr lang="en-US" dirty="0"/>
        </a:p>
      </dgm:t>
    </dgm:pt>
    <dgm:pt modelId="{3BD46A28-5C77-48F2-8D0D-2DA750610DC8}" type="parTrans" cxnId="{F19FBD19-BDCC-40B7-9F59-512F678CE17E}">
      <dgm:prSet/>
      <dgm:spPr/>
      <dgm:t>
        <a:bodyPr/>
        <a:lstStyle/>
        <a:p>
          <a:endParaRPr lang="en-US"/>
        </a:p>
      </dgm:t>
    </dgm:pt>
    <dgm:pt modelId="{AA942BE3-33EC-4043-A76B-3EA942AC1BA8}" type="sibTrans" cxnId="{F19FBD19-BDCC-40B7-9F59-512F678CE17E}">
      <dgm:prSet/>
      <dgm:spPr/>
      <dgm:t>
        <a:bodyPr/>
        <a:lstStyle/>
        <a:p>
          <a:endParaRPr lang="en-US"/>
        </a:p>
      </dgm:t>
    </dgm:pt>
    <dgm:pt modelId="{55A5B7B1-46DD-4279-894F-133A3FD540AA}" type="pres">
      <dgm:prSet presAssocID="{18A7D8EA-E83A-4F93-8610-AA7D9B26F629}" presName="Name0" presStyleCnt="0">
        <dgm:presLayoutVars>
          <dgm:dir/>
          <dgm:resizeHandles val="exact"/>
        </dgm:presLayoutVars>
      </dgm:prSet>
      <dgm:spPr/>
    </dgm:pt>
    <dgm:pt modelId="{70203AB0-3F3C-45BC-8E99-D639EA477ED5}" type="pres">
      <dgm:prSet presAssocID="{18A7D8EA-E83A-4F93-8610-AA7D9B26F629}" presName="vNodes" presStyleCnt="0"/>
      <dgm:spPr/>
    </dgm:pt>
    <dgm:pt modelId="{A16B33D3-46C3-433B-8AA7-F629A39C7785}" type="pres">
      <dgm:prSet presAssocID="{29B74E18-3279-4CB0-8FFE-2C89513E42F2}" presName="node" presStyleLbl="node1" presStyleIdx="0" presStyleCnt="3">
        <dgm:presLayoutVars>
          <dgm:bulletEnabled val="1"/>
        </dgm:presLayoutVars>
      </dgm:prSet>
      <dgm:spPr/>
      <dgm:t>
        <a:bodyPr/>
        <a:lstStyle/>
        <a:p>
          <a:endParaRPr lang="en-US"/>
        </a:p>
      </dgm:t>
    </dgm:pt>
    <dgm:pt modelId="{FD6815CA-E801-4ECA-91A8-2BC3B1173AB2}" type="pres">
      <dgm:prSet presAssocID="{EC697729-C9B6-408A-B189-9F327BBF625D}" presName="spacerT" presStyleCnt="0"/>
      <dgm:spPr/>
    </dgm:pt>
    <dgm:pt modelId="{6A108CA3-C08D-4E70-9FF7-855B66E45E9A}" type="pres">
      <dgm:prSet presAssocID="{EC697729-C9B6-408A-B189-9F327BBF625D}" presName="sibTrans" presStyleLbl="sibTrans2D1" presStyleIdx="0" presStyleCnt="2"/>
      <dgm:spPr/>
      <dgm:t>
        <a:bodyPr/>
        <a:lstStyle/>
        <a:p>
          <a:endParaRPr lang="en-US"/>
        </a:p>
      </dgm:t>
    </dgm:pt>
    <dgm:pt modelId="{6660D7AC-D32C-4F0B-9547-91F429596C32}" type="pres">
      <dgm:prSet presAssocID="{EC697729-C9B6-408A-B189-9F327BBF625D}" presName="spacerB" presStyleCnt="0"/>
      <dgm:spPr/>
    </dgm:pt>
    <dgm:pt modelId="{AF1334F1-41C0-44BB-8F93-BB7A6D0C3A7D}" type="pres">
      <dgm:prSet presAssocID="{09AF7E2B-FB19-4DA7-A8BE-C2975B8DF2A8}" presName="node" presStyleLbl="node1" presStyleIdx="1" presStyleCnt="3">
        <dgm:presLayoutVars>
          <dgm:bulletEnabled val="1"/>
        </dgm:presLayoutVars>
      </dgm:prSet>
      <dgm:spPr/>
      <dgm:t>
        <a:bodyPr/>
        <a:lstStyle/>
        <a:p>
          <a:endParaRPr lang="en-US"/>
        </a:p>
      </dgm:t>
    </dgm:pt>
    <dgm:pt modelId="{188B78BD-A4D8-4C2B-8058-CB756EBF6ACE}" type="pres">
      <dgm:prSet presAssocID="{18A7D8EA-E83A-4F93-8610-AA7D9B26F629}" presName="sibTransLast" presStyleLbl="sibTrans2D1" presStyleIdx="1" presStyleCnt="2"/>
      <dgm:spPr/>
      <dgm:t>
        <a:bodyPr/>
        <a:lstStyle/>
        <a:p>
          <a:endParaRPr lang="en-US"/>
        </a:p>
      </dgm:t>
    </dgm:pt>
    <dgm:pt modelId="{1637E813-A7D1-46C2-93F1-9801150BF7D9}" type="pres">
      <dgm:prSet presAssocID="{18A7D8EA-E83A-4F93-8610-AA7D9B26F629}" presName="connectorText" presStyleLbl="sibTrans2D1" presStyleIdx="1" presStyleCnt="2"/>
      <dgm:spPr/>
      <dgm:t>
        <a:bodyPr/>
        <a:lstStyle/>
        <a:p>
          <a:endParaRPr lang="en-US"/>
        </a:p>
      </dgm:t>
    </dgm:pt>
    <dgm:pt modelId="{B2922A1D-DD17-4F03-A802-EEFE3B885486}" type="pres">
      <dgm:prSet presAssocID="{18A7D8EA-E83A-4F93-8610-AA7D9B26F629}" presName="lastNode" presStyleLbl="node1" presStyleIdx="2" presStyleCnt="3">
        <dgm:presLayoutVars>
          <dgm:bulletEnabled val="1"/>
        </dgm:presLayoutVars>
      </dgm:prSet>
      <dgm:spPr/>
      <dgm:t>
        <a:bodyPr/>
        <a:lstStyle/>
        <a:p>
          <a:endParaRPr lang="en-US"/>
        </a:p>
      </dgm:t>
    </dgm:pt>
  </dgm:ptLst>
  <dgm:cxnLst>
    <dgm:cxn modelId="{11F40BBB-5676-4A63-B39A-D3E64F159A20}" type="presOf" srcId="{18A7D8EA-E83A-4F93-8610-AA7D9B26F629}" destId="{55A5B7B1-46DD-4279-894F-133A3FD540AA}" srcOrd="0" destOrd="0" presId="urn:microsoft.com/office/officeart/2005/8/layout/equation2"/>
    <dgm:cxn modelId="{47C22D48-F904-4E87-98E3-2F0CDE45B5F7}" srcId="{18A7D8EA-E83A-4F93-8610-AA7D9B26F629}" destId="{09AF7E2B-FB19-4DA7-A8BE-C2975B8DF2A8}" srcOrd="1" destOrd="0" parTransId="{F79C7DC9-91F1-4989-B6CF-65D4B116214A}" sibTransId="{FE9FB508-33E0-4BC3-89F6-953A91E280EB}"/>
    <dgm:cxn modelId="{A27CBEE2-FA9C-4430-8381-810DB3C157D8}" type="presOf" srcId="{29B74E18-3279-4CB0-8FFE-2C89513E42F2}" destId="{A16B33D3-46C3-433B-8AA7-F629A39C7785}" srcOrd="0" destOrd="0" presId="urn:microsoft.com/office/officeart/2005/8/layout/equation2"/>
    <dgm:cxn modelId="{E549FDD2-1F05-4BEE-B33F-63B02B1B7096}" type="presOf" srcId="{EC697729-C9B6-408A-B189-9F327BBF625D}" destId="{6A108CA3-C08D-4E70-9FF7-855B66E45E9A}" srcOrd="0" destOrd="0" presId="urn:microsoft.com/office/officeart/2005/8/layout/equation2"/>
    <dgm:cxn modelId="{9A60A74F-671B-45ED-99CF-91D74211F6B6}" type="presOf" srcId="{4AD3C029-3094-4548-84E4-CBE0EF2B27F2}" destId="{B2922A1D-DD17-4F03-A802-EEFE3B885486}" srcOrd="0" destOrd="0" presId="urn:microsoft.com/office/officeart/2005/8/layout/equation2"/>
    <dgm:cxn modelId="{C1A1D282-E5C6-4E22-8D27-1736EB56FF62}" type="presOf" srcId="{FE9FB508-33E0-4BC3-89F6-953A91E280EB}" destId="{188B78BD-A4D8-4C2B-8058-CB756EBF6ACE}" srcOrd="0" destOrd="0" presId="urn:microsoft.com/office/officeart/2005/8/layout/equation2"/>
    <dgm:cxn modelId="{F5E939DC-8FE3-424F-821D-9660BF174E65}" type="presOf" srcId="{09AF7E2B-FB19-4DA7-A8BE-C2975B8DF2A8}" destId="{AF1334F1-41C0-44BB-8F93-BB7A6D0C3A7D}" srcOrd="0" destOrd="0" presId="urn:microsoft.com/office/officeart/2005/8/layout/equation2"/>
    <dgm:cxn modelId="{752DE306-9657-4433-9031-4BEEEF23E8F5}" srcId="{18A7D8EA-E83A-4F93-8610-AA7D9B26F629}" destId="{29B74E18-3279-4CB0-8FFE-2C89513E42F2}" srcOrd="0" destOrd="0" parTransId="{91DC4C56-4701-4B63-9D7D-95D4864C344A}" sibTransId="{EC697729-C9B6-408A-B189-9F327BBF625D}"/>
    <dgm:cxn modelId="{475A6AC2-BE7C-477F-9497-7E4A30D431A5}" type="presOf" srcId="{FE9FB508-33E0-4BC3-89F6-953A91E280EB}" destId="{1637E813-A7D1-46C2-93F1-9801150BF7D9}" srcOrd="1" destOrd="0" presId="urn:microsoft.com/office/officeart/2005/8/layout/equation2"/>
    <dgm:cxn modelId="{F19FBD19-BDCC-40B7-9F59-512F678CE17E}" srcId="{18A7D8EA-E83A-4F93-8610-AA7D9B26F629}" destId="{4AD3C029-3094-4548-84E4-CBE0EF2B27F2}" srcOrd="2" destOrd="0" parTransId="{3BD46A28-5C77-48F2-8D0D-2DA750610DC8}" sibTransId="{AA942BE3-33EC-4043-A76B-3EA942AC1BA8}"/>
    <dgm:cxn modelId="{D38F102E-1832-4AA2-80AF-917FBC2B5455}" type="presParOf" srcId="{55A5B7B1-46DD-4279-894F-133A3FD540AA}" destId="{70203AB0-3F3C-45BC-8E99-D639EA477ED5}" srcOrd="0" destOrd="0" presId="urn:microsoft.com/office/officeart/2005/8/layout/equation2"/>
    <dgm:cxn modelId="{397968F4-50A3-4BB2-AD57-B0A1EAA0558E}" type="presParOf" srcId="{70203AB0-3F3C-45BC-8E99-D639EA477ED5}" destId="{A16B33D3-46C3-433B-8AA7-F629A39C7785}" srcOrd="0" destOrd="0" presId="urn:microsoft.com/office/officeart/2005/8/layout/equation2"/>
    <dgm:cxn modelId="{BB82E89E-C1F1-44F3-B457-E4E4799EDFB1}" type="presParOf" srcId="{70203AB0-3F3C-45BC-8E99-D639EA477ED5}" destId="{FD6815CA-E801-4ECA-91A8-2BC3B1173AB2}" srcOrd="1" destOrd="0" presId="urn:microsoft.com/office/officeart/2005/8/layout/equation2"/>
    <dgm:cxn modelId="{E2018F52-E7C9-40CD-9A85-8C716DB7BC09}" type="presParOf" srcId="{70203AB0-3F3C-45BC-8E99-D639EA477ED5}" destId="{6A108CA3-C08D-4E70-9FF7-855B66E45E9A}" srcOrd="2" destOrd="0" presId="urn:microsoft.com/office/officeart/2005/8/layout/equation2"/>
    <dgm:cxn modelId="{85985697-21CF-43C6-9AFB-1973B9BCFBC9}" type="presParOf" srcId="{70203AB0-3F3C-45BC-8E99-D639EA477ED5}" destId="{6660D7AC-D32C-4F0B-9547-91F429596C32}" srcOrd="3" destOrd="0" presId="urn:microsoft.com/office/officeart/2005/8/layout/equation2"/>
    <dgm:cxn modelId="{D70033F6-9AD0-4667-9A29-FCD55C18C4CC}" type="presParOf" srcId="{70203AB0-3F3C-45BC-8E99-D639EA477ED5}" destId="{AF1334F1-41C0-44BB-8F93-BB7A6D0C3A7D}" srcOrd="4" destOrd="0" presId="urn:microsoft.com/office/officeart/2005/8/layout/equation2"/>
    <dgm:cxn modelId="{8F3B177D-C4D4-4C13-80B1-5ECF31924796}" type="presParOf" srcId="{55A5B7B1-46DD-4279-894F-133A3FD540AA}" destId="{188B78BD-A4D8-4C2B-8058-CB756EBF6ACE}" srcOrd="1" destOrd="0" presId="urn:microsoft.com/office/officeart/2005/8/layout/equation2"/>
    <dgm:cxn modelId="{6A3111A5-496C-4F30-8C90-67D3CBDB734D}" type="presParOf" srcId="{188B78BD-A4D8-4C2B-8058-CB756EBF6ACE}" destId="{1637E813-A7D1-46C2-93F1-9801150BF7D9}" srcOrd="0" destOrd="0" presId="urn:microsoft.com/office/officeart/2005/8/layout/equation2"/>
    <dgm:cxn modelId="{0751BD60-E21E-45EC-AF37-11850E94B302}" type="presParOf" srcId="{55A5B7B1-46DD-4279-894F-133A3FD540AA}" destId="{B2922A1D-DD17-4F03-A802-EEFE3B885486}"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D55927-859E-4330-9E64-B5C9680B4447}"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2DBD8CEA-991E-4026-8FAC-01527C214972}">
      <dgm:prSet phldrT="[Text]"/>
      <dgm:spPr/>
      <dgm:t>
        <a:bodyPr/>
        <a:lstStyle/>
        <a:p>
          <a:r>
            <a:rPr lang="en-US" dirty="0" smtClean="0"/>
            <a:t>New Input</a:t>
          </a:r>
          <a:endParaRPr lang="en-US" dirty="0"/>
        </a:p>
      </dgm:t>
    </dgm:pt>
    <dgm:pt modelId="{87D4E6E9-313C-47D8-BF44-7FD197560CAA}" type="parTrans" cxnId="{54F1F337-5A74-40AD-B9A5-EFDF0D854AC3}">
      <dgm:prSet/>
      <dgm:spPr/>
      <dgm:t>
        <a:bodyPr/>
        <a:lstStyle/>
        <a:p>
          <a:endParaRPr lang="en-US"/>
        </a:p>
      </dgm:t>
    </dgm:pt>
    <dgm:pt modelId="{434000FC-8190-46B0-BB47-841ACED5743B}" type="sibTrans" cxnId="{54F1F337-5A74-40AD-B9A5-EFDF0D854AC3}">
      <dgm:prSet/>
      <dgm:spPr/>
      <dgm:t>
        <a:bodyPr/>
        <a:lstStyle/>
        <a:p>
          <a:endParaRPr lang="en-US"/>
        </a:p>
      </dgm:t>
    </dgm:pt>
    <dgm:pt modelId="{4EC1AE5C-75D1-4245-B8EF-0E26826AD4B5}">
      <dgm:prSet phldrT="[Text]"/>
      <dgm:spPr/>
      <dgm:t>
        <a:bodyPr/>
        <a:lstStyle/>
        <a:p>
          <a:r>
            <a:rPr lang="en-US" dirty="0" smtClean="0"/>
            <a:t>Output</a:t>
          </a:r>
          <a:endParaRPr lang="en-US" dirty="0"/>
        </a:p>
      </dgm:t>
    </dgm:pt>
    <dgm:pt modelId="{A7866A58-7180-4CEF-AD0A-B55932166196}" type="parTrans" cxnId="{5A8DEA99-B32B-4F44-BF77-F898559262EB}">
      <dgm:prSet/>
      <dgm:spPr/>
      <dgm:t>
        <a:bodyPr/>
        <a:lstStyle/>
        <a:p>
          <a:endParaRPr lang="en-US"/>
        </a:p>
      </dgm:t>
    </dgm:pt>
    <dgm:pt modelId="{742915D6-A249-4E4D-9F39-DA317FA9EB46}" type="sibTrans" cxnId="{5A8DEA99-B32B-4F44-BF77-F898559262EB}">
      <dgm:prSet/>
      <dgm:spPr/>
      <dgm:t>
        <a:bodyPr/>
        <a:lstStyle/>
        <a:p>
          <a:endParaRPr lang="en-US"/>
        </a:p>
      </dgm:t>
    </dgm:pt>
    <dgm:pt modelId="{890C283A-829E-4892-9254-51D7EE30AB04}" type="pres">
      <dgm:prSet presAssocID="{81D55927-859E-4330-9E64-B5C9680B4447}" presName="Name0" presStyleCnt="0">
        <dgm:presLayoutVars>
          <dgm:dir/>
          <dgm:resizeHandles val="exact"/>
        </dgm:presLayoutVars>
      </dgm:prSet>
      <dgm:spPr/>
    </dgm:pt>
    <dgm:pt modelId="{660C9501-0E44-479D-A3B5-239CE02506FF}" type="pres">
      <dgm:prSet presAssocID="{2DBD8CEA-991E-4026-8FAC-01527C214972}" presName="composite" presStyleCnt="0"/>
      <dgm:spPr/>
    </dgm:pt>
    <dgm:pt modelId="{393C16A1-647E-489D-B878-B8730E49E987}" type="pres">
      <dgm:prSet presAssocID="{2DBD8CEA-991E-4026-8FAC-01527C214972}" presName="bgChev" presStyleLbl="node1" presStyleIdx="0" presStyleCnt="2" custAng="5400000" custLinFactX="30740" custLinFactY="-87711" custLinFactNeighborX="100000" custLinFactNeighborY="-100000"/>
      <dgm:spPr/>
    </dgm:pt>
    <dgm:pt modelId="{81F0F926-336B-414C-B288-1D9A33CCA003}" type="pres">
      <dgm:prSet presAssocID="{2DBD8CEA-991E-4026-8FAC-01527C214972}" presName="txNode" presStyleLbl="fgAcc1" presStyleIdx="0" presStyleCnt="2" custLinFactX="37179" custLinFactY="-100000" custLinFactNeighborX="100000" custLinFactNeighborY="-109302">
        <dgm:presLayoutVars>
          <dgm:bulletEnabled val="1"/>
        </dgm:presLayoutVars>
      </dgm:prSet>
      <dgm:spPr/>
      <dgm:t>
        <a:bodyPr/>
        <a:lstStyle/>
        <a:p>
          <a:endParaRPr lang="en-US"/>
        </a:p>
      </dgm:t>
    </dgm:pt>
    <dgm:pt modelId="{88030601-F44D-439B-9D53-67FDC99D654D}" type="pres">
      <dgm:prSet presAssocID="{434000FC-8190-46B0-BB47-841ACED5743B}" presName="compositeSpace" presStyleCnt="0"/>
      <dgm:spPr/>
    </dgm:pt>
    <dgm:pt modelId="{1BF2241D-B2D7-48B9-9C9D-7BCD58A4D81A}" type="pres">
      <dgm:prSet presAssocID="{4EC1AE5C-75D1-4245-B8EF-0E26826AD4B5}" presName="composite" presStyleCnt="0"/>
      <dgm:spPr/>
    </dgm:pt>
    <dgm:pt modelId="{450E7698-630D-4648-A848-D638C12B2460}" type="pres">
      <dgm:prSet presAssocID="{4EC1AE5C-75D1-4245-B8EF-0E26826AD4B5}" presName="bgChev" presStyleLbl="node1" presStyleIdx="1" presStyleCnt="2" custAng="5400000" custLinFactY="100000" custLinFactNeighborX="15700" custLinFactNeighborY="146395"/>
      <dgm:spPr/>
    </dgm:pt>
    <dgm:pt modelId="{D4084198-3688-4E0E-A884-804EF28953D1}" type="pres">
      <dgm:prSet presAssocID="{4EC1AE5C-75D1-4245-B8EF-0E26826AD4B5}" presName="txNode" presStyleLbl="fgAcc1" presStyleIdx="1" presStyleCnt="2" custLinFactY="100000" custLinFactNeighborX="-5864" custLinFactNeighborY="153908">
        <dgm:presLayoutVars>
          <dgm:bulletEnabled val="1"/>
        </dgm:presLayoutVars>
      </dgm:prSet>
      <dgm:spPr/>
    </dgm:pt>
  </dgm:ptLst>
  <dgm:cxnLst>
    <dgm:cxn modelId="{5A8DEA99-B32B-4F44-BF77-F898559262EB}" srcId="{81D55927-859E-4330-9E64-B5C9680B4447}" destId="{4EC1AE5C-75D1-4245-B8EF-0E26826AD4B5}" srcOrd="1" destOrd="0" parTransId="{A7866A58-7180-4CEF-AD0A-B55932166196}" sibTransId="{742915D6-A249-4E4D-9F39-DA317FA9EB46}"/>
    <dgm:cxn modelId="{DE4B6029-6FBD-4CD0-9BE1-2248582F6A16}" type="presOf" srcId="{4EC1AE5C-75D1-4245-B8EF-0E26826AD4B5}" destId="{D4084198-3688-4E0E-A884-804EF28953D1}" srcOrd="0" destOrd="0" presId="urn:microsoft.com/office/officeart/2005/8/layout/chevronAccent+Icon"/>
    <dgm:cxn modelId="{54F1F337-5A74-40AD-B9A5-EFDF0D854AC3}" srcId="{81D55927-859E-4330-9E64-B5C9680B4447}" destId="{2DBD8CEA-991E-4026-8FAC-01527C214972}" srcOrd="0" destOrd="0" parTransId="{87D4E6E9-313C-47D8-BF44-7FD197560CAA}" sibTransId="{434000FC-8190-46B0-BB47-841ACED5743B}"/>
    <dgm:cxn modelId="{DD54C022-5619-42E6-8BA6-911EA129FBF3}" type="presOf" srcId="{81D55927-859E-4330-9E64-B5C9680B4447}" destId="{890C283A-829E-4892-9254-51D7EE30AB04}" srcOrd="0" destOrd="0" presId="urn:microsoft.com/office/officeart/2005/8/layout/chevronAccent+Icon"/>
    <dgm:cxn modelId="{4880F09B-ABA3-42E6-B99C-741EA473886F}" type="presOf" srcId="{2DBD8CEA-991E-4026-8FAC-01527C214972}" destId="{81F0F926-336B-414C-B288-1D9A33CCA003}" srcOrd="0" destOrd="0" presId="urn:microsoft.com/office/officeart/2005/8/layout/chevronAccent+Icon"/>
    <dgm:cxn modelId="{EE23F737-6FC3-47DD-A765-13664D4CFD0A}" type="presParOf" srcId="{890C283A-829E-4892-9254-51D7EE30AB04}" destId="{660C9501-0E44-479D-A3B5-239CE02506FF}" srcOrd="0" destOrd="0" presId="urn:microsoft.com/office/officeart/2005/8/layout/chevronAccent+Icon"/>
    <dgm:cxn modelId="{A84727A5-DF37-446C-8921-2648F62BC12E}" type="presParOf" srcId="{660C9501-0E44-479D-A3B5-239CE02506FF}" destId="{393C16A1-647E-489D-B878-B8730E49E987}" srcOrd="0" destOrd="0" presId="urn:microsoft.com/office/officeart/2005/8/layout/chevronAccent+Icon"/>
    <dgm:cxn modelId="{14CD55AC-782A-4A0D-97EA-8772110D0D79}" type="presParOf" srcId="{660C9501-0E44-479D-A3B5-239CE02506FF}" destId="{81F0F926-336B-414C-B288-1D9A33CCA003}" srcOrd="1" destOrd="0" presId="urn:microsoft.com/office/officeart/2005/8/layout/chevronAccent+Icon"/>
    <dgm:cxn modelId="{08259A5D-3266-4744-8B4D-7E0238B620C3}" type="presParOf" srcId="{890C283A-829E-4892-9254-51D7EE30AB04}" destId="{88030601-F44D-439B-9D53-67FDC99D654D}" srcOrd="1" destOrd="0" presId="urn:microsoft.com/office/officeart/2005/8/layout/chevronAccent+Icon"/>
    <dgm:cxn modelId="{CE51A491-E90B-4A35-B71B-A18666F913BA}" type="presParOf" srcId="{890C283A-829E-4892-9254-51D7EE30AB04}" destId="{1BF2241D-B2D7-48B9-9C9D-7BCD58A4D81A}" srcOrd="2" destOrd="0" presId="urn:microsoft.com/office/officeart/2005/8/layout/chevronAccent+Icon"/>
    <dgm:cxn modelId="{F9ED4D24-B534-4A98-8FD1-58C3BE7A4B97}" type="presParOf" srcId="{1BF2241D-B2D7-48B9-9C9D-7BCD58A4D81A}" destId="{450E7698-630D-4648-A848-D638C12B2460}" srcOrd="0" destOrd="0" presId="urn:microsoft.com/office/officeart/2005/8/layout/chevronAccent+Icon"/>
    <dgm:cxn modelId="{851EFA84-87D3-4A72-8143-D334BC901118}" type="presParOf" srcId="{1BF2241D-B2D7-48B9-9C9D-7BCD58A4D81A}" destId="{D4084198-3688-4E0E-A884-804EF28953D1}"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E7CA01-6D86-497F-B1DA-B280FB1AE71D}"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US"/>
        </a:p>
      </dgm:t>
    </dgm:pt>
    <dgm:pt modelId="{1E187D38-5012-4E4D-87A5-FE4A2D73B320}">
      <dgm:prSet phldrT="[Text]"/>
      <dgm:spPr/>
      <dgm:t>
        <a:bodyPr/>
        <a:lstStyle/>
        <a:p>
          <a:r>
            <a:rPr lang="en-US" dirty="0" smtClean="0"/>
            <a:t>Classification</a:t>
          </a:r>
          <a:endParaRPr lang="en-US" dirty="0"/>
        </a:p>
      </dgm:t>
    </dgm:pt>
    <dgm:pt modelId="{B48AA4FE-A154-47AF-9B64-18360C7B4EC9}" type="parTrans" cxnId="{F0911DE4-3F73-4B0D-AEBB-370FCD0FA929}">
      <dgm:prSet/>
      <dgm:spPr/>
      <dgm:t>
        <a:bodyPr/>
        <a:lstStyle/>
        <a:p>
          <a:endParaRPr lang="en-US"/>
        </a:p>
      </dgm:t>
    </dgm:pt>
    <dgm:pt modelId="{E357166D-BDF8-4E79-B465-40D2D68049DC}" type="sibTrans" cxnId="{F0911DE4-3F73-4B0D-AEBB-370FCD0FA929}">
      <dgm:prSet/>
      <dgm:spPr/>
      <dgm:t>
        <a:bodyPr/>
        <a:lstStyle/>
        <a:p>
          <a:endParaRPr lang="en-US"/>
        </a:p>
      </dgm:t>
    </dgm:pt>
    <dgm:pt modelId="{F61D2AA4-4C08-441F-9B6E-B376E3695679}">
      <dgm:prSet phldrT="[Text]"/>
      <dgm:spPr/>
      <dgm:t>
        <a:bodyPr/>
        <a:lstStyle/>
        <a:p>
          <a:r>
            <a:rPr lang="en-US" dirty="0" smtClean="0"/>
            <a:t>Regression</a:t>
          </a:r>
          <a:endParaRPr lang="en-US" dirty="0"/>
        </a:p>
      </dgm:t>
    </dgm:pt>
    <dgm:pt modelId="{0ECA340D-C5F9-44D0-A48E-64842E8E6350}" type="parTrans" cxnId="{BA42D966-8172-4B01-97BF-ED63A77C85CE}">
      <dgm:prSet/>
      <dgm:spPr/>
      <dgm:t>
        <a:bodyPr/>
        <a:lstStyle/>
        <a:p>
          <a:endParaRPr lang="en-US"/>
        </a:p>
      </dgm:t>
    </dgm:pt>
    <dgm:pt modelId="{178BD464-572A-4601-AC62-08BD1761CFC1}" type="sibTrans" cxnId="{BA42D966-8172-4B01-97BF-ED63A77C85CE}">
      <dgm:prSet/>
      <dgm:spPr/>
      <dgm:t>
        <a:bodyPr/>
        <a:lstStyle/>
        <a:p>
          <a:endParaRPr lang="en-US"/>
        </a:p>
      </dgm:t>
    </dgm:pt>
    <dgm:pt modelId="{E4F830AF-C2A3-47FC-A4D3-1D26A2DAF9A9}">
      <dgm:prSet phldrT="[Text]"/>
      <dgm:spPr/>
      <dgm:t>
        <a:bodyPr/>
        <a:lstStyle/>
        <a:p>
          <a:r>
            <a:rPr lang="en-US" dirty="0" smtClean="0"/>
            <a:t>Supervised Learning</a:t>
          </a:r>
          <a:endParaRPr lang="en-US" dirty="0"/>
        </a:p>
      </dgm:t>
    </dgm:pt>
    <dgm:pt modelId="{6E74037C-3572-4363-A273-3555C3534C3C}" type="sibTrans" cxnId="{B967D666-7A3C-4A2A-8ED3-EA4BEE5FA72E}">
      <dgm:prSet/>
      <dgm:spPr/>
      <dgm:t>
        <a:bodyPr/>
        <a:lstStyle/>
        <a:p>
          <a:endParaRPr lang="en-US"/>
        </a:p>
      </dgm:t>
    </dgm:pt>
    <dgm:pt modelId="{ED74EB85-CB15-47DC-8327-8E23D3FEF83F}" type="parTrans" cxnId="{B967D666-7A3C-4A2A-8ED3-EA4BEE5FA72E}">
      <dgm:prSet/>
      <dgm:spPr/>
      <dgm:t>
        <a:bodyPr/>
        <a:lstStyle/>
        <a:p>
          <a:endParaRPr lang="en-US"/>
        </a:p>
      </dgm:t>
    </dgm:pt>
    <dgm:pt modelId="{9F23157D-ED87-4C6B-A7C8-8659496960BB}" type="pres">
      <dgm:prSet presAssocID="{6CE7CA01-6D86-497F-B1DA-B280FB1AE71D}" presName="diagram" presStyleCnt="0">
        <dgm:presLayoutVars>
          <dgm:chPref val="1"/>
          <dgm:dir/>
          <dgm:animOne val="branch"/>
          <dgm:animLvl val="lvl"/>
          <dgm:resizeHandles val="exact"/>
        </dgm:presLayoutVars>
      </dgm:prSet>
      <dgm:spPr/>
    </dgm:pt>
    <dgm:pt modelId="{CBF768EE-7ED5-4727-AEB7-B7864DD0259F}" type="pres">
      <dgm:prSet presAssocID="{E4F830AF-C2A3-47FC-A4D3-1D26A2DAF9A9}" presName="root1" presStyleCnt="0"/>
      <dgm:spPr/>
    </dgm:pt>
    <dgm:pt modelId="{305077B2-DF21-4F3F-9AFB-DA9944094688}" type="pres">
      <dgm:prSet presAssocID="{E4F830AF-C2A3-47FC-A4D3-1D26A2DAF9A9}" presName="LevelOneTextNode" presStyleLbl="node0" presStyleIdx="0" presStyleCnt="1">
        <dgm:presLayoutVars>
          <dgm:chPref val="3"/>
        </dgm:presLayoutVars>
      </dgm:prSet>
      <dgm:spPr/>
      <dgm:t>
        <a:bodyPr/>
        <a:lstStyle/>
        <a:p>
          <a:endParaRPr lang="en-US"/>
        </a:p>
      </dgm:t>
    </dgm:pt>
    <dgm:pt modelId="{00DCC2AA-3671-44D7-B94C-6515439955D2}" type="pres">
      <dgm:prSet presAssocID="{E4F830AF-C2A3-47FC-A4D3-1D26A2DAF9A9}" presName="level2hierChild" presStyleCnt="0"/>
      <dgm:spPr/>
    </dgm:pt>
    <dgm:pt modelId="{F3198749-A6D5-4A2E-B0C5-F430CBE81FC6}" type="pres">
      <dgm:prSet presAssocID="{B48AA4FE-A154-47AF-9B64-18360C7B4EC9}" presName="conn2-1" presStyleLbl="parChTrans1D2" presStyleIdx="0" presStyleCnt="2"/>
      <dgm:spPr/>
    </dgm:pt>
    <dgm:pt modelId="{4B393C51-F7F2-4024-8487-21157ADA7557}" type="pres">
      <dgm:prSet presAssocID="{B48AA4FE-A154-47AF-9B64-18360C7B4EC9}" presName="connTx" presStyleLbl="parChTrans1D2" presStyleIdx="0" presStyleCnt="2"/>
      <dgm:spPr/>
    </dgm:pt>
    <dgm:pt modelId="{EC87AB6B-671A-426E-B3E9-240A33B9657F}" type="pres">
      <dgm:prSet presAssocID="{1E187D38-5012-4E4D-87A5-FE4A2D73B320}" presName="root2" presStyleCnt="0"/>
      <dgm:spPr/>
    </dgm:pt>
    <dgm:pt modelId="{CCFE49D6-0DC4-449C-BA2A-8B48AA827D33}" type="pres">
      <dgm:prSet presAssocID="{1E187D38-5012-4E4D-87A5-FE4A2D73B320}" presName="LevelTwoTextNode" presStyleLbl="node2" presStyleIdx="0" presStyleCnt="2">
        <dgm:presLayoutVars>
          <dgm:chPref val="3"/>
        </dgm:presLayoutVars>
      </dgm:prSet>
      <dgm:spPr/>
    </dgm:pt>
    <dgm:pt modelId="{EDB9B156-B2C6-49BB-B9FB-23DB675B78E8}" type="pres">
      <dgm:prSet presAssocID="{1E187D38-5012-4E4D-87A5-FE4A2D73B320}" presName="level3hierChild" presStyleCnt="0"/>
      <dgm:spPr/>
    </dgm:pt>
    <dgm:pt modelId="{F7B05404-0ED0-4620-9F8D-9F17C97008EF}" type="pres">
      <dgm:prSet presAssocID="{0ECA340D-C5F9-44D0-A48E-64842E8E6350}" presName="conn2-1" presStyleLbl="parChTrans1D2" presStyleIdx="1" presStyleCnt="2"/>
      <dgm:spPr/>
    </dgm:pt>
    <dgm:pt modelId="{4141838B-D25F-4698-8F01-EF512D697E77}" type="pres">
      <dgm:prSet presAssocID="{0ECA340D-C5F9-44D0-A48E-64842E8E6350}" presName="connTx" presStyleLbl="parChTrans1D2" presStyleIdx="1" presStyleCnt="2"/>
      <dgm:spPr/>
    </dgm:pt>
    <dgm:pt modelId="{84C7CD1C-75AE-4186-8ABC-0491E4F5FF28}" type="pres">
      <dgm:prSet presAssocID="{F61D2AA4-4C08-441F-9B6E-B376E3695679}" presName="root2" presStyleCnt="0"/>
      <dgm:spPr/>
    </dgm:pt>
    <dgm:pt modelId="{4764179F-0576-494A-A232-D76BB292FDF8}" type="pres">
      <dgm:prSet presAssocID="{F61D2AA4-4C08-441F-9B6E-B376E3695679}" presName="LevelTwoTextNode" presStyleLbl="node2" presStyleIdx="1" presStyleCnt="2">
        <dgm:presLayoutVars>
          <dgm:chPref val="3"/>
        </dgm:presLayoutVars>
      </dgm:prSet>
      <dgm:spPr/>
    </dgm:pt>
    <dgm:pt modelId="{389C677E-F0F1-4D3E-A5B8-96A7BBF124E4}" type="pres">
      <dgm:prSet presAssocID="{F61D2AA4-4C08-441F-9B6E-B376E3695679}" presName="level3hierChild" presStyleCnt="0"/>
      <dgm:spPr/>
    </dgm:pt>
  </dgm:ptLst>
  <dgm:cxnLst>
    <dgm:cxn modelId="{F6C005E5-342C-485A-9841-B61BCEABD4BD}" type="presOf" srcId="{E4F830AF-C2A3-47FC-A4D3-1D26A2DAF9A9}" destId="{305077B2-DF21-4F3F-9AFB-DA9944094688}" srcOrd="0" destOrd="0" presId="urn:microsoft.com/office/officeart/2005/8/layout/hierarchy2"/>
    <dgm:cxn modelId="{70EFBCC7-170B-4AD1-BD30-358B9D7D7CAB}" type="presOf" srcId="{1E187D38-5012-4E4D-87A5-FE4A2D73B320}" destId="{CCFE49D6-0DC4-449C-BA2A-8B48AA827D33}" srcOrd="0" destOrd="0" presId="urn:microsoft.com/office/officeart/2005/8/layout/hierarchy2"/>
    <dgm:cxn modelId="{382E5BF4-BBBB-4212-987A-6ADFBCAEF819}" type="presOf" srcId="{0ECA340D-C5F9-44D0-A48E-64842E8E6350}" destId="{F7B05404-0ED0-4620-9F8D-9F17C97008EF}" srcOrd="0" destOrd="0" presId="urn:microsoft.com/office/officeart/2005/8/layout/hierarchy2"/>
    <dgm:cxn modelId="{78737E7E-16CF-4220-8975-550AAD08B60E}" type="presOf" srcId="{B48AA4FE-A154-47AF-9B64-18360C7B4EC9}" destId="{F3198749-A6D5-4A2E-B0C5-F430CBE81FC6}" srcOrd="0" destOrd="0" presId="urn:microsoft.com/office/officeart/2005/8/layout/hierarchy2"/>
    <dgm:cxn modelId="{B9089AE5-B25B-4E8F-B5F1-8E841F79FBC9}" type="presOf" srcId="{0ECA340D-C5F9-44D0-A48E-64842E8E6350}" destId="{4141838B-D25F-4698-8F01-EF512D697E77}" srcOrd="1" destOrd="0" presId="urn:microsoft.com/office/officeart/2005/8/layout/hierarchy2"/>
    <dgm:cxn modelId="{B967D666-7A3C-4A2A-8ED3-EA4BEE5FA72E}" srcId="{6CE7CA01-6D86-497F-B1DA-B280FB1AE71D}" destId="{E4F830AF-C2A3-47FC-A4D3-1D26A2DAF9A9}" srcOrd="0" destOrd="0" parTransId="{ED74EB85-CB15-47DC-8327-8E23D3FEF83F}" sibTransId="{6E74037C-3572-4363-A273-3555C3534C3C}"/>
    <dgm:cxn modelId="{F0911DE4-3F73-4B0D-AEBB-370FCD0FA929}" srcId="{E4F830AF-C2A3-47FC-A4D3-1D26A2DAF9A9}" destId="{1E187D38-5012-4E4D-87A5-FE4A2D73B320}" srcOrd="0" destOrd="0" parTransId="{B48AA4FE-A154-47AF-9B64-18360C7B4EC9}" sibTransId="{E357166D-BDF8-4E79-B465-40D2D68049DC}"/>
    <dgm:cxn modelId="{FF8D09EE-19AF-4DE9-B37A-2A459E4DDFA2}" type="presOf" srcId="{F61D2AA4-4C08-441F-9B6E-B376E3695679}" destId="{4764179F-0576-494A-A232-D76BB292FDF8}" srcOrd="0" destOrd="0" presId="urn:microsoft.com/office/officeart/2005/8/layout/hierarchy2"/>
    <dgm:cxn modelId="{BA42D966-8172-4B01-97BF-ED63A77C85CE}" srcId="{E4F830AF-C2A3-47FC-A4D3-1D26A2DAF9A9}" destId="{F61D2AA4-4C08-441F-9B6E-B376E3695679}" srcOrd="1" destOrd="0" parTransId="{0ECA340D-C5F9-44D0-A48E-64842E8E6350}" sibTransId="{178BD464-572A-4601-AC62-08BD1761CFC1}"/>
    <dgm:cxn modelId="{0C06026F-5605-4ECC-BF7C-6C11EE33A865}" type="presOf" srcId="{B48AA4FE-A154-47AF-9B64-18360C7B4EC9}" destId="{4B393C51-F7F2-4024-8487-21157ADA7557}" srcOrd="1" destOrd="0" presId="urn:microsoft.com/office/officeart/2005/8/layout/hierarchy2"/>
    <dgm:cxn modelId="{443F01CE-2D61-423D-9F07-B6DAACAD89CC}" type="presOf" srcId="{6CE7CA01-6D86-497F-B1DA-B280FB1AE71D}" destId="{9F23157D-ED87-4C6B-A7C8-8659496960BB}" srcOrd="0" destOrd="0" presId="urn:microsoft.com/office/officeart/2005/8/layout/hierarchy2"/>
    <dgm:cxn modelId="{0EF4EB44-7827-4BE2-B633-E001C5CC11B7}" type="presParOf" srcId="{9F23157D-ED87-4C6B-A7C8-8659496960BB}" destId="{CBF768EE-7ED5-4727-AEB7-B7864DD0259F}" srcOrd="0" destOrd="0" presId="urn:microsoft.com/office/officeart/2005/8/layout/hierarchy2"/>
    <dgm:cxn modelId="{DB54973A-30B9-49D0-A27D-9044CB37DB5D}" type="presParOf" srcId="{CBF768EE-7ED5-4727-AEB7-B7864DD0259F}" destId="{305077B2-DF21-4F3F-9AFB-DA9944094688}" srcOrd="0" destOrd="0" presId="urn:microsoft.com/office/officeart/2005/8/layout/hierarchy2"/>
    <dgm:cxn modelId="{2E741953-262C-44D3-A250-3B664DB77451}" type="presParOf" srcId="{CBF768EE-7ED5-4727-AEB7-B7864DD0259F}" destId="{00DCC2AA-3671-44D7-B94C-6515439955D2}" srcOrd="1" destOrd="0" presId="urn:microsoft.com/office/officeart/2005/8/layout/hierarchy2"/>
    <dgm:cxn modelId="{DA937B2E-535F-41C5-B6BD-3BA4A8D9AA71}" type="presParOf" srcId="{00DCC2AA-3671-44D7-B94C-6515439955D2}" destId="{F3198749-A6D5-4A2E-B0C5-F430CBE81FC6}" srcOrd="0" destOrd="0" presId="urn:microsoft.com/office/officeart/2005/8/layout/hierarchy2"/>
    <dgm:cxn modelId="{19708B46-B696-4C3C-A097-41D6788A17BF}" type="presParOf" srcId="{F3198749-A6D5-4A2E-B0C5-F430CBE81FC6}" destId="{4B393C51-F7F2-4024-8487-21157ADA7557}" srcOrd="0" destOrd="0" presId="urn:microsoft.com/office/officeart/2005/8/layout/hierarchy2"/>
    <dgm:cxn modelId="{056DC605-361B-4419-8CDA-E59F0C103C60}" type="presParOf" srcId="{00DCC2AA-3671-44D7-B94C-6515439955D2}" destId="{EC87AB6B-671A-426E-B3E9-240A33B9657F}" srcOrd="1" destOrd="0" presId="urn:microsoft.com/office/officeart/2005/8/layout/hierarchy2"/>
    <dgm:cxn modelId="{A5ACD4B9-E2E1-476C-9EB7-4E1D61DB2A1C}" type="presParOf" srcId="{EC87AB6B-671A-426E-B3E9-240A33B9657F}" destId="{CCFE49D6-0DC4-449C-BA2A-8B48AA827D33}" srcOrd="0" destOrd="0" presId="urn:microsoft.com/office/officeart/2005/8/layout/hierarchy2"/>
    <dgm:cxn modelId="{41FAB968-5CA1-4770-AE41-31FAE14397F5}" type="presParOf" srcId="{EC87AB6B-671A-426E-B3E9-240A33B9657F}" destId="{EDB9B156-B2C6-49BB-B9FB-23DB675B78E8}" srcOrd="1" destOrd="0" presId="urn:microsoft.com/office/officeart/2005/8/layout/hierarchy2"/>
    <dgm:cxn modelId="{A88624E8-1341-43BD-9DE4-567C36AD75B4}" type="presParOf" srcId="{00DCC2AA-3671-44D7-B94C-6515439955D2}" destId="{F7B05404-0ED0-4620-9F8D-9F17C97008EF}" srcOrd="2" destOrd="0" presId="urn:microsoft.com/office/officeart/2005/8/layout/hierarchy2"/>
    <dgm:cxn modelId="{59DA87E2-EF4B-40F0-9BB6-C5B3C9D430D3}" type="presParOf" srcId="{F7B05404-0ED0-4620-9F8D-9F17C97008EF}" destId="{4141838B-D25F-4698-8F01-EF512D697E77}" srcOrd="0" destOrd="0" presId="urn:microsoft.com/office/officeart/2005/8/layout/hierarchy2"/>
    <dgm:cxn modelId="{94CB795B-56F9-4C08-A072-CBBD253C5161}" type="presParOf" srcId="{00DCC2AA-3671-44D7-B94C-6515439955D2}" destId="{84C7CD1C-75AE-4186-8ABC-0491E4F5FF28}" srcOrd="3" destOrd="0" presId="urn:microsoft.com/office/officeart/2005/8/layout/hierarchy2"/>
    <dgm:cxn modelId="{5DA9A589-7320-42D6-8F98-DA95FB1A19C7}" type="presParOf" srcId="{84C7CD1C-75AE-4186-8ABC-0491E4F5FF28}" destId="{4764179F-0576-494A-A232-D76BB292FDF8}" srcOrd="0" destOrd="0" presId="urn:microsoft.com/office/officeart/2005/8/layout/hierarchy2"/>
    <dgm:cxn modelId="{25A942FC-D828-42A8-B478-0EFE63E423F9}" type="presParOf" srcId="{84C7CD1C-75AE-4186-8ABC-0491E4F5FF28}" destId="{389C677E-F0F1-4D3E-A5B8-96A7BBF124E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7D8EA-E83A-4F93-8610-AA7D9B26F629}" type="doc">
      <dgm:prSet loTypeId="urn:microsoft.com/office/officeart/2005/8/layout/equation2" loCatId="process" qsTypeId="urn:microsoft.com/office/officeart/2005/8/quickstyle/simple1" qsCatId="simple" csTypeId="urn:microsoft.com/office/officeart/2005/8/colors/colorful1" csCatId="colorful" phldr="1"/>
      <dgm:spPr/>
    </dgm:pt>
    <dgm:pt modelId="{29B74E18-3279-4CB0-8FFE-2C89513E42F2}">
      <dgm:prSet phldrT="[Text]"/>
      <dgm:spPr/>
      <dgm:t>
        <a:bodyPr/>
        <a:lstStyle/>
        <a:p>
          <a:endParaRPr lang="en-US" dirty="0"/>
        </a:p>
      </dgm:t>
    </dgm:pt>
    <dgm:pt modelId="{91DC4C56-4701-4B63-9D7D-95D4864C344A}" type="parTrans" cxnId="{752DE306-9657-4433-9031-4BEEEF23E8F5}">
      <dgm:prSet/>
      <dgm:spPr/>
      <dgm:t>
        <a:bodyPr/>
        <a:lstStyle/>
        <a:p>
          <a:endParaRPr lang="en-US"/>
        </a:p>
      </dgm:t>
    </dgm:pt>
    <dgm:pt modelId="{EC697729-C9B6-408A-B189-9F327BBF625D}" type="sibTrans" cxnId="{752DE306-9657-4433-9031-4BEEEF23E8F5}">
      <dgm:prSet/>
      <dgm:spPr/>
      <dgm:t>
        <a:bodyPr/>
        <a:lstStyle/>
        <a:p>
          <a:r>
            <a:rPr lang="en-US" dirty="0" smtClean="0"/>
            <a:t>Training</a:t>
          </a:r>
          <a:endParaRPr lang="en-US" dirty="0"/>
        </a:p>
      </dgm:t>
    </dgm:pt>
    <dgm:pt modelId="{4AD3C029-3094-4548-84E4-CBE0EF2B27F2}">
      <dgm:prSet phldrT="[Text]"/>
      <dgm:spPr/>
      <dgm:t>
        <a:bodyPr/>
        <a:lstStyle/>
        <a:p>
          <a:r>
            <a:rPr lang="en-US" dirty="0" smtClean="0"/>
            <a:t>Model</a:t>
          </a:r>
          <a:endParaRPr lang="en-US" dirty="0"/>
        </a:p>
      </dgm:t>
    </dgm:pt>
    <dgm:pt modelId="{3BD46A28-5C77-48F2-8D0D-2DA750610DC8}" type="parTrans" cxnId="{F19FBD19-BDCC-40B7-9F59-512F678CE17E}">
      <dgm:prSet/>
      <dgm:spPr/>
      <dgm:t>
        <a:bodyPr/>
        <a:lstStyle/>
        <a:p>
          <a:endParaRPr lang="en-US"/>
        </a:p>
      </dgm:t>
    </dgm:pt>
    <dgm:pt modelId="{AA942BE3-33EC-4043-A76B-3EA942AC1BA8}" type="sibTrans" cxnId="{F19FBD19-BDCC-40B7-9F59-512F678CE17E}">
      <dgm:prSet/>
      <dgm:spPr/>
      <dgm:t>
        <a:bodyPr/>
        <a:lstStyle/>
        <a:p>
          <a:endParaRPr lang="en-US"/>
        </a:p>
      </dgm:t>
    </dgm:pt>
    <dgm:pt modelId="{55A5B7B1-46DD-4279-894F-133A3FD540AA}" type="pres">
      <dgm:prSet presAssocID="{18A7D8EA-E83A-4F93-8610-AA7D9B26F629}" presName="Name0" presStyleCnt="0">
        <dgm:presLayoutVars>
          <dgm:dir/>
          <dgm:resizeHandles val="exact"/>
        </dgm:presLayoutVars>
      </dgm:prSet>
      <dgm:spPr/>
    </dgm:pt>
    <dgm:pt modelId="{70203AB0-3F3C-45BC-8E99-D639EA477ED5}" type="pres">
      <dgm:prSet presAssocID="{18A7D8EA-E83A-4F93-8610-AA7D9B26F629}" presName="vNodes" presStyleCnt="0"/>
      <dgm:spPr/>
    </dgm:pt>
    <dgm:pt modelId="{A16B33D3-46C3-433B-8AA7-F629A39C7785}" type="pres">
      <dgm:prSet presAssocID="{29B74E18-3279-4CB0-8FFE-2C89513E42F2}" presName="node" presStyleLbl="node1" presStyleIdx="0" presStyleCnt="2">
        <dgm:presLayoutVars>
          <dgm:bulletEnabled val="1"/>
        </dgm:presLayoutVars>
      </dgm:prSet>
      <dgm:spPr/>
      <dgm:t>
        <a:bodyPr/>
        <a:lstStyle/>
        <a:p>
          <a:endParaRPr lang="en-US"/>
        </a:p>
      </dgm:t>
    </dgm:pt>
    <dgm:pt modelId="{188B78BD-A4D8-4C2B-8058-CB756EBF6ACE}" type="pres">
      <dgm:prSet presAssocID="{18A7D8EA-E83A-4F93-8610-AA7D9B26F629}" presName="sibTransLast" presStyleLbl="sibTrans2D1" presStyleIdx="0" presStyleCnt="1" custLinFactNeighborX="-20785"/>
      <dgm:spPr/>
      <dgm:t>
        <a:bodyPr/>
        <a:lstStyle/>
        <a:p>
          <a:endParaRPr lang="en-US"/>
        </a:p>
      </dgm:t>
    </dgm:pt>
    <dgm:pt modelId="{1637E813-A7D1-46C2-93F1-9801150BF7D9}" type="pres">
      <dgm:prSet presAssocID="{18A7D8EA-E83A-4F93-8610-AA7D9B26F629}" presName="connectorText" presStyleLbl="sibTrans2D1" presStyleIdx="0" presStyleCnt="1"/>
      <dgm:spPr/>
      <dgm:t>
        <a:bodyPr/>
        <a:lstStyle/>
        <a:p>
          <a:endParaRPr lang="en-US"/>
        </a:p>
      </dgm:t>
    </dgm:pt>
    <dgm:pt modelId="{B2922A1D-DD17-4F03-A802-EEFE3B885486}" type="pres">
      <dgm:prSet presAssocID="{18A7D8EA-E83A-4F93-8610-AA7D9B26F629}" presName="lastNode" presStyleLbl="node1" presStyleIdx="1" presStyleCnt="2" custScaleX="49155" custScaleY="30326" custLinFactNeighborX="-9727" custLinFactNeighborY="-619">
        <dgm:presLayoutVars>
          <dgm:bulletEnabled val="1"/>
        </dgm:presLayoutVars>
      </dgm:prSet>
      <dgm:spPr/>
      <dgm:t>
        <a:bodyPr/>
        <a:lstStyle/>
        <a:p>
          <a:endParaRPr lang="en-US"/>
        </a:p>
      </dgm:t>
    </dgm:pt>
  </dgm:ptLst>
  <dgm:cxnLst>
    <dgm:cxn modelId="{752DE306-9657-4433-9031-4BEEEF23E8F5}" srcId="{18A7D8EA-E83A-4F93-8610-AA7D9B26F629}" destId="{29B74E18-3279-4CB0-8FFE-2C89513E42F2}" srcOrd="0" destOrd="0" parTransId="{91DC4C56-4701-4B63-9D7D-95D4864C344A}" sibTransId="{EC697729-C9B6-408A-B189-9F327BBF625D}"/>
    <dgm:cxn modelId="{B1A4F16B-E8A0-4ADE-8FCC-FF4F524DA5D4}" type="presOf" srcId="{EC697729-C9B6-408A-B189-9F327BBF625D}" destId="{188B78BD-A4D8-4C2B-8058-CB756EBF6ACE}" srcOrd="0" destOrd="0" presId="urn:microsoft.com/office/officeart/2005/8/layout/equation2"/>
    <dgm:cxn modelId="{A05276C1-6EDE-4A47-80E6-F690F8563843}" type="presOf" srcId="{29B74E18-3279-4CB0-8FFE-2C89513E42F2}" destId="{A16B33D3-46C3-433B-8AA7-F629A39C7785}" srcOrd="0" destOrd="0" presId="urn:microsoft.com/office/officeart/2005/8/layout/equation2"/>
    <dgm:cxn modelId="{F19FBD19-BDCC-40B7-9F59-512F678CE17E}" srcId="{18A7D8EA-E83A-4F93-8610-AA7D9B26F629}" destId="{4AD3C029-3094-4548-84E4-CBE0EF2B27F2}" srcOrd="1" destOrd="0" parTransId="{3BD46A28-5C77-48F2-8D0D-2DA750610DC8}" sibTransId="{AA942BE3-33EC-4043-A76B-3EA942AC1BA8}"/>
    <dgm:cxn modelId="{878AB9DA-2B37-4782-BC72-954936765617}" type="presOf" srcId="{18A7D8EA-E83A-4F93-8610-AA7D9B26F629}" destId="{55A5B7B1-46DD-4279-894F-133A3FD540AA}" srcOrd="0" destOrd="0" presId="urn:microsoft.com/office/officeart/2005/8/layout/equation2"/>
    <dgm:cxn modelId="{61CDCCED-4102-4709-9B25-058E80341873}" type="presOf" srcId="{4AD3C029-3094-4548-84E4-CBE0EF2B27F2}" destId="{B2922A1D-DD17-4F03-A802-EEFE3B885486}" srcOrd="0" destOrd="0" presId="urn:microsoft.com/office/officeart/2005/8/layout/equation2"/>
    <dgm:cxn modelId="{49190F8A-A468-42C7-A2BA-732DC0EEA9F8}" type="presOf" srcId="{EC697729-C9B6-408A-B189-9F327BBF625D}" destId="{1637E813-A7D1-46C2-93F1-9801150BF7D9}" srcOrd="1" destOrd="0" presId="urn:microsoft.com/office/officeart/2005/8/layout/equation2"/>
    <dgm:cxn modelId="{0DB3CBFE-9279-4F02-ACE5-B904244EB926}" type="presParOf" srcId="{55A5B7B1-46DD-4279-894F-133A3FD540AA}" destId="{70203AB0-3F3C-45BC-8E99-D639EA477ED5}" srcOrd="0" destOrd="0" presId="urn:microsoft.com/office/officeart/2005/8/layout/equation2"/>
    <dgm:cxn modelId="{BA853B1C-DFCE-4F01-9B14-12C5DA0ADB97}" type="presParOf" srcId="{70203AB0-3F3C-45BC-8E99-D639EA477ED5}" destId="{A16B33D3-46C3-433B-8AA7-F629A39C7785}" srcOrd="0" destOrd="0" presId="urn:microsoft.com/office/officeart/2005/8/layout/equation2"/>
    <dgm:cxn modelId="{D6B67B0E-7CC8-4232-9FB1-C8E0DBD7217F}" type="presParOf" srcId="{55A5B7B1-46DD-4279-894F-133A3FD540AA}" destId="{188B78BD-A4D8-4C2B-8058-CB756EBF6ACE}" srcOrd="1" destOrd="0" presId="urn:microsoft.com/office/officeart/2005/8/layout/equation2"/>
    <dgm:cxn modelId="{86901D55-DCFA-457F-B159-05CAD8247E15}" type="presParOf" srcId="{188B78BD-A4D8-4C2B-8058-CB756EBF6ACE}" destId="{1637E813-A7D1-46C2-93F1-9801150BF7D9}" srcOrd="0" destOrd="0" presId="urn:microsoft.com/office/officeart/2005/8/layout/equation2"/>
    <dgm:cxn modelId="{7EB147B3-13A7-449F-BC4E-6F93120C3FF6}" type="presParOf" srcId="{55A5B7B1-46DD-4279-894F-133A3FD540AA}" destId="{B2922A1D-DD17-4F03-A802-EEFE3B885486}"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204100-E83C-47DB-8596-8EECAC34A44D}" type="doc">
      <dgm:prSet loTypeId="urn:microsoft.com/office/officeart/2008/layout/HalfCircleOrganizationChart" loCatId="hierarchy" qsTypeId="urn:microsoft.com/office/officeart/2005/8/quickstyle/simple1" qsCatId="simple" csTypeId="urn:microsoft.com/office/officeart/2005/8/colors/colorful3" csCatId="colorful" phldr="1"/>
      <dgm:spPr/>
      <dgm:t>
        <a:bodyPr/>
        <a:lstStyle/>
        <a:p>
          <a:endParaRPr lang="en-US"/>
        </a:p>
      </dgm:t>
    </dgm:pt>
    <dgm:pt modelId="{EAF89A9A-31E6-4540-A92C-8F122F25C6BF}">
      <dgm:prSet phldrT="[Text]"/>
      <dgm:spPr/>
      <dgm:t>
        <a:bodyPr/>
        <a:lstStyle/>
        <a:p>
          <a:r>
            <a:rPr lang="en-US" dirty="0" smtClean="0"/>
            <a:t>ML Algorithms</a:t>
          </a:r>
          <a:endParaRPr lang="en-US" dirty="0"/>
        </a:p>
      </dgm:t>
    </dgm:pt>
    <dgm:pt modelId="{0C52398A-F9D5-447B-A177-959D9AA345C8}" type="parTrans" cxnId="{499546FB-BD75-43F3-9E95-916DD47AC842}">
      <dgm:prSet/>
      <dgm:spPr/>
      <dgm:t>
        <a:bodyPr/>
        <a:lstStyle/>
        <a:p>
          <a:endParaRPr lang="en-US"/>
        </a:p>
      </dgm:t>
    </dgm:pt>
    <dgm:pt modelId="{1E33D4E7-AE05-40DC-9916-1F3567565778}" type="sibTrans" cxnId="{499546FB-BD75-43F3-9E95-916DD47AC842}">
      <dgm:prSet/>
      <dgm:spPr/>
      <dgm:t>
        <a:bodyPr/>
        <a:lstStyle/>
        <a:p>
          <a:endParaRPr lang="en-US"/>
        </a:p>
      </dgm:t>
    </dgm:pt>
    <dgm:pt modelId="{DF50ECF2-8BCC-4195-95F7-CA11954DE5DF}">
      <dgm:prSet phldrT="[Text]"/>
      <dgm:spPr/>
      <dgm:t>
        <a:bodyPr/>
        <a:lstStyle/>
        <a:p>
          <a:r>
            <a:rPr lang="en-US" dirty="0" smtClean="0"/>
            <a:t>Probabilistic</a:t>
          </a:r>
          <a:endParaRPr lang="en-US" dirty="0"/>
        </a:p>
      </dgm:t>
    </dgm:pt>
    <dgm:pt modelId="{F33AF0D6-D9F0-4E39-9131-96987FE37F39}" type="parTrans" cxnId="{C281DE12-03FB-4D42-837B-6D48D630D546}">
      <dgm:prSet/>
      <dgm:spPr/>
      <dgm:t>
        <a:bodyPr/>
        <a:lstStyle/>
        <a:p>
          <a:endParaRPr lang="en-US"/>
        </a:p>
      </dgm:t>
    </dgm:pt>
    <dgm:pt modelId="{ACCB400B-FE87-4B55-A40D-4BEDCA9CC263}" type="sibTrans" cxnId="{C281DE12-03FB-4D42-837B-6D48D630D546}">
      <dgm:prSet/>
      <dgm:spPr/>
      <dgm:t>
        <a:bodyPr/>
        <a:lstStyle/>
        <a:p>
          <a:endParaRPr lang="en-US"/>
        </a:p>
      </dgm:t>
    </dgm:pt>
    <dgm:pt modelId="{98EA2D19-271D-43C1-836E-08E417F757BD}">
      <dgm:prSet phldrT="[Text]"/>
      <dgm:spPr/>
      <dgm:t>
        <a:bodyPr/>
        <a:lstStyle/>
        <a:p>
          <a:r>
            <a:rPr lang="en-US" dirty="0" smtClean="0"/>
            <a:t>Linear</a:t>
          </a:r>
          <a:endParaRPr lang="en-US" dirty="0"/>
        </a:p>
      </dgm:t>
    </dgm:pt>
    <dgm:pt modelId="{2BFBF28C-4E6C-43DC-845D-093656C79C51}" type="parTrans" cxnId="{D0029F1D-F1E3-4948-B621-2ACC21805D83}">
      <dgm:prSet/>
      <dgm:spPr/>
      <dgm:t>
        <a:bodyPr/>
        <a:lstStyle/>
        <a:p>
          <a:endParaRPr lang="en-US"/>
        </a:p>
      </dgm:t>
    </dgm:pt>
    <dgm:pt modelId="{BC4119E2-0B59-4290-9137-AB5069242908}" type="sibTrans" cxnId="{D0029F1D-F1E3-4948-B621-2ACC21805D83}">
      <dgm:prSet/>
      <dgm:spPr/>
      <dgm:t>
        <a:bodyPr/>
        <a:lstStyle/>
        <a:p>
          <a:endParaRPr lang="en-US"/>
        </a:p>
      </dgm:t>
    </dgm:pt>
    <dgm:pt modelId="{0EF6B010-94CC-4D33-8F4D-FF0916A35C2D}">
      <dgm:prSet phldrT="[Text]"/>
      <dgm:spPr/>
      <dgm:t>
        <a:bodyPr/>
        <a:lstStyle/>
        <a:p>
          <a:r>
            <a:rPr lang="en-US" dirty="0" smtClean="0"/>
            <a:t>Tree Based</a:t>
          </a:r>
          <a:endParaRPr lang="en-US" dirty="0"/>
        </a:p>
      </dgm:t>
    </dgm:pt>
    <dgm:pt modelId="{0EDFC6E1-F5AE-471B-98AC-8AA59B19827A}" type="parTrans" cxnId="{40223A14-F766-4B85-85DF-4AE6A60C6219}">
      <dgm:prSet/>
      <dgm:spPr/>
      <dgm:t>
        <a:bodyPr/>
        <a:lstStyle/>
        <a:p>
          <a:endParaRPr lang="en-US"/>
        </a:p>
      </dgm:t>
    </dgm:pt>
    <dgm:pt modelId="{3E1516C1-649B-4999-A2EC-E74F1568510E}" type="sibTrans" cxnId="{40223A14-F766-4B85-85DF-4AE6A60C6219}">
      <dgm:prSet/>
      <dgm:spPr/>
      <dgm:t>
        <a:bodyPr/>
        <a:lstStyle/>
        <a:p>
          <a:endParaRPr lang="en-US"/>
        </a:p>
      </dgm:t>
    </dgm:pt>
    <dgm:pt modelId="{5FF556AC-53F2-4DC4-ADC8-E32C2D188571}">
      <dgm:prSet phldrT="[Text]"/>
      <dgm:spPr/>
      <dgm:t>
        <a:bodyPr/>
        <a:lstStyle/>
        <a:p>
          <a:r>
            <a:rPr lang="en-US" dirty="0" smtClean="0"/>
            <a:t>Evolutionary</a:t>
          </a:r>
          <a:endParaRPr lang="en-US" dirty="0"/>
        </a:p>
      </dgm:t>
    </dgm:pt>
    <dgm:pt modelId="{C0A72404-8A6A-4660-8A23-9D9D031C10AD}" type="parTrans" cxnId="{B5E9C794-E00B-4C3B-A8B3-38AD0B11C12D}">
      <dgm:prSet/>
      <dgm:spPr/>
      <dgm:t>
        <a:bodyPr/>
        <a:lstStyle/>
        <a:p>
          <a:endParaRPr lang="en-US"/>
        </a:p>
      </dgm:t>
    </dgm:pt>
    <dgm:pt modelId="{39B96C6E-1E5D-4009-BFD5-3CD69A6C6537}" type="sibTrans" cxnId="{B5E9C794-E00B-4C3B-A8B3-38AD0B11C12D}">
      <dgm:prSet/>
      <dgm:spPr/>
      <dgm:t>
        <a:bodyPr/>
        <a:lstStyle/>
        <a:p>
          <a:endParaRPr lang="en-US"/>
        </a:p>
      </dgm:t>
    </dgm:pt>
    <dgm:pt modelId="{CF567617-EA2B-4A29-A922-0FB068D00BC6}" type="pres">
      <dgm:prSet presAssocID="{84204100-E83C-47DB-8596-8EECAC34A44D}" presName="Name0" presStyleCnt="0">
        <dgm:presLayoutVars>
          <dgm:orgChart val="1"/>
          <dgm:chPref val="1"/>
          <dgm:dir/>
          <dgm:animOne val="branch"/>
          <dgm:animLvl val="lvl"/>
          <dgm:resizeHandles/>
        </dgm:presLayoutVars>
      </dgm:prSet>
      <dgm:spPr/>
    </dgm:pt>
    <dgm:pt modelId="{36EEB45A-E0D9-47EF-AB28-F1AD8F05A284}" type="pres">
      <dgm:prSet presAssocID="{EAF89A9A-31E6-4540-A92C-8F122F25C6BF}" presName="hierRoot1" presStyleCnt="0">
        <dgm:presLayoutVars>
          <dgm:hierBranch val="init"/>
        </dgm:presLayoutVars>
      </dgm:prSet>
      <dgm:spPr/>
    </dgm:pt>
    <dgm:pt modelId="{0158C813-83CB-4AF4-8E1C-4FD33DE2A62D}" type="pres">
      <dgm:prSet presAssocID="{EAF89A9A-31E6-4540-A92C-8F122F25C6BF}" presName="rootComposite1" presStyleCnt="0"/>
      <dgm:spPr/>
    </dgm:pt>
    <dgm:pt modelId="{42CC57AE-95DC-4968-8070-607E27FA166C}" type="pres">
      <dgm:prSet presAssocID="{EAF89A9A-31E6-4540-A92C-8F122F25C6BF}" presName="rootText1" presStyleLbl="alignAcc1" presStyleIdx="0" presStyleCnt="0">
        <dgm:presLayoutVars>
          <dgm:chPref val="3"/>
        </dgm:presLayoutVars>
      </dgm:prSet>
      <dgm:spPr/>
    </dgm:pt>
    <dgm:pt modelId="{2F8E0E7C-CB74-4D82-A6B7-591DE76E428F}" type="pres">
      <dgm:prSet presAssocID="{EAF89A9A-31E6-4540-A92C-8F122F25C6BF}" presName="topArc1" presStyleLbl="parChTrans1D1" presStyleIdx="0" presStyleCnt="10"/>
      <dgm:spPr/>
    </dgm:pt>
    <dgm:pt modelId="{725F945B-A394-4A6F-8856-B36CBBA936A5}" type="pres">
      <dgm:prSet presAssocID="{EAF89A9A-31E6-4540-A92C-8F122F25C6BF}" presName="bottomArc1" presStyleLbl="parChTrans1D1" presStyleIdx="1" presStyleCnt="10"/>
      <dgm:spPr/>
    </dgm:pt>
    <dgm:pt modelId="{A9A19DE4-6979-4FD8-A464-A4E6862A4B33}" type="pres">
      <dgm:prSet presAssocID="{EAF89A9A-31E6-4540-A92C-8F122F25C6BF}" presName="topConnNode1" presStyleLbl="node1" presStyleIdx="0" presStyleCnt="0"/>
      <dgm:spPr/>
    </dgm:pt>
    <dgm:pt modelId="{C80CADF7-07F8-4577-B209-4560E0029FCA}" type="pres">
      <dgm:prSet presAssocID="{EAF89A9A-31E6-4540-A92C-8F122F25C6BF}" presName="hierChild2" presStyleCnt="0"/>
      <dgm:spPr/>
    </dgm:pt>
    <dgm:pt modelId="{F60FDF62-F891-4ABA-85F9-D675AD0D445C}" type="pres">
      <dgm:prSet presAssocID="{F33AF0D6-D9F0-4E39-9131-96987FE37F39}" presName="Name28" presStyleLbl="parChTrans1D2" presStyleIdx="0" presStyleCnt="4"/>
      <dgm:spPr/>
    </dgm:pt>
    <dgm:pt modelId="{17CAC483-AE6A-4D5F-87FE-F7592343AD1B}" type="pres">
      <dgm:prSet presAssocID="{DF50ECF2-8BCC-4195-95F7-CA11954DE5DF}" presName="hierRoot2" presStyleCnt="0">
        <dgm:presLayoutVars>
          <dgm:hierBranch val="init"/>
        </dgm:presLayoutVars>
      </dgm:prSet>
      <dgm:spPr/>
    </dgm:pt>
    <dgm:pt modelId="{FEEAB237-B3C4-450A-95A5-1796E33F1075}" type="pres">
      <dgm:prSet presAssocID="{DF50ECF2-8BCC-4195-95F7-CA11954DE5DF}" presName="rootComposite2" presStyleCnt="0"/>
      <dgm:spPr/>
    </dgm:pt>
    <dgm:pt modelId="{B229AA93-38BC-42E7-8297-7D002ABE01F8}" type="pres">
      <dgm:prSet presAssocID="{DF50ECF2-8BCC-4195-95F7-CA11954DE5DF}" presName="rootText2" presStyleLbl="alignAcc1" presStyleIdx="0" presStyleCnt="0">
        <dgm:presLayoutVars>
          <dgm:chPref val="3"/>
        </dgm:presLayoutVars>
      </dgm:prSet>
      <dgm:spPr/>
    </dgm:pt>
    <dgm:pt modelId="{0DD56B15-B74F-4573-93AD-7BA56C6DCA80}" type="pres">
      <dgm:prSet presAssocID="{DF50ECF2-8BCC-4195-95F7-CA11954DE5DF}" presName="topArc2" presStyleLbl="parChTrans1D1" presStyleIdx="2" presStyleCnt="10"/>
      <dgm:spPr/>
    </dgm:pt>
    <dgm:pt modelId="{8512B71B-C1B0-4C8C-AB73-51572124D843}" type="pres">
      <dgm:prSet presAssocID="{DF50ECF2-8BCC-4195-95F7-CA11954DE5DF}" presName="bottomArc2" presStyleLbl="parChTrans1D1" presStyleIdx="3" presStyleCnt="10"/>
      <dgm:spPr/>
    </dgm:pt>
    <dgm:pt modelId="{DE3785C3-05B2-4E76-A36D-21600FCFBD86}" type="pres">
      <dgm:prSet presAssocID="{DF50ECF2-8BCC-4195-95F7-CA11954DE5DF}" presName="topConnNode2" presStyleLbl="node2" presStyleIdx="0" presStyleCnt="0"/>
      <dgm:spPr/>
    </dgm:pt>
    <dgm:pt modelId="{2FDED7DC-7B63-4E19-9F14-4420151477DC}" type="pres">
      <dgm:prSet presAssocID="{DF50ECF2-8BCC-4195-95F7-CA11954DE5DF}" presName="hierChild4" presStyleCnt="0"/>
      <dgm:spPr/>
    </dgm:pt>
    <dgm:pt modelId="{7AD71AF2-E8C8-4399-85CB-DE28590853F2}" type="pres">
      <dgm:prSet presAssocID="{DF50ECF2-8BCC-4195-95F7-CA11954DE5DF}" presName="hierChild5" presStyleCnt="0"/>
      <dgm:spPr/>
    </dgm:pt>
    <dgm:pt modelId="{78CE6764-8004-48FC-AA76-002330D4858F}" type="pres">
      <dgm:prSet presAssocID="{2BFBF28C-4E6C-43DC-845D-093656C79C51}" presName="Name28" presStyleLbl="parChTrans1D2" presStyleIdx="1" presStyleCnt="4"/>
      <dgm:spPr/>
    </dgm:pt>
    <dgm:pt modelId="{4CA27C3A-D734-4815-9990-9950BC2B3D15}" type="pres">
      <dgm:prSet presAssocID="{98EA2D19-271D-43C1-836E-08E417F757BD}" presName="hierRoot2" presStyleCnt="0">
        <dgm:presLayoutVars>
          <dgm:hierBranch val="init"/>
        </dgm:presLayoutVars>
      </dgm:prSet>
      <dgm:spPr/>
    </dgm:pt>
    <dgm:pt modelId="{6CD823EE-1A80-43B2-B91B-1460792A4103}" type="pres">
      <dgm:prSet presAssocID="{98EA2D19-271D-43C1-836E-08E417F757BD}" presName="rootComposite2" presStyleCnt="0"/>
      <dgm:spPr/>
    </dgm:pt>
    <dgm:pt modelId="{BDE06BC7-E111-41F7-9464-22A8A1B221E7}" type="pres">
      <dgm:prSet presAssocID="{98EA2D19-271D-43C1-836E-08E417F757BD}" presName="rootText2" presStyleLbl="alignAcc1" presStyleIdx="0" presStyleCnt="0">
        <dgm:presLayoutVars>
          <dgm:chPref val="3"/>
        </dgm:presLayoutVars>
      </dgm:prSet>
      <dgm:spPr/>
    </dgm:pt>
    <dgm:pt modelId="{14B73C22-6380-4534-87BE-32EA92811D79}" type="pres">
      <dgm:prSet presAssocID="{98EA2D19-271D-43C1-836E-08E417F757BD}" presName="topArc2" presStyleLbl="parChTrans1D1" presStyleIdx="4" presStyleCnt="10"/>
      <dgm:spPr/>
    </dgm:pt>
    <dgm:pt modelId="{7313F8B4-F758-4D93-B1E3-132B92F11F8F}" type="pres">
      <dgm:prSet presAssocID="{98EA2D19-271D-43C1-836E-08E417F757BD}" presName="bottomArc2" presStyleLbl="parChTrans1D1" presStyleIdx="5" presStyleCnt="10"/>
      <dgm:spPr/>
    </dgm:pt>
    <dgm:pt modelId="{D903D49E-55D0-455F-9587-5340DCA03C16}" type="pres">
      <dgm:prSet presAssocID="{98EA2D19-271D-43C1-836E-08E417F757BD}" presName="topConnNode2" presStyleLbl="node2" presStyleIdx="0" presStyleCnt="0"/>
      <dgm:spPr/>
    </dgm:pt>
    <dgm:pt modelId="{6773493C-ACA6-4B24-8FD3-BCCD30764750}" type="pres">
      <dgm:prSet presAssocID="{98EA2D19-271D-43C1-836E-08E417F757BD}" presName="hierChild4" presStyleCnt="0"/>
      <dgm:spPr/>
    </dgm:pt>
    <dgm:pt modelId="{C00B69AA-69CC-48F4-8E77-3326EAE5EFBE}" type="pres">
      <dgm:prSet presAssocID="{98EA2D19-271D-43C1-836E-08E417F757BD}" presName="hierChild5" presStyleCnt="0"/>
      <dgm:spPr/>
    </dgm:pt>
    <dgm:pt modelId="{F108EA7C-6A4E-4231-9ED2-EF95986E9107}" type="pres">
      <dgm:prSet presAssocID="{0EDFC6E1-F5AE-471B-98AC-8AA59B19827A}" presName="Name28" presStyleLbl="parChTrans1D2" presStyleIdx="2" presStyleCnt="4"/>
      <dgm:spPr/>
    </dgm:pt>
    <dgm:pt modelId="{09DC7831-CFBA-4CD5-BEBC-54A3E867B730}" type="pres">
      <dgm:prSet presAssocID="{0EF6B010-94CC-4D33-8F4D-FF0916A35C2D}" presName="hierRoot2" presStyleCnt="0">
        <dgm:presLayoutVars>
          <dgm:hierBranch val="init"/>
        </dgm:presLayoutVars>
      </dgm:prSet>
      <dgm:spPr/>
    </dgm:pt>
    <dgm:pt modelId="{0E6EF0B8-9AD4-4C65-85FA-8DE86D1F327F}" type="pres">
      <dgm:prSet presAssocID="{0EF6B010-94CC-4D33-8F4D-FF0916A35C2D}" presName="rootComposite2" presStyleCnt="0"/>
      <dgm:spPr/>
    </dgm:pt>
    <dgm:pt modelId="{1D0DDA10-388E-449B-B1A3-EF55BE8A4DC5}" type="pres">
      <dgm:prSet presAssocID="{0EF6B010-94CC-4D33-8F4D-FF0916A35C2D}" presName="rootText2" presStyleLbl="alignAcc1" presStyleIdx="0" presStyleCnt="0">
        <dgm:presLayoutVars>
          <dgm:chPref val="3"/>
        </dgm:presLayoutVars>
      </dgm:prSet>
      <dgm:spPr/>
    </dgm:pt>
    <dgm:pt modelId="{E3F4E96A-E9EA-40A6-A775-02C429904898}" type="pres">
      <dgm:prSet presAssocID="{0EF6B010-94CC-4D33-8F4D-FF0916A35C2D}" presName="topArc2" presStyleLbl="parChTrans1D1" presStyleIdx="6" presStyleCnt="10"/>
      <dgm:spPr/>
    </dgm:pt>
    <dgm:pt modelId="{F1FBEE63-5D5A-47E5-BED2-131BC0565F2A}" type="pres">
      <dgm:prSet presAssocID="{0EF6B010-94CC-4D33-8F4D-FF0916A35C2D}" presName="bottomArc2" presStyleLbl="parChTrans1D1" presStyleIdx="7" presStyleCnt="10"/>
      <dgm:spPr/>
    </dgm:pt>
    <dgm:pt modelId="{D3A5C612-7602-42A0-88B8-1EB949507F2C}" type="pres">
      <dgm:prSet presAssocID="{0EF6B010-94CC-4D33-8F4D-FF0916A35C2D}" presName="topConnNode2" presStyleLbl="node2" presStyleIdx="0" presStyleCnt="0"/>
      <dgm:spPr/>
    </dgm:pt>
    <dgm:pt modelId="{04A65F78-3B2E-4FF7-8F51-3072D8913CE9}" type="pres">
      <dgm:prSet presAssocID="{0EF6B010-94CC-4D33-8F4D-FF0916A35C2D}" presName="hierChild4" presStyleCnt="0"/>
      <dgm:spPr/>
    </dgm:pt>
    <dgm:pt modelId="{82CDD463-8FF9-4430-B402-01C80DA480A7}" type="pres">
      <dgm:prSet presAssocID="{0EF6B010-94CC-4D33-8F4D-FF0916A35C2D}" presName="hierChild5" presStyleCnt="0"/>
      <dgm:spPr/>
    </dgm:pt>
    <dgm:pt modelId="{3CEF2163-5757-4600-809D-64C5CA8D5B67}" type="pres">
      <dgm:prSet presAssocID="{C0A72404-8A6A-4660-8A23-9D9D031C10AD}" presName="Name28" presStyleLbl="parChTrans1D2" presStyleIdx="3" presStyleCnt="4"/>
      <dgm:spPr/>
    </dgm:pt>
    <dgm:pt modelId="{0C08DB5A-E1D3-4563-B3E6-D7FF456A6FA2}" type="pres">
      <dgm:prSet presAssocID="{5FF556AC-53F2-4DC4-ADC8-E32C2D188571}" presName="hierRoot2" presStyleCnt="0">
        <dgm:presLayoutVars>
          <dgm:hierBranch val="init"/>
        </dgm:presLayoutVars>
      </dgm:prSet>
      <dgm:spPr/>
    </dgm:pt>
    <dgm:pt modelId="{8208294A-27A7-46E9-A216-2805B0743F04}" type="pres">
      <dgm:prSet presAssocID="{5FF556AC-53F2-4DC4-ADC8-E32C2D188571}" presName="rootComposite2" presStyleCnt="0"/>
      <dgm:spPr/>
    </dgm:pt>
    <dgm:pt modelId="{F1B848E2-271A-4A53-9C2E-9E597F892A75}" type="pres">
      <dgm:prSet presAssocID="{5FF556AC-53F2-4DC4-ADC8-E32C2D188571}" presName="rootText2" presStyleLbl="alignAcc1" presStyleIdx="0" presStyleCnt="0">
        <dgm:presLayoutVars>
          <dgm:chPref val="3"/>
        </dgm:presLayoutVars>
      </dgm:prSet>
      <dgm:spPr/>
    </dgm:pt>
    <dgm:pt modelId="{9178C33B-155D-4157-9E54-3EA60AB89145}" type="pres">
      <dgm:prSet presAssocID="{5FF556AC-53F2-4DC4-ADC8-E32C2D188571}" presName="topArc2" presStyleLbl="parChTrans1D1" presStyleIdx="8" presStyleCnt="10"/>
      <dgm:spPr/>
    </dgm:pt>
    <dgm:pt modelId="{EF254417-C6AC-489A-95FD-F5B86D0F324A}" type="pres">
      <dgm:prSet presAssocID="{5FF556AC-53F2-4DC4-ADC8-E32C2D188571}" presName="bottomArc2" presStyleLbl="parChTrans1D1" presStyleIdx="9" presStyleCnt="10"/>
      <dgm:spPr/>
    </dgm:pt>
    <dgm:pt modelId="{312B9870-0C0C-4121-895A-4582ECF1E16F}" type="pres">
      <dgm:prSet presAssocID="{5FF556AC-53F2-4DC4-ADC8-E32C2D188571}" presName="topConnNode2" presStyleLbl="node2" presStyleIdx="0" presStyleCnt="0"/>
      <dgm:spPr/>
    </dgm:pt>
    <dgm:pt modelId="{0F965784-E746-4D13-8A4E-C0A8B8950C76}" type="pres">
      <dgm:prSet presAssocID="{5FF556AC-53F2-4DC4-ADC8-E32C2D188571}" presName="hierChild4" presStyleCnt="0"/>
      <dgm:spPr/>
    </dgm:pt>
    <dgm:pt modelId="{A5091B9F-CFD7-4E41-B3BF-B3A63ABEF44C}" type="pres">
      <dgm:prSet presAssocID="{5FF556AC-53F2-4DC4-ADC8-E32C2D188571}" presName="hierChild5" presStyleCnt="0"/>
      <dgm:spPr/>
    </dgm:pt>
    <dgm:pt modelId="{89C94056-6938-4547-8675-0222619AF924}" type="pres">
      <dgm:prSet presAssocID="{EAF89A9A-31E6-4540-A92C-8F122F25C6BF}" presName="hierChild3" presStyleCnt="0"/>
      <dgm:spPr/>
    </dgm:pt>
  </dgm:ptLst>
  <dgm:cxnLst>
    <dgm:cxn modelId="{E439949E-DF8C-4DEC-A6E2-D98A7C92C2CA}" type="presOf" srcId="{DF50ECF2-8BCC-4195-95F7-CA11954DE5DF}" destId="{B229AA93-38BC-42E7-8297-7D002ABE01F8}" srcOrd="0" destOrd="0" presId="urn:microsoft.com/office/officeart/2008/layout/HalfCircleOrganizationChart"/>
    <dgm:cxn modelId="{FB3B6ED4-9D1D-45ED-AE61-E9CED5EE5374}" type="presOf" srcId="{84204100-E83C-47DB-8596-8EECAC34A44D}" destId="{CF567617-EA2B-4A29-A922-0FB068D00BC6}" srcOrd="0" destOrd="0" presId="urn:microsoft.com/office/officeart/2008/layout/HalfCircleOrganizationChart"/>
    <dgm:cxn modelId="{B5E9C794-E00B-4C3B-A8B3-38AD0B11C12D}" srcId="{EAF89A9A-31E6-4540-A92C-8F122F25C6BF}" destId="{5FF556AC-53F2-4DC4-ADC8-E32C2D188571}" srcOrd="3" destOrd="0" parTransId="{C0A72404-8A6A-4660-8A23-9D9D031C10AD}" sibTransId="{39B96C6E-1E5D-4009-BFD5-3CD69A6C6537}"/>
    <dgm:cxn modelId="{D0029F1D-F1E3-4948-B621-2ACC21805D83}" srcId="{EAF89A9A-31E6-4540-A92C-8F122F25C6BF}" destId="{98EA2D19-271D-43C1-836E-08E417F757BD}" srcOrd="1" destOrd="0" parTransId="{2BFBF28C-4E6C-43DC-845D-093656C79C51}" sibTransId="{BC4119E2-0B59-4290-9137-AB5069242908}"/>
    <dgm:cxn modelId="{41DF688D-5675-45C1-B2D9-CA7D132DD5B1}" type="presOf" srcId="{2BFBF28C-4E6C-43DC-845D-093656C79C51}" destId="{78CE6764-8004-48FC-AA76-002330D4858F}" srcOrd="0" destOrd="0" presId="urn:microsoft.com/office/officeart/2008/layout/HalfCircleOrganizationChart"/>
    <dgm:cxn modelId="{499546FB-BD75-43F3-9E95-916DD47AC842}" srcId="{84204100-E83C-47DB-8596-8EECAC34A44D}" destId="{EAF89A9A-31E6-4540-A92C-8F122F25C6BF}" srcOrd="0" destOrd="0" parTransId="{0C52398A-F9D5-447B-A177-959D9AA345C8}" sibTransId="{1E33D4E7-AE05-40DC-9916-1F3567565778}"/>
    <dgm:cxn modelId="{3113D80B-C0C7-49BA-A523-149F0A66AD72}" type="presOf" srcId="{0EF6B010-94CC-4D33-8F4D-FF0916A35C2D}" destId="{1D0DDA10-388E-449B-B1A3-EF55BE8A4DC5}" srcOrd="0" destOrd="0" presId="urn:microsoft.com/office/officeart/2008/layout/HalfCircleOrganizationChart"/>
    <dgm:cxn modelId="{B3003EFE-231F-458D-9169-A0AE1DA347E0}" type="presOf" srcId="{0EF6B010-94CC-4D33-8F4D-FF0916A35C2D}" destId="{D3A5C612-7602-42A0-88B8-1EB949507F2C}" srcOrd="1" destOrd="0" presId="urn:microsoft.com/office/officeart/2008/layout/HalfCircleOrganizationChart"/>
    <dgm:cxn modelId="{4C38EF7C-3A2C-4D06-B6BF-D016D4D607DB}" type="presOf" srcId="{5FF556AC-53F2-4DC4-ADC8-E32C2D188571}" destId="{F1B848E2-271A-4A53-9C2E-9E597F892A75}" srcOrd="0" destOrd="0" presId="urn:microsoft.com/office/officeart/2008/layout/HalfCircleOrganizationChart"/>
    <dgm:cxn modelId="{85B7832A-5B95-4263-95ED-DBDADE3DC189}" type="presOf" srcId="{5FF556AC-53F2-4DC4-ADC8-E32C2D188571}" destId="{312B9870-0C0C-4121-895A-4582ECF1E16F}" srcOrd="1" destOrd="0" presId="urn:microsoft.com/office/officeart/2008/layout/HalfCircleOrganizationChart"/>
    <dgm:cxn modelId="{BF61411C-97C9-483F-BA89-0FABBC9E62B5}" type="presOf" srcId="{0EDFC6E1-F5AE-471B-98AC-8AA59B19827A}" destId="{F108EA7C-6A4E-4231-9ED2-EF95986E9107}" srcOrd="0" destOrd="0" presId="urn:microsoft.com/office/officeart/2008/layout/HalfCircleOrganizationChart"/>
    <dgm:cxn modelId="{AC01E6D8-501E-415A-A4B9-A3A4B6DCD148}" type="presOf" srcId="{DF50ECF2-8BCC-4195-95F7-CA11954DE5DF}" destId="{DE3785C3-05B2-4E76-A36D-21600FCFBD86}" srcOrd="1" destOrd="0" presId="urn:microsoft.com/office/officeart/2008/layout/HalfCircleOrganizationChart"/>
    <dgm:cxn modelId="{504A92A7-B7E4-456A-9A1D-5F6874A2B899}" type="presOf" srcId="{EAF89A9A-31E6-4540-A92C-8F122F25C6BF}" destId="{A9A19DE4-6979-4FD8-A464-A4E6862A4B33}" srcOrd="1" destOrd="0" presId="urn:microsoft.com/office/officeart/2008/layout/HalfCircleOrganizationChart"/>
    <dgm:cxn modelId="{9EAF0550-16B7-4392-B066-5E7EB7B02D8B}" type="presOf" srcId="{C0A72404-8A6A-4660-8A23-9D9D031C10AD}" destId="{3CEF2163-5757-4600-809D-64C5CA8D5B67}" srcOrd="0" destOrd="0" presId="urn:microsoft.com/office/officeart/2008/layout/HalfCircleOrganizationChart"/>
    <dgm:cxn modelId="{C281DE12-03FB-4D42-837B-6D48D630D546}" srcId="{EAF89A9A-31E6-4540-A92C-8F122F25C6BF}" destId="{DF50ECF2-8BCC-4195-95F7-CA11954DE5DF}" srcOrd="0" destOrd="0" parTransId="{F33AF0D6-D9F0-4E39-9131-96987FE37F39}" sibTransId="{ACCB400B-FE87-4B55-A40D-4BEDCA9CC263}"/>
    <dgm:cxn modelId="{40223A14-F766-4B85-85DF-4AE6A60C6219}" srcId="{EAF89A9A-31E6-4540-A92C-8F122F25C6BF}" destId="{0EF6B010-94CC-4D33-8F4D-FF0916A35C2D}" srcOrd="2" destOrd="0" parTransId="{0EDFC6E1-F5AE-471B-98AC-8AA59B19827A}" sibTransId="{3E1516C1-649B-4999-A2EC-E74F1568510E}"/>
    <dgm:cxn modelId="{713ED2BF-6E87-40D9-8E28-60E297D2E04F}" type="presOf" srcId="{F33AF0D6-D9F0-4E39-9131-96987FE37F39}" destId="{F60FDF62-F891-4ABA-85F9-D675AD0D445C}" srcOrd="0" destOrd="0" presId="urn:microsoft.com/office/officeart/2008/layout/HalfCircleOrganizationChart"/>
    <dgm:cxn modelId="{5D9FB15D-B88B-426A-A015-0FD0628039B0}" type="presOf" srcId="{EAF89A9A-31E6-4540-A92C-8F122F25C6BF}" destId="{42CC57AE-95DC-4968-8070-607E27FA166C}" srcOrd="0" destOrd="0" presId="urn:microsoft.com/office/officeart/2008/layout/HalfCircleOrganizationChart"/>
    <dgm:cxn modelId="{2BE4F4AF-F6E4-4DF0-B4FD-C47B5DB30FA1}" type="presOf" srcId="{98EA2D19-271D-43C1-836E-08E417F757BD}" destId="{BDE06BC7-E111-41F7-9464-22A8A1B221E7}" srcOrd="0" destOrd="0" presId="urn:microsoft.com/office/officeart/2008/layout/HalfCircleOrganizationChart"/>
    <dgm:cxn modelId="{A6299585-9812-4374-A73B-6E904B5337C2}" type="presOf" srcId="{98EA2D19-271D-43C1-836E-08E417F757BD}" destId="{D903D49E-55D0-455F-9587-5340DCA03C16}" srcOrd="1" destOrd="0" presId="urn:microsoft.com/office/officeart/2008/layout/HalfCircleOrganizationChart"/>
    <dgm:cxn modelId="{1544D501-B528-4D45-945A-066F68DD429F}" type="presParOf" srcId="{CF567617-EA2B-4A29-A922-0FB068D00BC6}" destId="{36EEB45A-E0D9-47EF-AB28-F1AD8F05A284}" srcOrd="0" destOrd="0" presId="urn:microsoft.com/office/officeart/2008/layout/HalfCircleOrganizationChart"/>
    <dgm:cxn modelId="{0E8BE432-23A9-458F-9244-2D27B065943C}" type="presParOf" srcId="{36EEB45A-E0D9-47EF-AB28-F1AD8F05A284}" destId="{0158C813-83CB-4AF4-8E1C-4FD33DE2A62D}" srcOrd="0" destOrd="0" presId="urn:microsoft.com/office/officeart/2008/layout/HalfCircleOrganizationChart"/>
    <dgm:cxn modelId="{04909F44-E570-4644-B5D7-030546A6C6AE}" type="presParOf" srcId="{0158C813-83CB-4AF4-8E1C-4FD33DE2A62D}" destId="{42CC57AE-95DC-4968-8070-607E27FA166C}" srcOrd="0" destOrd="0" presId="urn:microsoft.com/office/officeart/2008/layout/HalfCircleOrganizationChart"/>
    <dgm:cxn modelId="{1BFBCB05-5614-420E-931E-F8B8268B58A6}" type="presParOf" srcId="{0158C813-83CB-4AF4-8E1C-4FD33DE2A62D}" destId="{2F8E0E7C-CB74-4D82-A6B7-591DE76E428F}" srcOrd="1" destOrd="0" presId="urn:microsoft.com/office/officeart/2008/layout/HalfCircleOrganizationChart"/>
    <dgm:cxn modelId="{FAAB72C1-B6D0-4E26-9F69-0A35EB6D6411}" type="presParOf" srcId="{0158C813-83CB-4AF4-8E1C-4FD33DE2A62D}" destId="{725F945B-A394-4A6F-8856-B36CBBA936A5}" srcOrd="2" destOrd="0" presId="urn:microsoft.com/office/officeart/2008/layout/HalfCircleOrganizationChart"/>
    <dgm:cxn modelId="{074481FE-27B5-4A41-8886-B7EC59500BAB}" type="presParOf" srcId="{0158C813-83CB-4AF4-8E1C-4FD33DE2A62D}" destId="{A9A19DE4-6979-4FD8-A464-A4E6862A4B33}" srcOrd="3" destOrd="0" presId="urn:microsoft.com/office/officeart/2008/layout/HalfCircleOrganizationChart"/>
    <dgm:cxn modelId="{D72EAA81-E2A0-4F77-A72F-CA811D7EF870}" type="presParOf" srcId="{36EEB45A-E0D9-47EF-AB28-F1AD8F05A284}" destId="{C80CADF7-07F8-4577-B209-4560E0029FCA}" srcOrd="1" destOrd="0" presId="urn:microsoft.com/office/officeart/2008/layout/HalfCircleOrganizationChart"/>
    <dgm:cxn modelId="{B4803515-9723-4E65-9626-028ADEDC6FF6}" type="presParOf" srcId="{C80CADF7-07F8-4577-B209-4560E0029FCA}" destId="{F60FDF62-F891-4ABA-85F9-D675AD0D445C}" srcOrd="0" destOrd="0" presId="urn:microsoft.com/office/officeart/2008/layout/HalfCircleOrganizationChart"/>
    <dgm:cxn modelId="{9E104E42-BBA4-4118-AEC1-982E1846AF33}" type="presParOf" srcId="{C80CADF7-07F8-4577-B209-4560E0029FCA}" destId="{17CAC483-AE6A-4D5F-87FE-F7592343AD1B}" srcOrd="1" destOrd="0" presId="urn:microsoft.com/office/officeart/2008/layout/HalfCircleOrganizationChart"/>
    <dgm:cxn modelId="{3115D779-9EFE-4004-AC0A-D7143F39D07A}" type="presParOf" srcId="{17CAC483-AE6A-4D5F-87FE-F7592343AD1B}" destId="{FEEAB237-B3C4-450A-95A5-1796E33F1075}" srcOrd="0" destOrd="0" presId="urn:microsoft.com/office/officeart/2008/layout/HalfCircleOrganizationChart"/>
    <dgm:cxn modelId="{94104D63-CD37-41C6-BBFD-3D979871AAED}" type="presParOf" srcId="{FEEAB237-B3C4-450A-95A5-1796E33F1075}" destId="{B229AA93-38BC-42E7-8297-7D002ABE01F8}" srcOrd="0" destOrd="0" presId="urn:microsoft.com/office/officeart/2008/layout/HalfCircleOrganizationChart"/>
    <dgm:cxn modelId="{5ED51B22-4693-4353-BF6C-FAC18A1284A0}" type="presParOf" srcId="{FEEAB237-B3C4-450A-95A5-1796E33F1075}" destId="{0DD56B15-B74F-4573-93AD-7BA56C6DCA80}" srcOrd="1" destOrd="0" presId="urn:microsoft.com/office/officeart/2008/layout/HalfCircleOrganizationChart"/>
    <dgm:cxn modelId="{3E931F3D-263D-45F7-B0CD-BAEDCDBE8B28}" type="presParOf" srcId="{FEEAB237-B3C4-450A-95A5-1796E33F1075}" destId="{8512B71B-C1B0-4C8C-AB73-51572124D843}" srcOrd="2" destOrd="0" presId="urn:microsoft.com/office/officeart/2008/layout/HalfCircleOrganizationChart"/>
    <dgm:cxn modelId="{01AF7155-435E-4A90-B64C-9D9466A09B28}" type="presParOf" srcId="{FEEAB237-B3C4-450A-95A5-1796E33F1075}" destId="{DE3785C3-05B2-4E76-A36D-21600FCFBD86}" srcOrd="3" destOrd="0" presId="urn:microsoft.com/office/officeart/2008/layout/HalfCircleOrganizationChart"/>
    <dgm:cxn modelId="{95752E27-136B-4EE4-AC10-3B7752429624}" type="presParOf" srcId="{17CAC483-AE6A-4D5F-87FE-F7592343AD1B}" destId="{2FDED7DC-7B63-4E19-9F14-4420151477DC}" srcOrd="1" destOrd="0" presId="urn:microsoft.com/office/officeart/2008/layout/HalfCircleOrganizationChart"/>
    <dgm:cxn modelId="{5A35ECFE-C7B8-4558-984A-BCAC38587552}" type="presParOf" srcId="{17CAC483-AE6A-4D5F-87FE-F7592343AD1B}" destId="{7AD71AF2-E8C8-4399-85CB-DE28590853F2}" srcOrd="2" destOrd="0" presId="urn:microsoft.com/office/officeart/2008/layout/HalfCircleOrganizationChart"/>
    <dgm:cxn modelId="{8283985D-9423-492E-B55F-3BBE1B04EEC1}" type="presParOf" srcId="{C80CADF7-07F8-4577-B209-4560E0029FCA}" destId="{78CE6764-8004-48FC-AA76-002330D4858F}" srcOrd="2" destOrd="0" presId="urn:microsoft.com/office/officeart/2008/layout/HalfCircleOrganizationChart"/>
    <dgm:cxn modelId="{CC8B2696-2A24-487E-9826-F82E139789EF}" type="presParOf" srcId="{C80CADF7-07F8-4577-B209-4560E0029FCA}" destId="{4CA27C3A-D734-4815-9990-9950BC2B3D15}" srcOrd="3" destOrd="0" presId="urn:microsoft.com/office/officeart/2008/layout/HalfCircleOrganizationChart"/>
    <dgm:cxn modelId="{A9C689A5-33C1-4D4A-BB00-EE680F34A8DD}" type="presParOf" srcId="{4CA27C3A-D734-4815-9990-9950BC2B3D15}" destId="{6CD823EE-1A80-43B2-B91B-1460792A4103}" srcOrd="0" destOrd="0" presId="urn:microsoft.com/office/officeart/2008/layout/HalfCircleOrganizationChart"/>
    <dgm:cxn modelId="{BBCE7074-8DD0-4CBD-8198-E2096A01FCBE}" type="presParOf" srcId="{6CD823EE-1A80-43B2-B91B-1460792A4103}" destId="{BDE06BC7-E111-41F7-9464-22A8A1B221E7}" srcOrd="0" destOrd="0" presId="urn:microsoft.com/office/officeart/2008/layout/HalfCircleOrganizationChart"/>
    <dgm:cxn modelId="{686BCB53-A77C-4410-B158-CA7F32834685}" type="presParOf" srcId="{6CD823EE-1A80-43B2-B91B-1460792A4103}" destId="{14B73C22-6380-4534-87BE-32EA92811D79}" srcOrd="1" destOrd="0" presId="urn:microsoft.com/office/officeart/2008/layout/HalfCircleOrganizationChart"/>
    <dgm:cxn modelId="{0AA1121A-353D-4130-ABED-13012797F3D9}" type="presParOf" srcId="{6CD823EE-1A80-43B2-B91B-1460792A4103}" destId="{7313F8B4-F758-4D93-B1E3-132B92F11F8F}" srcOrd="2" destOrd="0" presId="urn:microsoft.com/office/officeart/2008/layout/HalfCircleOrganizationChart"/>
    <dgm:cxn modelId="{3E2D23DD-B840-4F50-89F6-4B115EEE30A6}" type="presParOf" srcId="{6CD823EE-1A80-43B2-B91B-1460792A4103}" destId="{D903D49E-55D0-455F-9587-5340DCA03C16}" srcOrd="3" destOrd="0" presId="urn:microsoft.com/office/officeart/2008/layout/HalfCircleOrganizationChart"/>
    <dgm:cxn modelId="{8534ABF6-806A-422E-A936-D59454C89A99}" type="presParOf" srcId="{4CA27C3A-D734-4815-9990-9950BC2B3D15}" destId="{6773493C-ACA6-4B24-8FD3-BCCD30764750}" srcOrd="1" destOrd="0" presId="urn:microsoft.com/office/officeart/2008/layout/HalfCircleOrganizationChart"/>
    <dgm:cxn modelId="{FF2335D3-F9B2-41BC-85AC-CAC431560E32}" type="presParOf" srcId="{4CA27C3A-D734-4815-9990-9950BC2B3D15}" destId="{C00B69AA-69CC-48F4-8E77-3326EAE5EFBE}" srcOrd="2" destOrd="0" presId="urn:microsoft.com/office/officeart/2008/layout/HalfCircleOrganizationChart"/>
    <dgm:cxn modelId="{5001619A-5036-4B3E-9E5F-B0EBD5145CF4}" type="presParOf" srcId="{C80CADF7-07F8-4577-B209-4560E0029FCA}" destId="{F108EA7C-6A4E-4231-9ED2-EF95986E9107}" srcOrd="4" destOrd="0" presId="urn:microsoft.com/office/officeart/2008/layout/HalfCircleOrganizationChart"/>
    <dgm:cxn modelId="{C4127ABB-E39E-432B-8803-3A16B03F4D60}" type="presParOf" srcId="{C80CADF7-07F8-4577-B209-4560E0029FCA}" destId="{09DC7831-CFBA-4CD5-BEBC-54A3E867B730}" srcOrd="5" destOrd="0" presId="urn:microsoft.com/office/officeart/2008/layout/HalfCircleOrganizationChart"/>
    <dgm:cxn modelId="{FCCE8DFB-6A54-4E57-AF0A-B31875667865}" type="presParOf" srcId="{09DC7831-CFBA-4CD5-BEBC-54A3E867B730}" destId="{0E6EF0B8-9AD4-4C65-85FA-8DE86D1F327F}" srcOrd="0" destOrd="0" presId="urn:microsoft.com/office/officeart/2008/layout/HalfCircleOrganizationChart"/>
    <dgm:cxn modelId="{0B149C61-3406-4985-B5E9-8F12BEA29B48}" type="presParOf" srcId="{0E6EF0B8-9AD4-4C65-85FA-8DE86D1F327F}" destId="{1D0DDA10-388E-449B-B1A3-EF55BE8A4DC5}" srcOrd="0" destOrd="0" presId="urn:microsoft.com/office/officeart/2008/layout/HalfCircleOrganizationChart"/>
    <dgm:cxn modelId="{DEBCFA0B-B3A3-422C-8143-85AA13C98587}" type="presParOf" srcId="{0E6EF0B8-9AD4-4C65-85FA-8DE86D1F327F}" destId="{E3F4E96A-E9EA-40A6-A775-02C429904898}" srcOrd="1" destOrd="0" presId="urn:microsoft.com/office/officeart/2008/layout/HalfCircleOrganizationChart"/>
    <dgm:cxn modelId="{5E2FC485-3AD4-41E5-A840-09786C6A2577}" type="presParOf" srcId="{0E6EF0B8-9AD4-4C65-85FA-8DE86D1F327F}" destId="{F1FBEE63-5D5A-47E5-BED2-131BC0565F2A}" srcOrd="2" destOrd="0" presId="urn:microsoft.com/office/officeart/2008/layout/HalfCircleOrganizationChart"/>
    <dgm:cxn modelId="{31FF5E8A-3C1A-41A2-9CA7-D5AC5BC26495}" type="presParOf" srcId="{0E6EF0B8-9AD4-4C65-85FA-8DE86D1F327F}" destId="{D3A5C612-7602-42A0-88B8-1EB949507F2C}" srcOrd="3" destOrd="0" presId="urn:microsoft.com/office/officeart/2008/layout/HalfCircleOrganizationChart"/>
    <dgm:cxn modelId="{E560DE43-0678-4A1E-A72B-0F2DD9246D9A}" type="presParOf" srcId="{09DC7831-CFBA-4CD5-BEBC-54A3E867B730}" destId="{04A65F78-3B2E-4FF7-8F51-3072D8913CE9}" srcOrd="1" destOrd="0" presId="urn:microsoft.com/office/officeart/2008/layout/HalfCircleOrganizationChart"/>
    <dgm:cxn modelId="{0E409237-E119-4F46-BBED-A8DCD3546172}" type="presParOf" srcId="{09DC7831-CFBA-4CD5-BEBC-54A3E867B730}" destId="{82CDD463-8FF9-4430-B402-01C80DA480A7}" srcOrd="2" destOrd="0" presId="urn:microsoft.com/office/officeart/2008/layout/HalfCircleOrganizationChart"/>
    <dgm:cxn modelId="{A3F9159B-2F3F-487D-A3D5-CA737B1429F5}" type="presParOf" srcId="{C80CADF7-07F8-4577-B209-4560E0029FCA}" destId="{3CEF2163-5757-4600-809D-64C5CA8D5B67}" srcOrd="6" destOrd="0" presId="urn:microsoft.com/office/officeart/2008/layout/HalfCircleOrganizationChart"/>
    <dgm:cxn modelId="{04E155D3-C146-4449-B503-0E595293B10D}" type="presParOf" srcId="{C80CADF7-07F8-4577-B209-4560E0029FCA}" destId="{0C08DB5A-E1D3-4563-B3E6-D7FF456A6FA2}" srcOrd="7" destOrd="0" presId="urn:microsoft.com/office/officeart/2008/layout/HalfCircleOrganizationChart"/>
    <dgm:cxn modelId="{1A11DB65-D857-4466-87D7-9DA0A3838550}" type="presParOf" srcId="{0C08DB5A-E1D3-4563-B3E6-D7FF456A6FA2}" destId="{8208294A-27A7-46E9-A216-2805B0743F04}" srcOrd="0" destOrd="0" presId="urn:microsoft.com/office/officeart/2008/layout/HalfCircleOrganizationChart"/>
    <dgm:cxn modelId="{8C14F33A-2709-4E01-A9D0-C172F2F84ECA}" type="presParOf" srcId="{8208294A-27A7-46E9-A216-2805B0743F04}" destId="{F1B848E2-271A-4A53-9C2E-9E597F892A75}" srcOrd="0" destOrd="0" presId="urn:microsoft.com/office/officeart/2008/layout/HalfCircleOrganizationChart"/>
    <dgm:cxn modelId="{BF97475D-307C-4071-B4D1-03A33E586724}" type="presParOf" srcId="{8208294A-27A7-46E9-A216-2805B0743F04}" destId="{9178C33B-155D-4157-9E54-3EA60AB89145}" srcOrd="1" destOrd="0" presId="urn:microsoft.com/office/officeart/2008/layout/HalfCircleOrganizationChart"/>
    <dgm:cxn modelId="{6C2E1F34-B635-440F-ABFC-C0E656775BA5}" type="presParOf" srcId="{8208294A-27A7-46E9-A216-2805B0743F04}" destId="{EF254417-C6AC-489A-95FD-F5B86D0F324A}" srcOrd="2" destOrd="0" presId="urn:microsoft.com/office/officeart/2008/layout/HalfCircleOrganizationChart"/>
    <dgm:cxn modelId="{07F9FAE6-339D-4DC7-B5C5-F120FB3BB84E}" type="presParOf" srcId="{8208294A-27A7-46E9-A216-2805B0743F04}" destId="{312B9870-0C0C-4121-895A-4582ECF1E16F}" srcOrd="3" destOrd="0" presId="urn:microsoft.com/office/officeart/2008/layout/HalfCircleOrganizationChart"/>
    <dgm:cxn modelId="{D3EA5F47-E858-462D-B601-7CC6C165FA9D}" type="presParOf" srcId="{0C08DB5A-E1D3-4563-B3E6-D7FF456A6FA2}" destId="{0F965784-E746-4D13-8A4E-C0A8B8950C76}" srcOrd="1" destOrd="0" presId="urn:microsoft.com/office/officeart/2008/layout/HalfCircleOrganizationChart"/>
    <dgm:cxn modelId="{30B4982D-3E45-454C-B201-9DD7311309D6}" type="presParOf" srcId="{0C08DB5A-E1D3-4563-B3E6-D7FF456A6FA2}" destId="{A5091B9F-CFD7-4E41-B3BF-B3A63ABEF44C}" srcOrd="2" destOrd="0" presId="urn:microsoft.com/office/officeart/2008/layout/HalfCircleOrganizationChart"/>
    <dgm:cxn modelId="{E149E3E5-4C0F-42DC-A582-83B0E6DE9F0E}" type="presParOf" srcId="{36EEB45A-E0D9-47EF-AB28-F1AD8F05A284}" destId="{89C94056-6938-4547-8675-0222619AF92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26FA9-8DC0-4AFD-9B30-DE6B9046B8BE}">
      <dsp:nvSpPr>
        <dsp:cNvPr id="0" name=""/>
        <dsp:cNvSpPr/>
      </dsp:nvSpPr>
      <dsp:spPr>
        <a:xfrm>
          <a:off x="7555" y="1263255"/>
          <a:ext cx="2258210" cy="13549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a:t>
          </a:r>
          <a:endParaRPr lang="en-US" sz="3000" kern="1200" dirty="0"/>
        </a:p>
      </dsp:txBody>
      <dsp:txXfrm>
        <a:off x="47239" y="1302939"/>
        <a:ext cx="2178842" cy="1275558"/>
      </dsp:txXfrm>
    </dsp:sp>
    <dsp:sp modelId="{8A0416ED-C6EC-4696-AAD4-6E262F2A6009}">
      <dsp:nvSpPr>
        <dsp:cNvPr id="0" name=""/>
        <dsp:cNvSpPr/>
      </dsp:nvSpPr>
      <dsp:spPr>
        <a:xfrm>
          <a:off x="2491587" y="1660700"/>
          <a:ext cx="478740" cy="5600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91587" y="1772707"/>
        <a:ext cx="335118" cy="336022"/>
      </dsp:txXfrm>
    </dsp:sp>
    <dsp:sp modelId="{6E016B83-7055-430F-974A-C7D36D3994E1}">
      <dsp:nvSpPr>
        <dsp:cNvPr id="0" name=""/>
        <dsp:cNvSpPr/>
      </dsp:nvSpPr>
      <dsp:spPr>
        <a:xfrm>
          <a:off x="3169050" y="1263255"/>
          <a:ext cx="2258210" cy="135492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Processing</a:t>
          </a:r>
          <a:endParaRPr lang="en-US" sz="3000" kern="1200" dirty="0"/>
        </a:p>
      </dsp:txBody>
      <dsp:txXfrm>
        <a:off x="3208734" y="1302939"/>
        <a:ext cx="2178842" cy="1275558"/>
      </dsp:txXfrm>
    </dsp:sp>
    <dsp:sp modelId="{40608DBD-A529-483D-94F3-AA5568E1EBA5}">
      <dsp:nvSpPr>
        <dsp:cNvPr id="0" name=""/>
        <dsp:cNvSpPr/>
      </dsp:nvSpPr>
      <dsp:spPr>
        <a:xfrm>
          <a:off x="5653082" y="1660700"/>
          <a:ext cx="478740" cy="5600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5653082" y="1772707"/>
        <a:ext cx="335118" cy="336022"/>
      </dsp:txXfrm>
    </dsp:sp>
    <dsp:sp modelId="{EFE8FF2A-60CE-4805-AA07-550401C1A284}">
      <dsp:nvSpPr>
        <dsp:cNvPr id="0" name=""/>
        <dsp:cNvSpPr/>
      </dsp:nvSpPr>
      <dsp:spPr>
        <a:xfrm>
          <a:off x="6330545" y="1263255"/>
          <a:ext cx="2258210" cy="135492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output</a:t>
          </a:r>
          <a:endParaRPr lang="en-US" sz="3000" kern="1200" dirty="0"/>
        </a:p>
      </dsp:txBody>
      <dsp:txXfrm>
        <a:off x="6370229" y="1302939"/>
        <a:ext cx="2178842" cy="127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B33D3-46C3-433B-8AA7-F629A39C7785}">
      <dsp:nvSpPr>
        <dsp:cNvPr id="0" name=""/>
        <dsp:cNvSpPr/>
      </dsp:nvSpPr>
      <dsp:spPr>
        <a:xfrm>
          <a:off x="415092" y="294"/>
          <a:ext cx="1287988" cy="128798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Input/</a:t>
          </a:r>
        </a:p>
        <a:p>
          <a:pPr lvl="0" algn="ctr" defTabSz="711200">
            <a:lnSpc>
              <a:spcPct val="90000"/>
            </a:lnSpc>
            <a:spcBef>
              <a:spcPct val="0"/>
            </a:spcBef>
            <a:spcAft>
              <a:spcPct val="35000"/>
            </a:spcAft>
          </a:pPr>
          <a:r>
            <a:rPr lang="en-US" sz="1600" kern="1200" dirty="0" smtClean="0"/>
            <a:t>examples</a:t>
          </a:r>
          <a:endParaRPr lang="en-US" sz="1600" kern="1200" dirty="0"/>
        </a:p>
      </dsp:txBody>
      <dsp:txXfrm>
        <a:off x="603713" y="188915"/>
        <a:ext cx="910746" cy="910746"/>
      </dsp:txXfrm>
    </dsp:sp>
    <dsp:sp modelId="{6A108CA3-C08D-4E70-9FF7-855B66E45E9A}">
      <dsp:nvSpPr>
        <dsp:cNvPr id="0" name=""/>
        <dsp:cNvSpPr/>
      </dsp:nvSpPr>
      <dsp:spPr>
        <a:xfrm>
          <a:off x="685570" y="1392868"/>
          <a:ext cx="747033" cy="747033"/>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784589" y="1678533"/>
        <a:ext cx="548995" cy="175703"/>
      </dsp:txXfrm>
    </dsp:sp>
    <dsp:sp modelId="{AF1334F1-41C0-44BB-8F93-BB7A6D0C3A7D}">
      <dsp:nvSpPr>
        <dsp:cNvPr id="0" name=""/>
        <dsp:cNvSpPr/>
      </dsp:nvSpPr>
      <dsp:spPr>
        <a:xfrm>
          <a:off x="415092" y="2244486"/>
          <a:ext cx="1287988" cy="128798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Output/</a:t>
          </a:r>
        </a:p>
        <a:p>
          <a:pPr lvl="0" algn="ctr" defTabSz="711200">
            <a:lnSpc>
              <a:spcPct val="90000"/>
            </a:lnSpc>
            <a:spcBef>
              <a:spcPct val="0"/>
            </a:spcBef>
            <a:spcAft>
              <a:spcPct val="35000"/>
            </a:spcAft>
          </a:pPr>
          <a:r>
            <a:rPr lang="en-US" sz="1600" kern="1200" dirty="0" smtClean="0"/>
            <a:t>labels</a:t>
          </a:r>
          <a:endParaRPr lang="en-US" sz="1600" kern="1200" dirty="0"/>
        </a:p>
      </dsp:txBody>
      <dsp:txXfrm>
        <a:off x="603713" y="2433107"/>
        <a:ext cx="910746" cy="910746"/>
      </dsp:txXfrm>
    </dsp:sp>
    <dsp:sp modelId="{188B78BD-A4D8-4C2B-8058-CB756EBF6ACE}">
      <dsp:nvSpPr>
        <dsp:cNvPr id="0" name=""/>
        <dsp:cNvSpPr/>
      </dsp:nvSpPr>
      <dsp:spPr>
        <a:xfrm>
          <a:off x="1896279" y="1526819"/>
          <a:ext cx="409580" cy="47913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896279" y="1622645"/>
        <a:ext cx="286706" cy="287479"/>
      </dsp:txXfrm>
    </dsp:sp>
    <dsp:sp modelId="{B2922A1D-DD17-4F03-A802-EEFE3B885486}">
      <dsp:nvSpPr>
        <dsp:cNvPr id="0" name=""/>
        <dsp:cNvSpPr/>
      </dsp:nvSpPr>
      <dsp:spPr>
        <a:xfrm>
          <a:off x="2475874" y="478396"/>
          <a:ext cx="2575977" cy="257597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Training</a:t>
          </a:r>
          <a:endParaRPr lang="en-US" sz="3700" kern="1200" dirty="0"/>
        </a:p>
      </dsp:txBody>
      <dsp:txXfrm>
        <a:off x="2853117" y="855639"/>
        <a:ext cx="1821491" cy="1821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C16A1-647E-489D-B878-B8730E49E987}">
      <dsp:nvSpPr>
        <dsp:cNvPr id="0" name=""/>
        <dsp:cNvSpPr/>
      </dsp:nvSpPr>
      <dsp:spPr>
        <a:xfrm rot="5400000">
          <a:off x="2056075" y="686772"/>
          <a:ext cx="1571487" cy="606594"/>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0F926-336B-414C-B288-1D9A33CCA003}">
      <dsp:nvSpPr>
        <dsp:cNvPr id="0" name=""/>
        <dsp:cNvSpPr/>
      </dsp:nvSpPr>
      <dsp:spPr>
        <a:xfrm>
          <a:off x="2217076" y="707450"/>
          <a:ext cx="1327033" cy="606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New Input</a:t>
          </a:r>
          <a:endParaRPr lang="en-US" sz="1800" kern="1200" dirty="0"/>
        </a:p>
      </dsp:txBody>
      <dsp:txXfrm>
        <a:off x="2234843" y="725217"/>
        <a:ext cx="1291499" cy="571060"/>
      </dsp:txXfrm>
    </dsp:sp>
    <dsp:sp modelId="{450E7698-630D-4648-A848-D638C12B2460}">
      <dsp:nvSpPr>
        <dsp:cNvPr id="0" name=""/>
        <dsp:cNvSpPr/>
      </dsp:nvSpPr>
      <dsp:spPr>
        <a:xfrm rot="5400000">
          <a:off x="2043223" y="3320033"/>
          <a:ext cx="1571487" cy="606594"/>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084198-3688-4E0E-A884-804EF28953D1}">
      <dsp:nvSpPr>
        <dsp:cNvPr id="0" name=""/>
        <dsp:cNvSpPr/>
      </dsp:nvSpPr>
      <dsp:spPr>
        <a:xfrm>
          <a:off x="2137746" y="3517255"/>
          <a:ext cx="1327033" cy="606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Output</a:t>
          </a:r>
          <a:endParaRPr lang="en-US" sz="1800" kern="1200" dirty="0"/>
        </a:p>
      </dsp:txBody>
      <dsp:txXfrm>
        <a:off x="2155513" y="3535022"/>
        <a:ext cx="1291499" cy="571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077B2-DF21-4F3F-9AFB-DA9944094688}">
      <dsp:nvSpPr>
        <dsp:cNvPr id="0" name=""/>
        <dsp:cNvSpPr/>
      </dsp:nvSpPr>
      <dsp:spPr>
        <a:xfrm>
          <a:off x="0" y="1397000"/>
          <a:ext cx="2539999" cy="126999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Supervised Learning</a:t>
          </a:r>
          <a:endParaRPr lang="en-US" sz="3200" kern="1200" dirty="0"/>
        </a:p>
      </dsp:txBody>
      <dsp:txXfrm>
        <a:off x="37197" y="1434197"/>
        <a:ext cx="2465605" cy="1195605"/>
      </dsp:txXfrm>
    </dsp:sp>
    <dsp:sp modelId="{F3198749-A6D5-4A2E-B0C5-F430CBE81FC6}">
      <dsp:nvSpPr>
        <dsp:cNvPr id="0" name=""/>
        <dsp:cNvSpPr/>
      </dsp:nvSpPr>
      <dsp:spPr>
        <a:xfrm rot="19457599">
          <a:off x="2422396" y="1638750"/>
          <a:ext cx="1251207" cy="56250"/>
        </a:xfrm>
        <a:custGeom>
          <a:avLst/>
          <a:gdLst/>
          <a:ahLst/>
          <a:cxnLst/>
          <a:rect l="0" t="0" r="0" b="0"/>
          <a:pathLst>
            <a:path>
              <a:moveTo>
                <a:pt x="0" y="28125"/>
              </a:moveTo>
              <a:lnTo>
                <a:pt x="1251207" y="2812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6719" y="1635594"/>
        <a:ext cx="62560" cy="62560"/>
      </dsp:txXfrm>
    </dsp:sp>
    <dsp:sp modelId="{CCFE49D6-0DC4-449C-BA2A-8B48AA827D33}">
      <dsp:nvSpPr>
        <dsp:cNvPr id="0" name=""/>
        <dsp:cNvSpPr/>
      </dsp:nvSpPr>
      <dsp:spPr>
        <a:xfrm>
          <a:off x="3556000" y="666750"/>
          <a:ext cx="2539999" cy="126999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Classification</a:t>
          </a:r>
          <a:endParaRPr lang="en-US" sz="3200" kern="1200" dirty="0"/>
        </a:p>
      </dsp:txBody>
      <dsp:txXfrm>
        <a:off x="3593197" y="703947"/>
        <a:ext cx="2465605" cy="1195605"/>
      </dsp:txXfrm>
    </dsp:sp>
    <dsp:sp modelId="{F7B05404-0ED0-4620-9F8D-9F17C97008EF}">
      <dsp:nvSpPr>
        <dsp:cNvPr id="0" name=""/>
        <dsp:cNvSpPr/>
      </dsp:nvSpPr>
      <dsp:spPr>
        <a:xfrm rot="2142401">
          <a:off x="2422396" y="2368999"/>
          <a:ext cx="1251207" cy="56250"/>
        </a:xfrm>
        <a:custGeom>
          <a:avLst/>
          <a:gdLst/>
          <a:ahLst/>
          <a:cxnLst/>
          <a:rect l="0" t="0" r="0" b="0"/>
          <a:pathLst>
            <a:path>
              <a:moveTo>
                <a:pt x="0" y="28125"/>
              </a:moveTo>
              <a:lnTo>
                <a:pt x="1251207" y="2812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6719" y="2365844"/>
        <a:ext cx="62560" cy="62560"/>
      </dsp:txXfrm>
    </dsp:sp>
    <dsp:sp modelId="{4764179F-0576-494A-A232-D76BB292FDF8}">
      <dsp:nvSpPr>
        <dsp:cNvPr id="0" name=""/>
        <dsp:cNvSpPr/>
      </dsp:nvSpPr>
      <dsp:spPr>
        <a:xfrm>
          <a:off x="3556000" y="2127250"/>
          <a:ext cx="2539999" cy="126999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Regression</a:t>
          </a:r>
          <a:endParaRPr lang="en-US" sz="3200" kern="1200" dirty="0"/>
        </a:p>
      </dsp:txBody>
      <dsp:txXfrm>
        <a:off x="3593197" y="2164447"/>
        <a:ext cx="2465605" cy="11956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B33D3-46C3-433B-8AA7-F629A39C7785}">
      <dsp:nvSpPr>
        <dsp:cNvPr id="0" name=""/>
        <dsp:cNvSpPr/>
      </dsp:nvSpPr>
      <dsp:spPr>
        <a:xfrm>
          <a:off x="245540" y="1151"/>
          <a:ext cx="2995189" cy="299518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dirty="0"/>
        </a:p>
      </dsp:txBody>
      <dsp:txXfrm>
        <a:off x="684175" y="439786"/>
        <a:ext cx="2117919" cy="2117919"/>
      </dsp:txXfrm>
    </dsp:sp>
    <dsp:sp modelId="{188B78BD-A4D8-4C2B-8058-CB756EBF6ACE}">
      <dsp:nvSpPr>
        <dsp:cNvPr id="0" name=""/>
        <dsp:cNvSpPr/>
      </dsp:nvSpPr>
      <dsp:spPr>
        <a:xfrm rot="21583471">
          <a:off x="3467573" y="930423"/>
          <a:ext cx="859854" cy="111421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dirty="0" smtClean="0"/>
            <a:t>Training</a:t>
          </a:r>
          <a:endParaRPr lang="en-US" sz="1300" kern="1200" dirty="0"/>
        </a:p>
      </dsp:txBody>
      <dsp:txXfrm>
        <a:off x="3467574" y="1153885"/>
        <a:ext cx="601898" cy="668526"/>
      </dsp:txXfrm>
    </dsp:sp>
    <dsp:sp modelId="{B2922A1D-DD17-4F03-A802-EEFE3B885486}">
      <dsp:nvSpPr>
        <dsp:cNvPr id="0" name=""/>
        <dsp:cNvSpPr/>
      </dsp:nvSpPr>
      <dsp:spPr>
        <a:xfrm>
          <a:off x="4863037" y="1026045"/>
          <a:ext cx="1472285" cy="90832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Model</a:t>
          </a:r>
          <a:endParaRPr lang="en-US" sz="2800" kern="1200" dirty="0"/>
        </a:p>
      </dsp:txBody>
      <dsp:txXfrm>
        <a:off x="5078648" y="1159066"/>
        <a:ext cx="1041063" cy="6422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F2163-5757-4600-809D-64C5CA8D5B67}">
      <dsp:nvSpPr>
        <dsp:cNvPr id="0" name=""/>
        <dsp:cNvSpPr/>
      </dsp:nvSpPr>
      <dsp:spPr>
        <a:xfrm>
          <a:off x="3048000" y="1248088"/>
          <a:ext cx="2387212" cy="276206"/>
        </a:xfrm>
        <a:custGeom>
          <a:avLst/>
          <a:gdLst/>
          <a:ahLst/>
          <a:cxnLst/>
          <a:rect l="0" t="0" r="0" b="0"/>
          <a:pathLst>
            <a:path>
              <a:moveTo>
                <a:pt x="0" y="0"/>
              </a:moveTo>
              <a:lnTo>
                <a:pt x="0" y="138103"/>
              </a:lnTo>
              <a:lnTo>
                <a:pt x="2387212" y="138103"/>
              </a:lnTo>
              <a:lnTo>
                <a:pt x="2387212" y="2762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8EA7C-6A4E-4231-9ED2-EF95986E9107}">
      <dsp:nvSpPr>
        <dsp:cNvPr id="0" name=""/>
        <dsp:cNvSpPr/>
      </dsp:nvSpPr>
      <dsp:spPr>
        <a:xfrm>
          <a:off x="3048000" y="1248088"/>
          <a:ext cx="795737" cy="276206"/>
        </a:xfrm>
        <a:custGeom>
          <a:avLst/>
          <a:gdLst/>
          <a:ahLst/>
          <a:cxnLst/>
          <a:rect l="0" t="0" r="0" b="0"/>
          <a:pathLst>
            <a:path>
              <a:moveTo>
                <a:pt x="0" y="0"/>
              </a:moveTo>
              <a:lnTo>
                <a:pt x="0" y="138103"/>
              </a:lnTo>
              <a:lnTo>
                <a:pt x="795737" y="138103"/>
              </a:lnTo>
              <a:lnTo>
                <a:pt x="795737" y="2762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E6764-8004-48FC-AA76-002330D4858F}">
      <dsp:nvSpPr>
        <dsp:cNvPr id="0" name=""/>
        <dsp:cNvSpPr/>
      </dsp:nvSpPr>
      <dsp:spPr>
        <a:xfrm>
          <a:off x="2252262" y="1248088"/>
          <a:ext cx="795737" cy="276206"/>
        </a:xfrm>
        <a:custGeom>
          <a:avLst/>
          <a:gdLst/>
          <a:ahLst/>
          <a:cxnLst/>
          <a:rect l="0" t="0" r="0" b="0"/>
          <a:pathLst>
            <a:path>
              <a:moveTo>
                <a:pt x="795737" y="0"/>
              </a:moveTo>
              <a:lnTo>
                <a:pt x="795737" y="138103"/>
              </a:lnTo>
              <a:lnTo>
                <a:pt x="0" y="138103"/>
              </a:lnTo>
              <a:lnTo>
                <a:pt x="0" y="2762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0FDF62-F891-4ABA-85F9-D675AD0D445C}">
      <dsp:nvSpPr>
        <dsp:cNvPr id="0" name=""/>
        <dsp:cNvSpPr/>
      </dsp:nvSpPr>
      <dsp:spPr>
        <a:xfrm>
          <a:off x="660787" y="1248088"/>
          <a:ext cx="2387212" cy="276206"/>
        </a:xfrm>
        <a:custGeom>
          <a:avLst/>
          <a:gdLst/>
          <a:ahLst/>
          <a:cxnLst/>
          <a:rect l="0" t="0" r="0" b="0"/>
          <a:pathLst>
            <a:path>
              <a:moveTo>
                <a:pt x="2387212" y="0"/>
              </a:moveTo>
              <a:lnTo>
                <a:pt x="2387212" y="138103"/>
              </a:lnTo>
              <a:lnTo>
                <a:pt x="0" y="138103"/>
              </a:lnTo>
              <a:lnTo>
                <a:pt x="0" y="2762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8E0E7C-CB74-4D82-A6B7-591DE76E428F}">
      <dsp:nvSpPr>
        <dsp:cNvPr id="0" name=""/>
        <dsp:cNvSpPr/>
      </dsp:nvSpPr>
      <dsp:spPr>
        <a:xfrm>
          <a:off x="2719182" y="590454"/>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F945B-A394-4A6F-8856-B36CBBA936A5}">
      <dsp:nvSpPr>
        <dsp:cNvPr id="0" name=""/>
        <dsp:cNvSpPr/>
      </dsp:nvSpPr>
      <dsp:spPr>
        <a:xfrm>
          <a:off x="2719182" y="590454"/>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C57AE-95DC-4968-8070-607E27FA166C}">
      <dsp:nvSpPr>
        <dsp:cNvPr id="0" name=""/>
        <dsp:cNvSpPr/>
      </dsp:nvSpPr>
      <dsp:spPr>
        <a:xfrm>
          <a:off x="2390365" y="708828"/>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ML Algorithms</a:t>
          </a:r>
          <a:endParaRPr lang="en-US" sz="1600" kern="1200" dirty="0"/>
        </a:p>
      </dsp:txBody>
      <dsp:txXfrm>
        <a:off x="2390365" y="708828"/>
        <a:ext cx="1315268" cy="420885"/>
      </dsp:txXfrm>
    </dsp:sp>
    <dsp:sp modelId="{0DD56B15-B74F-4573-93AD-7BA56C6DCA80}">
      <dsp:nvSpPr>
        <dsp:cNvPr id="0" name=""/>
        <dsp:cNvSpPr/>
      </dsp:nvSpPr>
      <dsp:spPr>
        <a:xfrm>
          <a:off x="331970" y="1524295"/>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12B71B-C1B0-4C8C-AB73-51572124D843}">
      <dsp:nvSpPr>
        <dsp:cNvPr id="0" name=""/>
        <dsp:cNvSpPr/>
      </dsp:nvSpPr>
      <dsp:spPr>
        <a:xfrm>
          <a:off x="331970" y="1524295"/>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29AA93-38BC-42E7-8297-7D002ABE01F8}">
      <dsp:nvSpPr>
        <dsp:cNvPr id="0" name=""/>
        <dsp:cNvSpPr/>
      </dsp:nvSpPr>
      <dsp:spPr>
        <a:xfrm>
          <a:off x="3153" y="1642669"/>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Probabilistic</a:t>
          </a:r>
          <a:endParaRPr lang="en-US" sz="1600" kern="1200" dirty="0"/>
        </a:p>
      </dsp:txBody>
      <dsp:txXfrm>
        <a:off x="3153" y="1642669"/>
        <a:ext cx="1315268" cy="420885"/>
      </dsp:txXfrm>
    </dsp:sp>
    <dsp:sp modelId="{14B73C22-6380-4534-87BE-32EA92811D79}">
      <dsp:nvSpPr>
        <dsp:cNvPr id="0" name=""/>
        <dsp:cNvSpPr/>
      </dsp:nvSpPr>
      <dsp:spPr>
        <a:xfrm>
          <a:off x="1923445" y="1524295"/>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13F8B4-F758-4D93-B1E3-132B92F11F8F}">
      <dsp:nvSpPr>
        <dsp:cNvPr id="0" name=""/>
        <dsp:cNvSpPr/>
      </dsp:nvSpPr>
      <dsp:spPr>
        <a:xfrm>
          <a:off x="1923445" y="1524295"/>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06BC7-E111-41F7-9464-22A8A1B221E7}">
      <dsp:nvSpPr>
        <dsp:cNvPr id="0" name=""/>
        <dsp:cNvSpPr/>
      </dsp:nvSpPr>
      <dsp:spPr>
        <a:xfrm>
          <a:off x="1594628" y="1642669"/>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Linear</a:t>
          </a:r>
          <a:endParaRPr lang="en-US" sz="1600" kern="1200" dirty="0"/>
        </a:p>
      </dsp:txBody>
      <dsp:txXfrm>
        <a:off x="1594628" y="1642669"/>
        <a:ext cx="1315268" cy="420885"/>
      </dsp:txXfrm>
    </dsp:sp>
    <dsp:sp modelId="{E3F4E96A-E9EA-40A6-A775-02C429904898}">
      <dsp:nvSpPr>
        <dsp:cNvPr id="0" name=""/>
        <dsp:cNvSpPr/>
      </dsp:nvSpPr>
      <dsp:spPr>
        <a:xfrm>
          <a:off x="3514920" y="1524295"/>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FBEE63-5D5A-47E5-BED2-131BC0565F2A}">
      <dsp:nvSpPr>
        <dsp:cNvPr id="0" name=""/>
        <dsp:cNvSpPr/>
      </dsp:nvSpPr>
      <dsp:spPr>
        <a:xfrm>
          <a:off x="3514920" y="1524295"/>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0DDA10-388E-449B-B1A3-EF55BE8A4DC5}">
      <dsp:nvSpPr>
        <dsp:cNvPr id="0" name=""/>
        <dsp:cNvSpPr/>
      </dsp:nvSpPr>
      <dsp:spPr>
        <a:xfrm>
          <a:off x="3186103" y="1642669"/>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Tree Based</a:t>
          </a:r>
          <a:endParaRPr lang="en-US" sz="1600" kern="1200" dirty="0"/>
        </a:p>
      </dsp:txBody>
      <dsp:txXfrm>
        <a:off x="3186103" y="1642669"/>
        <a:ext cx="1315268" cy="420885"/>
      </dsp:txXfrm>
    </dsp:sp>
    <dsp:sp modelId="{9178C33B-155D-4157-9E54-3EA60AB89145}">
      <dsp:nvSpPr>
        <dsp:cNvPr id="0" name=""/>
        <dsp:cNvSpPr/>
      </dsp:nvSpPr>
      <dsp:spPr>
        <a:xfrm>
          <a:off x="5106395" y="1524295"/>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254417-C6AC-489A-95FD-F5B86D0F324A}">
      <dsp:nvSpPr>
        <dsp:cNvPr id="0" name=""/>
        <dsp:cNvSpPr/>
      </dsp:nvSpPr>
      <dsp:spPr>
        <a:xfrm>
          <a:off x="5106395" y="1524295"/>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848E2-271A-4A53-9C2E-9E597F892A75}">
      <dsp:nvSpPr>
        <dsp:cNvPr id="0" name=""/>
        <dsp:cNvSpPr/>
      </dsp:nvSpPr>
      <dsp:spPr>
        <a:xfrm>
          <a:off x="4777578" y="1642669"/>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Evolutionary</a:t>
          </a:r>
          <a:endParaRPr lang="en-US" sz="1600" kern="1200" dirty="0"/>
        </a:p>
      </dsp:txBody>
      <dsp:txXfrm>
        <a:off x="4777578" y="1642669"/>
        <a:ext cx="1315268" cy="4208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5539210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946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072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423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539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071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8144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403850" y="4531022"/>
            <a:ext cx="683954" cy="273844"/>
          </a:xfrm>
          <a:prstGeom prst="rect">
            <a:avLst/>
          </a:prstGeom>
        </p:spPr>
        <p:txBody>
          <a:bodyPr/>
          <a:lstStyle/>
          <a:p>
            <a:fld id="{B72985CA-E4C7-42EC-AEC9-104A758AF602}" type="datetimeFigureOut">
              <a:rPr lang="en-US" smtClean="0"/>
              <a:t>10/15/2017</a:t>
            </a:fld>
            <a:endParaRPr lang="en-US"/>
          </a:p>
        </p:txBody>
      </p:sp>
      <p:sp>
        <p:nvSpPr>
          <p:cNvPr id="5" name="Footer Placeholder 4"/>
          <p:cNvSpPr>
            <a:spLocks noGrp="1"/>
          </p:cNvSpPr>
          <p:nvPr>
            <p:ph type="ftr" sz="quarter" idx="11"/>
          </p:nvPr>
        </p:nvSpPr>
        <p:spPr>
          <a:xfrm>
            <a:off x="508001" y="4531022"/>
            <a:ext cx="4723209"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7F32864-4B22-402D-AA1A-F183D45C44AC}" type="slidenum">
              <a:rPr lang="en-US" smtClean="0"/>
              <a:t>‹#›</a:t>
            </a:fld>
            <a:endParaRPr lang="en-US"/>
          </a:p>
        </p:txBody>
      </p:sp>
    </p:spTree>
    <p:extLst>
      <p:ext uri="{BB962C8B-B14F-4D97-AF65-F5344CB8AC3E}">
        <p14:creationId xmlns:p14="http://schemas.microsoft.com/office/powerpoint/2010/main" val="27949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1135225"/>
            <a:ext cx="8520600" cy="1135500"/>
          </a:xfrm>
          <a:prstGeom prst="rect">
            <a:avLst/>
          </a:prstGeom>
        </p:spPr>
        <p:txBody>
          <a:bodyPr lIns="91425" tIns="91425" rIns="91425" bIns="91425" anchor="b" anchorCtr="0">
            <a:noAutofit/>
          </a:bodyPr>
          <a:lstStyle/>
          <a:p>
            <a:pPr lvl="0" rtl="0">
              <a:spcBef>
                <a:spcPts val="0"/>
              </a:spcBef>
              <a:buNone/>
            </a:pPr>
            <a:r>
              <a:rPr lang="en" dirty="0"/>
              <a:t>Machine </a:t>
            </a:r>
            <a:r>
              <a:rPr lang="en" dirty="0" smtClean="0"/>
              <a:t>Learning</a:t>
            </a:r>
            <a:endParaRPr lang="en" dirty="0"/>
          </a:p>
        </p:txBody>
      </p:sp>
      <p:sp>
        <p:nvSpPr>
          <p:cNvPr id="55" name="Shape 55"/>
          <p:cNvSpPr txBox="1">
            <a:spLocks noGrp="1"/>
          </p:cNvSpPr>
          <p:nvPr>
            <p:ph type="subTitle" idx="1"/>
          </p:nvPr>
        </p:nvSpPr>
        <p:spPr>
          <a:xfrm>
            <a:off x="311700" y="3430200"/>
            <a:ext cx="8520600" cy="792600"/>
          </a:xfrm>
          <a:prstGeom prst="rect">
            <a:avLst/>
          </a:prstGeom>
        </p:spPr>
        <p:txBody>
          <a:bodyPr lIns="91425" tIns="91425" rIns="91425" bIns="91425" anchor="t" anchorCtr="0">
            <a:noAutofit/>
          </a:bodyPr>
          <a:lstStyle/>
          <a:p>
            <a:pPr lvl="0">
              <a:spcBef>
                <a:spcPts val="0"/>
              </a:spcBef>
              <a:buNone/>
            </a:pPr>
            <a:r>
              <a:rPr lang="en-US" dirty="0" smtClean="0"/>
              <a:t>By: </a:t>
            </a:r>
            <a:r>
              <a:rPr lang="en-US" dirty="0" err="1" smtClean="0"/>
              <a:t>Faris</a:t>
            </a:r>
            <a:r>
              <a:rPr lang="en-US" dirty="0" smtClean="0"/>
              <a:t> Hassan</a:t>
            </a:r>
            <a:endParaRPr lang="en" dirty="0"/>
          </a:p>
        </p:txBody>
      </p:sp>
      <p:sp>
        <p:nvSpPr>
          <p:cNvPr id="56" name="Shape 56"/>
          <p:cNvSpPr txBox="1"/>
          <p:nvPr/>
        </p:nvSpPr>
        <p:spPr>
          <a:xfrm>
            <a:off x="2441950" y="2270725"/>
            <a:ext cx="4153200" cy="913200"/>
          </a:xfrm>
          <a:prstGeom prst="rect">
            <a:avLst/>
          </a:prstGeom>
          <a:noFill/>
          <a:ln>
            <a:noFill/>
          </a:ln>
        </p:spPr>
        <p:txBody>
          <a:bodyPr lIns="91425" tIns="91425" rIns="91425" bIns="91425" anchor="t" anchorCtr="0">
            <a:noAutofit/>
          </a:bodyPr>
          <a:lstStyle/>
          <a:p>
            <a:pPr lvl="0" algn="ctr">
              <a:spcBef>
                <a:spcPts val="0"/>
              </a:spcBef>
              <a:buNone/>
            </a:pPr>
            <a:r>
              <a:rPr lang="en-US" sz="1800" dirty="0" smtClean="0">
                <a:solidFill>
                  <a:srgbClr val="CCCCCC"/>
                </a:solidFill>
              </a:rPr>
              <a:t>Introduction to the artistic science of all times</a:t>
            </a:r>
            <a:endParaRPr lang="en" sz="1800" dirty="0" smtClean="0">
              <a:solidFill>
                <a:srgbClr val="CCCC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Learning problems</a:t>
            </a:r>
            <a:endParaRPr lang="en-US" dirty="0"/>
          </a:p>
        </p:txBody>
      </p:sp>
      <p:sp>
        <p:nvSpPr>
          <p:cNvPr id="3" name="Text Placeholder 2"/>
          <p:cNvSpPr>
            <a:spLocks noGrp="1"/>
          </p:cNvSpPr>
          <p:nvPr>
            <p:ph type="body" idx="1"/>
          </p:nvPr>
        </p:nvSpPr>
        <p:spPr/>
        <p:txBody>
          <a:bodyPr/>
          <a:lstStyle/>
          <a:p>
            <a:pPr>
              <a:buNone/>
            </a:pPr>
            <a:r>
              <a:rPr lang="en-US" dirty="0" smtClean="0"/>
              <a:t>Supervised learning</a:t>
            </a:r>
          </a:p>
          <a:p>
            <a:pPr>
              <a:buNone/>
            </a:pPr>
            <a:r>
              <a:rPr lang="en-US" dirty="0" smtClean="0"/>
              <a:t>Unsupervised learning</a:t>
            </a:r>
          </a:p>
          <a:p>
            <a:pPr>
              <a:buNone/>
            </a:pPr>
            <a:r>
              <a:rPr lang="en-US" dirty="0" smtClean="0"/>
              <a:t>Reinforcement learning </a:t>
            </a:r>
            <a:endParaRPr lang="en-US" dirty="0"/>
          </a:p>
        </p:txBody>
      </p:sp>
    </p:spTree>
    <p:extLst>
      <p:ext uri="{BB962C8B-B14F-4D97-AF65-F5344CB8AC3E}">
        <p14:creationId xmlns:p14="http://schemas.microsoft.com/office/powerpoint/2010/main" val="3232122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a:t>
            </a:r>
            <a:endParaRPr lang="en-US" dirty="0"/>
          </a:p>
        </p:txBody>
      </p:sp>
      <p:sp>
        <p:nvSpPr>
          <p:cNvPr id="3" name="Text Placeholder 2"/>
          <p:cNvSpPr>
            <a:spLocks noGrp="1"/>
          </p:cNvSpPr>
          <p:nvPr>
            <p:ph type="body" idx="1"/>
          </p:nvPr>
        </p:nvSpPr>
        <p:spPr/>
        <p:txBody>
          <a:bodyPr/>
          <a:lstStyle/>
          <a:p>
            <a:pPr>
              <a:buNone/>
            </a:pPr>
            <a:endParaRPr lang="en-US" dirty="0"/>
          </a:p>
        </p:txBody>
      </p:sp>
      <p:graphicFrame>
        <p:nvGraphicFramePr>
          <p:cNvPr id="4" name="Diagram 3"/>
          <p:cNvGraphicFramePr/>
          <p:nvPr>
            <p:extLst>
              <p:ext uri="{D42A27DB-BD31-4B8C-83A1-F6EECF244321}">
                <p14:modId xmlns:p14="http://schemas.microsoft.com/office/powerpoint/2010/main" val="3418039623"/>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025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Diagram</a:t>
            </a:r>
            <a:endParaRPr lang="en-US" dirty="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1149373373"/>
              </p:ext>
            </p:extLst>
          </p:nvPr>
        </p:nvGraphicFramePr>
        <p:xfrm>
          <a:off x="508397" y="1534026"/>
          <a:ext cx="6755669" cy="2997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5331239" y="1620441"/>
            <a:ext cx="1624263" cy="640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New input</a:t>
            </a:r>
            <a:endParaRPr lang="en-US" sz="2100" dirty="0"/>
          </a:p>
        </p:txBody>
      </p:sp>
      <p:sp>
        <p:nvSpPr>
          <p:cNvPr id="10" name="Rectangle 9"/>
          <p:cNvSpPr/>
          <p:nvPr/>
        </p:nvSpPr>
        <p:spPr>
          <a:xfrm>
            <a:off x="5331239" y="3737999"/>
            <a:ext cx="1624263" cy="640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Output</a:t>
            </a:r>
            <a:endParaRPr lang="en-US" sz="2100" dirty="0"/>
          </a:p>
        </p:txBody>
      </p:sp>
      <p:sp>
        <p:nvSpPr>
          <p:cNvPr id="14" name="Down Arrow 13"/>
          <p:cNvSpPr/>
          <p:nvPr/>
        </p:nvSpPr>
        <p:spPr>
          <a:xfrm>
            <a:off x="6017039" y="2341522"/>
            <a:ext cx="252663" cy="207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Down Arrow 14"/>
          <p:cNvSpPr/>
          <p:nvPr/>
        </p:nvSpPr>
        <p:spPr>
          <a:xfrm>
            <a:off x="6017039" y="3487342"/>
            <a:ext cx="252663" cy="207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p:cNvSpPr/>
          <p:nvPr/>
        </p:nvSpPr>
        <p:spPr>
          <a:xfrm>
            <a:off x="1312691" y="2322286"/>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endParaRPr lang="en-US" sz="1100" dirty="0"/>
          </a:p>
        </p:txBody>
      </p:sp>
      <p:sp>
        <p:nvSpPr>
          <p:cNvPr id="17" name="Rectangle 16"/>
          <p:cNvSpPr/>
          <p:nvPr/>
        </p:nvSpPr>
        <p:spPr>
          <a:xfrm>
            <a:off x="1312691" y="2669952"/>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endParaRPr lang="en-US" sz="1100" dirty="0"/>
          </a:p>
        </p:txBody>
      </p:sp>
      <p:sp>
        <p:nvSpPr>
          <p:cNvPr id="18" name="Rectangle 17"/>
          <p:cNvSpPr/>
          <p:nvPr/>
        </p:nvSpPr>
        <p:spPr>
          <a:xfrm>
            <a:off x="1312691" y="3707050"/>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endParaRPr lang="en-US" sz="1100" dirty="0"/>
          </a:p>
        </p:txBody>
      </p:sp>
      <p:sp>
        <p:nvSpPr>
          <p:cNvPr id="19" name="Rectangle 18"/>
          <p:cNvSpPr/>
          <p:nvPr/>
        </p:nvSpPr>
        <p:spPr>
          <a:xfrm>
            <a:off x="1312691" y="3351740"/>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endParaRPr lang="en-US" sz="1100" dirty="0"/>
          </a:p>
        </p:txBody>
      </p:sp>
      <p:sp>
        <p:nvSpPr>
          <p:cNvPr id="20" name="Rectangle 19"/>
          <p:cNvSpPr/>
          <p:nvPr/>
        </p:nvSpPr>
        <p:spPr>
          <a:xfrm>
            <a:off x="1312691" y="3006268"/>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endParaRPr lang="en-US" sz="1100" dirty="0"/>
          </a:p>
        </p:txBody>
      </p:sp>
      <p:sp>
        <p:nvSpPr>
          <p:cNvPr id="21" name="Rectangle 20"/>
          <p:cNvSpPr/>
          <p:nvPr/>
        </p:nvSpPr>
        <p:spPr>
          <a:xfrm>
            <a:off x="1312691" y="1955134"/>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endParaRPr lang="en-US" sz="1100" dirty="0"/>
          </a:p>
        </p:txBody>
      </p:sp>
      <p:sp>
        <p:nvSpPr>
          <p:cNvPr id="22" name="Rectangle 21"/>
          <p:cNvSpPr/>
          <p:nvPr/>
        </p:nvSpPr>
        <p:spPr>
          <a:xfrm>
            <a:off x="2562727" y="1955134"/>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endParaRPr lang="en-US" sz="1050" dirty="0"/>
          </a:p>
        </p:txBody>
      </p:sp>
      <p:sp>
        <p:nvSpPr>
          <p:cNvPr id="23" name="Rectangle 22"/>
          <p:cNvSpPr/>
          <p:nvPr/>
        </p:nvSpPr>
        <p:spPr>
          <a:xfrm>
            <a:off x="2562726" y="2322286"/>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endParaRPr lang="en-US" sz="1050" dirty="0"/>
          </a:p>
        </p:txBody>
      </p:sp>
      <p:sp>
        <p:nvSpPr>
          <p:cNvPr id="24" name="Rectangle 23"/>
          <p:cNvSpPr/>
          <p:nvPr/>
        </p:nvSpPr>
        <p:spPr>
          <a:xfrm>
            <a:off x="2562726" y="2669952"/>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endParaRPr lang="en-US" sz="1050" dirty="0"/>
          </a:p>
        </p:txBody>
      </p:sp>
      <p:sp>
        <p:nvSpPr>
          <p:cNvPr id="25" name="Rectangle 24"/>
          <p:cNvSpPr/>
          <p:nvPr/>
        </p:nvSpPr>
        <p:spPr>
          <a:xfrm>
            <a:off x="2562725" y="3037104"/>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endParaRPr lang="en-US" sz="1050" dirty="0"/>
          </a:p>
        </p:txBody>
      </p:sp>
      <p:sp>
        <p:nvSpPr>
          <p:cNvPr id="26" name="Rectangle 25"/>
          <p:cNvSpPr/>
          <p:nvPr/>
        </p:nvSpPr>
        <p:spPr>
          <a:xfrm>
            <a:off x="2562725" y="3351740"/>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endParaRPr lang="en-US" sz="1050" dirty="0"/>
          </a:p>
        </p:txBody>
      </p:sp>
      <p:sp>
        <p:nvSpPr>
          <p:cNvPr id="27" name="Rectangle 26"/>
          <p:cNvSpPr/>
          <p:nvPr/>
        </p:nvSpPr>
        <p:spPr>
          <a:xfrm>
            <a:off x="2562724" y="3718892"/>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endParaRPr lang="en-US" sz="1050" dirty="0"/>
          </a:p>
        </p:txBody>
      </p:sp>
    </p:spTree>
    <p:extLst>
      <p:ext uri="{BB962C8B-B14F-4D97-AF65-F5344CB8AC3E}">
        <p14:creationId xmlns:p14="http://schemas.microsoft.com/office/powerpoint/2010/main" val="3308587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132" y="1045445"/>
            <a:ext cx="7118558" cy="3523430"/>
          </a:xfrm>
          <a:prstGeom prst="rect">
            <a:avLst/>
          </a:prstGeom>
        </p:spPr>
      </p:pic>
    </p:spTree>
    <p:extLst>
      <p:ext uri="{BB962C8B-B14F-4D97-AF65-F5344CB8AC3E}">
        <p14:creationId xmlns:p14="http://schemas.microsoft.com/office/powerpoint/2010/main" val="3193729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604" y="704475"/>
            <a:ext cx="5160069" cy="39562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84787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Text Placeholder 2"/>
          <p:cNvSpPr>
            <a:spLocks noGrp="1"/>
          </p:cNvSpPr>
          <p:nvPr>
            <p:ph type="body" idx="1"/>
          </p:nvPr>
        </p:nvSpPr>
        <p:spPr/>
        <p:txBody>
          <a:bodyPr/>
          <a:lstStyle/>
          <a:p>
            <a:pPr>
              <a:buNone/>
            </a:pPr>
            <a:r>
              <a:rPr lang="en-US" dirty="0" smtClean="0"/>
              <a:t>Dealing </a:t>
            </a:r>
            <a:r>
              <a:rPr lang="en-US" dirty="0"/>
              <a:t>with data of unknown structure and we rely on the intelligence of the machine to explore the structure of the data to derive meaningful information independent from human guidance or reward function</a:t>
            </a:r>
            <a:r>
              <a:rPr lang="en-US" dirty="0" smtClean="0"/>
              <a:t>.</a:t>
            </a:r>
          </a:p>
        </p:txBody>
      </p:sp>
    </p:spTree>
    <p:extLst>
      <p:ext uri="{BB962C8B-B14F-4D97-AF65-F5344CB8AC3E}">
        <p14:creationId xmlns:p14="http://schemas.microsoft.com/office/powerpoint/2010/main" val="430473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608" y="210360"/>
            <a:ext cx="6279204" cy="4709403"/>
          </a:xfrm>
          <a:prstGeom prst="rect">
            <a:avLst/>
          </a:prstGeom>
        </p:spPr>
      </p:pic>
    </p:spTree>
    <p:extLst>
      <p:ext uri="{BB962C8B-B14F-4D97-AF65-F5344CB8AC3E}">
        <p14:creationId xmlns:p14="http://schemas.microsoft.com/office/powerpoint/2010/main" val="262967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 Algorithms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2409924891"/>
              </p:ext>
            </p:extLst>
          </p:nvPr>
        </p:nvGraphicFramePr>
        <p:xfrm>
          <a:off x="1524000" y="1449421"/>
          <a:ext cx="6096000" cy="2772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282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1372" b="10543"/>
          <a:stretch/>
        </p:blipFill>
        <p:spPr>
          <a:xfrm>
            <a:off x="558866" y="1099226"/>
            <a:ext cx="8026268" cy="3501957"/>
          </a:xfrm>
          <a:prstGeom prst="rect">
            <a:avLst/>
          </a:prstGeom>
        </p:spPr>
      </p:pic>
    </p:spTree>
    <p:extLst>
      <p:ext uri="{BB962C8B-B14F-4D97-AF65-F5344CB8AC3E}">
        <p14:creationId xmlns:p14="http://schemas.microsoft.com/office/powerpoint/2010/main" val="773917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t>Linear </a:t>
            </a:r>
            <a:r>
              <a:rPr lang="en-US" dirty="0" smtClean="0"/>
              <a:t>Classification</a:t>
            </a:r>
            <a:endParaRPr lang="en" dirty="0"/>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dirty="0"/>
          </a:p>
        </p:txBody>
      </p:sp>
      <p:graphicFrame>
        <p:nvGraphicFramePr>
          <p:cNvPr id="4" name="Chart 3"/>
          <p:cNvGraphicFramePr/>
          <p:nvPr>
            <p:extLst>
              <p:ext uri="{D42A27DB-BD31-4B8C-83A1-F6EECF244321}">
                <p14:modId xmlns:p14="http://schemas.microsoft.com/office/powerpoint/2010/main" val="1414667378"/>
              </p:ext>
            </p:extLst>
          </p:nvPr>
        </p:nvGraphicFramePr>
        <p:xfrm>
          <a:off x="311700" y="1310029"/>
          <a:ext cx="3814518" cy="3258846"/>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198" y="1229897"/>
            <a:ext cx="3583667" cy="3419110"/>
          </a:xfrm>
          <a:prstGeom prst="rect">
            <a:avLst/>
          </a:prstGeom>
        </p:spPr>
      </p:pic>
      <p:sp>
        <p:nvSpPr>
          <p:cNvPr id="3" name="Right Arrow 2"/>
          <p:cNvSpPr/>
          <p:nvPr/>
        </p:nvSpPr>
        <p:spPr>
          <a:xfrm>
            <a:off x="4357991" y="2548647"/>
            <a:ext cx="826852" cy="8657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46" y="578544"/>
            <a:ext cx="4564956" cy="4564956"/>
          </a:xfrm>
          <a:prstGeom prst="rect">
            <a:avLst/>
          </a:prstGeom>
        </p:spPr>
      </p:pic>
    </p:spTree>
    <p:extLst>
      <p:ext uri="{BB962C8B-B14F-4D97-AF65-F5344CB8AC3E}">
        <p14:creationId xmlns:p14="http://schemas.microsoft.com/office/powerpoint/2010/main" val="4097210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Based</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965" y="1152475"/>
            <a:ext cx="6132069" cy="3626820"/>
          </a:xfrm>
          <a:prstGeom prst="rect">
            <a:avLst/>
          </a:prstGeom>
        </p:spPr>
      </p:pic>
    </p:spTree>
    <p:extLst>
      <p:ext uri="{BB962C8B-B14F-4D97-AF65-F5344CB8AC3E}">
        <p14:creationId xmlns:p14="http://schemas.microsoft.com/office/powerpoint/2010/main" val="3135764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549" y="1094716"/>
            <a:ext cx="3949430" cy="35319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28806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2150850"/>
            <a:ext cx="8520600" cy="841800"/>
          </a:xfrm>
          <a:prstGeom prst="rect">
            <a:avLst/>
          </a:prstGeom>
        </p:spPr>
        <p:txBody>
          <a:bodyPr lIns="91425" tIns="91425" rIns="91425" bIns="91425" anchor="ctr" anchorCtr="0">
            <a:noAutofit/>
          </a:bodyPr>
          <a:lstStyle/>
          <a:p>
            <a:pPr lvl="0">
              <a:spcBef>
                <a:spcPts val="0"/>
              </a:spcBef>
              <a:buNone/>
            </a:pPr>
            <a:r>
              <a:rPr lang="en-US" dirty="0" smtClean="0"/>
              <a:t>How does Learning happen ?</a:t>
            </a:r>
            <a:endParaRPr lang="e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Y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 </m:t>
                        </m:r>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𝑗</m:t>
                            </m:r>
                          </m:e>
                        </m:nary>
                        <m:r>
                          <a:rPr lang="en-US" i="1">
                            <a:latin typeface="Cambria Math" panose="02040503050406030204" pitchFamily="18" charset="0"/>
                          </a:rPr>
                          <m:t>𝑤𝑗</m:t>
                        </m:r>
                        <m:r>
                          <a:rPr lang="en-US" i="1">
                            <a:latin typeface="Cambria Math" panose="02040503050406030204" pitchFamily="18" charset="0"/>
                          </a:rPr>
                          <m:t>.</m:t>
                        </m:r>
                        <m:r>
                          <a:rPr lang="en-US" i="1">
                            <a:latin typeface="Cambria Math" panose="02040503050406030204" pitchFamily="18" charset="0"/>
                          </a:rPr>
                          <m:t>𝑥𝑗</m:t>
                        </m:r>
                      </m:e>
                    </m:d>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15217"/>
                </a:stretch>
              </a:blipFill>
            </p:spPr>
            <p:txBody>
              <a:bodyPr/>
              <a:lstStyle/>
              <a:p>
                <a:r>
                  <a:rPr lang="en-US">
                    <a:noFill/>
                  </a:rPr>
                  <a:t> </a:t>
                </a:r>
              </a:p>
            </p:txBody>
          </p:sp>
        </mc:Fallback>
      </mc:AlternateContent>
    </p:spTree>
    <p:extLst>
      <p:ext uri="{BB962C8B-B14F-4D97-AF65-F5344CB8AC3E}">
        <p14:creationId xmlns:p14="http://schemas.microsoft.com/office/powerpoint/2010/main" val="2744986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in ACTION</a:t>
            </a:r>
            <a:endParaRPr lang="en-US" dirty="0"/>
          </a:p>
        </p:txBody>
      </p:sp>
      <p:sp>
        <p:nvSpPr>
          <p:cNvPr id="3" name="Text Placeholder 2"/>
          <p:cNvSpPr>
            <a:spLocks noGrp="1"/>
          </p:cNvSpPr>
          <p:nvPr>
            <p:ph type="body" idx="1"/>
          </p:nvPr>
        </p:nvSpPr>
        <p:spPr/>
        <p:txBody>
          <a:bodyPr/>
          <a:lstStyle/>
          <a:p>
            <a:r>
              <a:rPr lang="en-US" dirty="0" smtClean="0"/>
              <a:t>Loss function</a:t>
            </a:r>
          </a:p>
          <a:p>
            <a:r>
              <a:rPr lang="en-US" dirty="0" smtClean="0"/>
              <a:t>Objective function</a:t>
            </a:r>
          </a:p>
          <a:p>
            <a:r>
              <a:rPr lang="en-US" dirty="0" smtClean="0"/>
              <a:t>regularize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0836" y="1017725"/>
            <a:ext cx="2954048" cy="2807807"/>
          </a:xfrm>
          <a:prstGeom prst="rect">
            <a:avLst/>
          </a:prstGeom>
        </p:spPr>
      </p:pic>
    </p:spTree>
    <p:extLst>
      <p:ext uri="{BB962C8B-B14F-4D97-AF65-F5344CB8AC3E}">
        <p14:creationId xmlns:p14="http://schemas.microsoft.com/office/powerpoint/2010/main" val="988983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Hinge Loss Function</a:t>
            </a:r>
            <a:endParaRPr lang="en-US" dirty="0"/>
          </a:p>
        </p:txBody>
      </p:sp>
      <p:sp>
        <p:nvSpPr>
          <p:cNvPr id="3" name="Text Placeholder 2"/>
          <p:cNvSpPr>
            <a:spLocks noGrp="1"/>
          </p:cNvSpPr>
          <p:nvPr>
            <p:ph type="body" idx="1"/>
          </p:nvPr>
        </p:nvSpPr>
        <p:spPr/>
        <p:txBody>
          <a:bodyPr/>
          <a:lstStyle/>
          <a:p>
            <a:pPr algn="ctr">
              <a:buNone/>
            </a:pPr>
            <a:r>
              <a:rPr lang="en-US" b="1" dirty="0"/>
              <a:t>c(</a:t>
            </a:r>
            <a:r>
              <a:rPr lang="en-US" b="1" dirty="0" err="1"/>
              <a:t>x,y,f</a:t>
            </a:r>
            <a:r>
              <a:rPr lang="en-US" b="1" dirty="0"/>
              <a:t>(x)) = (1 - y*f(x))+</a:t>
            </a:r>
          </a:p>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9180"/>
            <a:ext cx="9144000" cy="1205140"/>
          </a:xfrm>
          <a:prstGeom prst="rect">
            <a:avLst/>
          </a:prstGeom>
        </p:spPr>
      </p:pic>
    </p:spTree>
    <p:extLst>
      <p:ext uri="{BB962C8B-B14F-4D97-AF65-F5344CB8AC3E}">
        <p14:creationId xmlns:p14="http://schemas.microsoft.com/office/powerpoint/2010/main" val="1603096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Function</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158" y="2037066"/>
            <a:ext cx="6907684" cy="1647217"/>
          </a:xfrm>
          <a:prstGeom prst="rect">
            <a:avLst/>
          </a:prstGeom>
        </p:spPr>
      </p:pic>
    </p:spTree>
    <p:extLst>
      <p:ext uri="{BB962C8B-B14F-4D97-AF65-F5344CB8AC3E}">
        <p14:creationId xmlns:p14="http://schemas.microsoft.com/office/powerpoint/2010/main" val="2322557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these things work together ?</a:t>
            </a:r>
            <a:endParaRPr lang="en-US" dirty="0"/>
          </a:p>
        </p:txBody>
      </p:sp>
      <p:sp>
        <p:nvSpPr>
          <p:cNvPr id="3" name="Text Placeholder 2"/>
          <p:cNvSpPr>
            <a:spLocks noGrp="1"/>
          </p:cNvSpPr>
          <p:nvPr>
            <p:ph type="body" idx="1"/>
          </p:nvPr>
        </p:nvSpPr>
        <p:spPr/>
        <p:txBody>
          <a:bodyPr/>
          <a:lstStyle/>
          <a:p>
            <a:pPr algn="ctr">
              <a:buNone/>
            </a:pPr>
            <a:endParaRPr lang="en-US" sz="3600" dirty="0" smtClean="0"/>
          </a:p>
          <a:p>
            <a:pPr algn="ctr">
              <a:buNone/>
            </a:pPr>
            <a:r>
              <a:rPr lang="en-US" sz="3600" dirty="0" smtClean="0"/>
              <a:t>Gradient ducking Decent</a:t>
            </a:r>
          </a:p>
          <a:p>
            <a:pPr algn="ctr">
              <a:buNone/>
            </a:pPr>
            <a:r>
              <a:rPr lang="en-US" sz="3600" dirty="0" smtClean="0"/>
              <a:t>Do you want to know that too ?</a:t>
            </a:r>
            <a:endParaRPr lang="en-US" sz="3600" dirty="0"/>
          </a:p>
        </p:txBody>
      </p:sp>
    </p:spTree>
    <p:extLst>
      <p:ext uri="{BB962C8B-B14F-4D97-AF65-F5344CB8AC3E}">
        <p14:creationId xmlns:p14="http://schemas.microsoft.com/office/powerpoint/2010/main" val="3427278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 calculous in ACTION</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8205"/>
            <a:ext cx="9144000" cy="2463282"/>
          </a:xfrm>
          <a:prstGeom prst="rect">
            <a:avLst/>
          </a:prstGeom>
        </p:spPr>
      </p:pic>
    </p:spTree>
    <p:extLst>
      <p:ext uri="{BB962C8B-B14F-4D97-AF65-F5344CB8AC3E}">
        <p14:creationId xmlns:p14="http://schemas.microsoft.com/office/powerpoint/2010/main" val="2562662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classification is wrong</a:t>
            </a:r>
            <a:endParaRPr lang="en-US" dirty="0"/>
          </a:p>
        </p:txBody>
      </p:sp>
      <p:sp>
        <p:nvSpPr>
          <p:cNvPr id="3" name="Text Placeholder 2"/>
          <p:cNvSpPr>
            <a:spLocks noGrp="1"/>
          </p:cNvSpPr>
          <p:nvPr>
            <p:ph type="body" idx="1"/>
          </p:nvPr>
        </p:nvSpPr>
        <p:spPr/>
        <p:txBody>
          <a:bodyPr/>
          <a:lstStyle/>
          <a:p>
            <a:r>
              <a:rPr lang="en-US" dirty="0" smtClean="0"/>
              <a:t>Misclassification conditional statement :</a:t>
            </a:r>
          </a:p>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650" y="2299375"/>
            <a:ext cx="2552700" cy="914400"/>
          </a:xfrm>
          <a:prstGeom prst="rect">
            <a:avLst/>
          </a:prstGeom>
        </p:spPr>
      </p:pic>
    </p:spTree>
    <p:extLst>
      <p:ext uri="{BB962C8B-B14F-4D97-AF65-F5344CB8AC3E}">
        <p14:creationId xmlns:p14="http://schemas.microsoft.com/office/powerpoint/2010/main" val="2453281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intelligence</a:t>
            </a:r>
            <a:endParaRPr lang="en-US" dirty="0"/>
          </a:p>
        </p:txBody>
      </p:sp>
    </p:spTree>
    <p:extLst>
      <p:ext uri="{BB962C8B-B14F-4D97-AF65-F5344CB8AC3E}">
        <p14:creationId xmlns:p14="http://schemas.microsoft.com/office/powerpoint/2010/main" val="2729210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sexy learning is triggered</a:t>
            </a:r>
            <a:endParaRPr lang="en-US" dirty="0"/>
          </a:p>
        </p:txBody>
      </p:sp>
      <p:sp>
        <p:nvSpPr>
          <p:cNvPr id="3" name="Text Placeholder 2"/>
          <p:cNvSpPr>
            <a:spLocks noGrp="1"/>
          </p:cNvSpPr>
          <p:nvPr>
            <p:ph type="body" idx="1"/>
          </p:nvPr>
        </p:nvSpPr>
        <p:spPr/>
        <p:txBody>
          <a:bodyPr/>
          <a:lstStyle/>
          <a:p>
            <a:r>
              <a:rPr lang="en-US" dirty="0" smtClean="0"/>
              <a:t>Misclassification:</a:t>
            </a:r>
          </a:p>
          <a:p>
            <a:endParaRPr lang="en-US" dirty="0" smtClean="0"/>
          </a:p>
          <a:p>
            <a:r>
              <a:rPr lang="en-US" dirty="0" smtClean="0"/>
              <a:t>Correct classification: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891" y="1498465"/>
            <a:ext cx="3543300" cy="609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890" y="2713409"/>
            <a:ext cx="3570527" cy="584268"/>
          </a:xfrm>
          <a:prstGeom prst="rect">
            <a:avLst/>
          </a:prstGeom>
        </p:spPr>
      </p:pic>
    </p:spTree>
    <p:extLst>
      <p:ext uri="{BB962C8B-B14F-4D97-AF65-F5344CB8AC3E}">
        <p14:creationId xmlns:p14="http://schemas.microsoft.com/office/powerpoint/2010/main" val="3092137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I know this ?</a:t>
            </a:r>
            <a:endParaRPr lang="en-US" dirty="0"/>
          </a:p>
        </p:txBody>
      </p:sp>
      <p:sp>
        <p:nvSpPr>
          <p:cNvPr id="3" name="Text Placeholder 2"/>
          <p:cNvSpPr>
            <a:spLocks noGrp="1"/>
          </p:cNvSpPr>
          <p:nvPr>
            <p:ph type="body" idx="1"/>
          </p:nvPr>
        </p:nvSpPr>
        <p:spPr/>
        <p:txBody>
          <a:bodyPr/>
          <a:lstStyle/>
          <a:p>
            <a:r>
              <a:rPr lang="en-US" dirty="0" smtClean="0"/>
              <a:t>Screw it just type:</a:t>
            </a:r>
          </a:p>
          <a:p>
            <a:pPr algn="ctr">
              <a:buNone/>
            </a:pPr>
            <a:r>
              <a:rPr lang="en-US" dirty="0" smtClean="0"/>
              <a:t>From </a:t>
            </a:r>
            <a:r>
              <a:rPr lang="en-US" dirty="0" err="1" smtClean="0"/>
              <a:t>sklearn</a:t>
            </a:r>
            <a:r>
              <a:rPr lang="en-US" dirty="0" smtClean="0"/>
              <a:t> import </a:t>
            </a:r>
            <a:r>
              <a:rPr lang="en-US" dirty="0" err="1" smtClean="0"/>
              <a:t>linear_model</a:t>
            </a:r>
            <a:endParaRPr lang="en-US" dirty="0" smtClean="0"/>
          </a:p>
          <a:p>
            <a:pPr algn="ctr">
              <a:buNone/>
            </a:pPr>
            <a:r>
              <a:rPr lang="en-US" dirty="0" err="1" smtClean="0"/>
              <a:t>Clf</a:t>
            </a:r>
            <a:r>
              <a:rPr lang="en-US" dirty="0" smtClean="0"/>
              <a:t> = </a:t>
            </a:r>
            <a:r>
              <a:rPr lang="en-US" dirty="0" err="1" smtClean="0"/>
              <a:t>linear_model.LinearRegression</a:t>
            </a:r>
            <a:r>
              <a:rPr lang="en-US" dirty="0" smtClean="0"/>
              <a:t>()</a:t>
            </a:r>
          </a:p>
          <a:p>
            <a:pPr algn="ctr">
              <a:buNone/>
            </a:pPr>
            <a:r>
              <a:rPr lang="en-US" dirty="0" err="1" smtClean="0"/>
              <a:t>Clf.fit</a:t>
            </a:r>
            <a:r>
              <a:rPr lang="en-US" dirty="0" smtClean="0"/>
              <a:t>(x, y)</a:t>
            </a:r>
            <a:endParaRPr lang="en-US" dirty="0"/>
          </a:p>
        </p:txBody>
      </p:sp>
    </p:spTree>
    <p:extLst>
      <p:ext uri="{BB962C8B-B14F-4D97-AF65-F5344CB8AC3E}">
        <p14:creationId xmlns:p14="http://schemas.microsoft.com/office/powerpoint/2010/main" val="26285394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0677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cycle</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711" r="33194" b="40047"/>
          <a:stretch/>
        </p:blipFill>
        <p:spPr>
          <a:xfrm>
            <a:off x="2310319" y="1152475"/>
            <a:ext cx="4523362" cy="3803463"/>
          </a:xfrm>
          <a:prstGeom prst="rect">
            <a:avLst/>
          </a:prstGeom>
        </p:spPr>
      </p:pic>
    </p:spTree>
    <p:extLst>
      <p:ext uri="{BB962C8B-B14F-4D97-AF65-F5344CB8AC3E}">
        <p14:creationId xmlns:p14="http://schemas.microsoft.com/office/powerpoint/2010/main" val="26294993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2150850"/>
            <a:ext cx="8520600" cy="841800"/>
          </a:xfrm>
          <a:prstGeom prst="rect">
            <a:avLst/>
          </a:prstGeom>
        </p:spPr>
        <p:txBody>
          <a:bodyPr lIns="91425" tIns="91425" rIns="91425" bIns="91425" anchor="ctr" anchorCtr="0">
            <a:noAutofit/>
          </a:bodyPr>
          <a:lstStyle/>
          <a:p>
            <a:pPr lvl="0">
              <a:spcBef>
                <a:spcPts val="0"/>
              </a:spcBef>
              <a:buNone/>
            </a:pPr>
            <a:r>
              <a:rPr lang="en-US" dirty="0" smtClean="0"/>
              <a:t>NO DATA NO DEAL</a:t>
            </a:r>
            <a:endParaRPr lang="en" dirty="0"/>
          </a:p>
        </p:txBody>
      </p:sp>
    </p:spTree>
    <p:extLst>
      <p:ext uri="{BB962C8B-B14F-4D97-AF65-F5344CB8AC3E}">
        <p14:creationId xmlns:p14="http://schemas.microsoft.com/office/powerpoint/2010/main" val="2389999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3541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Shape 105" descr="Looking through a cardboard paper-towel roll towards light at the end of it"/>
          <p:cNvPicPr preferRelativeResize="0"/>
          <p:nvPr/>
        </p:nvPicPr>
        <p:blipFill rotWithShape="1">
          <a:blip r:embed="rId3">
            <a:alphaModFix/>
          </a:blip>
          <a:srcRect l="22872" t="1578" r="19354" b="984"/>
          <a:stretch/>
        </p:blipFill>
        <p:spPr>
          <a:xfrm>
            <a:off x="0" y="0"/>
            <a:ext cx="4576348" cy="5143500"/>
          </a:xfrm>
          <a:prstGeom prst="rect">
            <a:avLst/>
          </a:prstGeom>
          <a:noFill/>
          <a:ln>
            <a:noFill/>
          </a:ln>
        </p:spPr>
      </p:pic>
      <p:pic>
        <p:nvPicPr>
          <p:cNvPr id="106" name="Shape 106" descr="Overhead shot of various masculine accessories including large headphones, a bow-tie, and a wrist watch"/>
          <p:cNvPicPr preferRelativeResize="0"/>
          <p:nvPr/>
        </p:nvPicPr>
        <p:blipFill rotWithShape="1">
          <a:blip r:embed="rId4">
            <a:alphaModFix/>
          </a:blip>
          <a:srcRect l="37422" t="840" r="8654" b="6840"/>
          <a:stretch/>
        </p:blipFill>
        <p:spPr>
          <a:xfrm>
            <a:off x="4576350" y="0"/>
            <a:ext cx="4567649" cy="5143199"/>
          </a:xfrm>
          <a:prstGeom prst="rect">
            <a:avLst/>
          </a:prstGeom>
          <a:noFill/>
          <a:ln>
            <a:noFill/>
          </a:ln>
        </p:spPr>
      </p:pic>
      <p:sp>
        <p:nvSpPr>
          <p:cNvPr id="107" name="Shape 107"/>
          <p:cNvSpPr txBox="1">
            <a:spLocks noGrp="1"/>
          </p:cNvSpPr>
          <p:nvPr>
            <p:ph type="body" idx="1"/>
          </p:nvPr>
        </p:nvSpPr>
        <p:spPr>
          <a:xfrm>
            <a:off x="1428742" y="162555"/>
            <a:ext cx="5998800" cy="605100"/>
          </a:xfrm>
          <a:prstGeom prst="rect">
            <a:avLst/>
          </a:prstGeom>
          <a:solidFill>
            <a:schemeClr val="lt1"/>
          </a:solidFill>
        </p:spPr>
        <p:txBody>
          <a:bodyPr lIns="91425" tIns="91425" rIns="91425" bIns="91425" anchor="ctr" anchorCtr="0">
            <a:noAutofit/>
          </a:bodyPr>
          <a:lstStyle/>
          <a:p>
            <a:pPr lvl="0" algn="ctr"/>
            <a:r>
              <a:rPr lang="en-US" b="1" dirty="0" smtClean="0"/>
              <a:t>Get to your momentum and GROW</a:t>
            </a: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90250" y="450150"/>
            <a:ext cx="7614300" cy="4090800"/>
          </a:xfrm>
          <a:prstGeom prst="rect">
            <a:avLst/>
          </a:prstGeom>
        </p:spPr>
        <p:txBody>
          <a:bodyPr lIns="91425" tIns="91425" rIns="91425" bIns="91425" anchor="ctr" anchorCtr="0">
            <a:noAutofit/>
          </a:bodyPr>
          <a:lstStyle/>
          <a:p>
            <a:pPr lvl="0" algn="ctr" rtl="0">
              <a:spcBef>
                <a:spcPts val="0"/>
              </a:spcBef>
              <a:buNone/>
            </a:pPr>
            <a:r>
              <a:rPr lang="en" dirty="0" smtClean="0"/>
              <a:t>Rise of Learning</a:t>
            </a:r>
            <a:endParaRPr lang="e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49" y="450150"/>
            <a:ext cx="7437793" cy="4090800"/>
          </a:xfrm>
        </p:spPr>
        <p:txBody>
          <a:bodyPr/>
          <a:lstStyle/>
          <a:p>
            <a:r>
              <a:rPr lang="en-US" sz="4400" dirty="0" smtClean="0"/>
              <a:t>What is Machine Learning?</a:t>
            </a:r>
            <a:endParaRPr lang="en-US" sz="4400" dirty="0"/>
          </a:p>
        </p:txBody>
      </p:sp>
    </p:spTree>
    <p:extLst>
      <p:ext uri="{BB962C8B-B14F-4D97-AF65-F5344CB8AC3E}">
        <p14:creationId xmlns:p14="http://schemas.microsoft.com/office/powerpoint/2010/main" val="1768614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Arthur 1959</a:t>
            </a:r>
            <a:endParaRPr lang="en-US" dirty="0"/>
          </a:p>
        </p:txBody>
      </p:sp>
      <p:sp>
        <p:nvSpPr>
          <p:cNvPr id="3" name="Text Placeholder 2"/>
          <p:cNvSpPr>
            <a:spLocks noGrp="1"/>
          </p:cNvSpPr>
          <p:nvPr>
            <p:ph type="body" idx="1"/>
          </p:nvPr>
        </p:nvSpPr>
        <p:spPr/>
        <p:txBody>
          <a:bodyPr/>
          <a:lstStyle/>
          <a:p>
            <a:pPr>
              <a:buNone/>
            </a:pPr>
            <a:r>
              <a:rPr lang="en-US" dirty="0"/>
              <a:t>is the subfield of computer science that gives computers the ability to learn without being explicitly programmed.</a:t>
            </a:r>
          </a:p>
          <a:p>
            <a:pPr>
              <a:buNone/>
            </a:pPr>
            <a:endParaRPr lang="en-US" dirty="0"/>
          </a:p>
        </p:txBody>
      </p:sp>
    </p:spTree>
    <p:extLst>
      <p:ext uri="{BB962C8B-B14F-4D97-AF65-F5344CB8AC3E}">
        <p14:creationId xmlns:p14="http://schemas.microsoft.com/office/powerpoint/2010/main" val="2239289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 Mitchel 1997</a:t>
            </a:r>
            <a:endParaRPr lang="en-US" dirty="0"/>
          </a:p>
        </p:txBody>
      </p:sp>
      <p:sp>
        <p:nvSpPr>
          <p:cNvPr id="3" name="Text Placeholder 2"/>
          <p:cNvSpPr>
            <a:spLocks noGrp="1"/>
          </p:cNvSpPr>
          <p:nvPr>
            <p:ph type="body" idx="1"/>
          </p:nvPr>
        </p:nvSpPr>
        <p:spPr/>
        <p:txBody>
          <a:bodyPr/>
          <a:lstStyle/>
          <a:p>
            <a:pPr>
              <a:buNone/>
            </a:pPr>
            <a:r>
              <a:rPr lang="en-US" dirty="0"/>
              <a:t>A computer program is said to learn from experience </a:t>
            </a:r>
            <a:r>
              <a:rPr lang="en-US" i="1" dirty="0"/>
              <a:t>E</a:t>
            </a:r>
            <a:r>
              <a:rPr lang="en-US" dirty="0"/>
              <a:t> with respect to some class of tasks </a:t>
            </a:r>
            <a:r>
              <a:rPr lang="en-US" i="1" dirty="0"/>
              <a:t>T</a:t>
            </a:r>
            <a:r>
              <a:rPr lang="en-US" dirty="0"/>
              <a:t> and performance measure </a:t>
            </a:r>
            <a:r>
              <a:rPr lang="en-US" i="1" dirty="0"/>
              <a:t>P</a:t>
            </a:r>
            <a:r>
              <a:rPr lang="en-US" dirty="0"/>
              <a:t> if its performance at tasks in </a:t>
            </a:r>
            <a:r>
              <a:rPr lang="en-US" i="1" dirty="0"/>
              <a:t>T</a:t>
            </a:r>
            <a:r>
              <a:rPr lang="en-US" dirty="0"/>
              <a:t>, as measured by </a:t>
            </a:r>
            <a:r>
              <a:rPr lang="en-US" i="1" dirty="0"/>
              <a:t>P</a:t>
            </a:r>
            <a:r>
              <a:rPr lang="en-US" dirty="0"/>
              <a:t>, improves with experience </a:t>
            </a:r>
            <a:r>
              <a:rPr lang="en-US" i="1" dirty="0"/>
              <a:t>E</a:t>
            </a:r>
            <a:r>
              <a:rPr lang="en-US" dirty="0"/>
              <a:t>.</a:t>
            </a:r>
            <a:endParaRPr lang="ar-YE" dirty="0"/>
          </a:p>
          <a:p>
            <a:pPr>
              <a:buNone/>
            </a:pPr>
            <a:endParaRPr lang="en-US" dirty="0"/>
          </a:p>
        </p:txBody>
      </p:sp>
    </p:spTree>
    <p:extLst>
      <p:ext uri="{BB962C8B-B14F-4D97-AF65-F5344CB8AC3E}">
        <p14:creationId xmlns:p14="http://schemas.microsoft.com/office/powerpoint/2010/main" val="3404136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a:t>
            </a:r>
            <a:endParaRPr lang="en-US" dirty="0"/>
          </a:p>
        </p:txBody>
      </p:sp>
      <p:sp>
        <p:nvSpPr>
          <p:cNvPr id="3" name="Text Placeholder 2"/>
          <p:cNvSpPr>
            <a:spLocks noGrp="1"/>
          </p:cNvSpPr>
          <p:nvPr>
            <p:ph type="body" idx="1"/>
          </p:nvPr>
        </p:nvSpPr>
        <p:spPr/>
        <p:txBody>
          <a:bodyPr/>
          <a:lstStyle/>
          <a:p>
            <a:pPr>
              <a:buNone/>
            </a:pP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5384505"/>
              </p:ext>
            </p:extLst>
          </p:nvPr>
        </p:nvGraphicFramePr>
        <p:xfrm>
          <a:off x="311700" y="1152475"/>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0843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Logic</a:t>
            </a:r>
            <a:endParaRPr lang="en-US" dirty="0"/>
          </a:p>
        </p:txBody>
      </p:sp>
      <p:sp>
        <p:nvSpPr>
          <p:cNvPr id="3" name="Text Placeholder 2"/>
          <p:cNvSpPr>
            <a:spLocks noGrp="1"/>
          </p:cNvSpPr>
          <p:nvPr>
            <p:ph type="body" idx="1"/>
          </p:nvPr>
        </p:nvSpPr>
        <p:spPr/>
        <p:txBody>
          <a:bodyPr/>
          <a:lstStyle/>
          <a:p>
            <a:pPr>
              <a:buNone/>
            </a:pP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8989216"/>
              </p:ext>
            </p:extLst>
          </p:nvPr>
        </p:nvGraphicFramePr>
        <p:xfrm>
          <a:off x="311700" y="1094290"/>
          <a:ext cx="5466945" cy="3532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833778919"/>
              </p:ext>
            </p:extLst>
          </p:nvPr>
        </p:nvGraphicFramePr>
        <p:xfrm>
          <a:off x="4902740" y="445025"/>
          <a:ext cx="3544110" cy="44090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p:cNvSpPr/>
          <p:nvPr/>
        </p:nvSpPr>
        <p:spPr>
          <a:xfrm>
            <a:off x="6674795" y="2344367"/>
            <a:ext cx="2021733" cy="86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Model</a:t>
            </a:r>
            <a:endParaRPr lang="en-US" sz="1800" dirty="0">
              <a:solidFill>
                <a:schemeClr val="tx1"/>
              </a:solidFill>
            </a:endParaRPr>
          </a:p>
        </p:txBody>
      </p:sp>
      <p:sp>
        <p:nvSpPr>
          <p:cNvPr id="7" name="Right Arrow 6"/>
          <p:cNvSpPr/>
          <p:nvPr/>
        </p:nvSpPr>
        <p:spPr>
          <a:xfrm>
            <a:off x="5720091" y="2577830"/>
            <a:ext cx="456973" cy="544749"/>
          </a:xfrm>
          <a:prstGeom prst="rightArrow">
            <a:avLst>
              <a:gd name="adj1" fmla="val 50000"/>
              <a:gd name="adj2" fmla="val 52442"/>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8514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8525</TotalTime>
  <Words>308</Words>
  <Application>Microsoft Office PowerPoint</Application>
  <PresentationFormat>On-screen Show (16:9)</PresentationFormat>
  <Paragraphs>90</Paragraphs>
  <Slides>36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Cambria Math</vt:lpstr>
      <vt:lpstr>Simple Dark</vt:lpstr>
      <vt:lpstr>Machine Learning</vt:lpstr>
      <vt:lpstr>PowerPoint Presentation</vt:lpstr>
      <vt:lpstr>If else intelligence</vt:lpstr>
      <vt:lpstr>Rise of Learning</vt:lpstr>
      <vt:lpstr>What is Machine Learning?</vt:lpstr>
      <vt:lpstr>Arthur 1959</vt:lpstr>
      <vt:lpstr>Tom Mitchel 1997</vt:lpstr>
      <vt:lpstr>Sequential Logic</vt:lpstr>
      <vt:lpstr>Machine Learning Logic</vt:lpstr>
      <vt:lpstr>Types of Learning problems</vt:lpstr>
      <vt:lpstr>Supervised Learning </vt:lpstr>
      <vt:lpstr>Supervised Learning Diagram</vt:lpstr>
      <vt:lpstr>PowerPoint Presentation</vt:lpstr>
      <vt:lpstr>PowerPoint Presentation</vt:lpstr>
      <vt:lpstr>Unsupervised Learning</vt:lpstr>
      <vt:lpstr>PowerPoint Presentation</vt:lpstr>
      <vt:lpstr>Types of Machine Learning Algorithms</vt:lpstr>
      <vt:lpstr>Probabilistic</vt:lpstr>
      <vt:lpstr>Linear Classification</vt:lpstr>
      <vt:lpstr>Tree Based</vt:lpstr>
      <vt:lpstr>Artificial neural Network</vt:lpstr>
      <vt:lpstr>How does Learning happen ?</vt:lpstr>
      <vt:lpstr>Y =f(w.x)=f( ∑▒j wj.xj)</vt:lpstr>
      <vt:lpstr>Learning in ACTION</vt:lpstr>
      <vt:lpstr>Hinge Loss Function</vt:lpstr>
      <vt:lpstr>Objective Function</vt:lpstr>
      <vt:lpstr>How Does these things work together ?</vt:lpstr>
      <vt:lpstr>F****G calculous in ACTION</vt:lpstr>
      <vt:lpstr>If classification is wrong</vt:lpstr>
      <vt:lpstr>The sexy learning is triggered</vt:lpstr>
      <vt:lpstr>Should I know this ?</vt:lpstr>
      <vt:lpstr>Why ?</vt:lpstr>
      <vt:lpstr>Machine Learning cycle</vt:lpstr>
      <vt:lpstr>NO DATA NO DEAL</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بالعربي</dc:title>
  <cp:lastModifiedBy>Fares</cp:lastModifiedBy>
  <cp:revision>32</cp:revision>
  <dcterms:modified xsi:type="dcterms:W3CDTF">2017-10-14T20:17:33Z</dcterms:modified>
</cp:coreProperties>
</file>