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5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1624-E43A-4280-8815-56D8F1259EBD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38.197.42.93:8088/" TargetMode="External"/><Relationship Id="rId2" Type="http://schemas.openxmlformats.org/officeDocument/2006/relationships/hyperlink" Target="http://138.197.42.93:500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38.197.42.93:198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Hadoop 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Jinlai</a:t>
            </a:r>
            <a:r>
              <a:rPr lang="en-US" altLang="zh-CN" dirty="0" smtClean="0"/>
              <a:t> Xu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24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pic>
        <p:nvPicPr>
          <p:cNvPr id="1026" name="Picture 2" descr="“Q and A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39" y="1509623"/>
            <a:ext cx="7293516" cy="48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6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Prepare single node- Required Software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Required Software on client</a:t>
            </a:r>
          </a:p>
          <a:p>
            <a:pPr lvl="1"/>
            <a:r>
              <a:rPr lang="en-US" altLang="zh-CN" dirty="0" smtClean="0"/>
              <a:t>SSH client</a:t>
            </a:r>
          </a:p>
          <a:p>
            <a:pPr lvl="2"/>
            <a:r>
              <a:rPr lang="en-US" altLang="zh-CN" dirty="0" smtClean="0"/>
              <a:t>Cygwin</a:t>
            </a:r>
          </a:p>
          <a:p>
            <a:pPr lvl="2"/>
            <a:r>
              <a:rPr lang="en-US" altLang="zh-CN" dirty="0" smtClean="0"/>
              <a:t>Putty </a:t>
            </a:r>
          </a:p>
          <a:p>
            <a:r>
              <a:rPr lang="en-US" altLang="zh-CN" dirty="0" smtClean="0"/>
              <a:t>Required Software on node</a:t>
            </a:r>
          </a:p>
          <a:p>
            <a:pPr lvl="1"/>
            <a:r>
              <a:rPr lang="en-US" altLang="zh-CN" dirty="0" smtClean="0"/>
              <a:t>Oracle JAVA 7 for Hadoop 2.7.3</a:t>
            </a:r>
          </a:p>
          <a:p>
            <a:pPr lvl="1"/>
            <a:r>
              <a:rPr lang="en-US" altLang="zh-CN" dirty="0" smtClean="0"/>
              <a:t>SSH</a:t>
            </a:r>
          </a:p>
          <a:p>
            <a:pPr lvl="1"/>
            <a:r>
              <a:rPr lang="en-US" altLang="zh-CN" dirty="0" err="1" smtClean="0"/>
              <a:t>Rsync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00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single node – Download 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Download Hadoop and test locally</a:t>
            </a:r>
          </a:p>
          <a:p>
            <a:pPr lvl="1"/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lvl="1"/>
            <a:r>
              <a:rPr lang="en-US" altLang="zh-CN" dirty="0" err="1" smtClean="0"/>
              <a:t>wget</a:t>
            </a:r>
            <a:r>
              <a:rPr lang="en-US" altLang="zh-CN" dirty="0" smtClean="0"/>
              <a:t> http://www-us.apache.org/dist/hadoop/common/hadoop-2.7.3/hadoop-2.7.3.tar.gz</a:t>
            </a:r>
          </a:p>
          <a:p>
            <a:pPr lvl="1"/>
            <a:r>
              <a:rPr lang="en-US" altLang="zh-CN" dirty="0" smtClean="0"/>
              <a:t>tar -</a:t>
            </a:r>
            <a:r>
              <a:rPr lang="en-US" altLang="zh-CN" dirty="0" err="1" smtClean="0"/>
              <a:t>zxf</a:t>
            </a:r>
            <a:r>
              <a:rPr lang="en-US" altLang="zh-CN" dirty="0" smtClean="0"/>
              <a:t> hadoop-2.7.3.tar.gz</a:t>
            </a:r>
          </a:p>
          <a:p>
            <a:pPr lvl="1"/>
            <a:r>
              <a:rPr lang="en-US" altLang="zh-CN" dirty="0" smtClean="0"/>
              <a:t>ln -s hadoop-2.7.3 Hadoop</a:t>
            </a:r>
          </a:p>
          <a:p>
            <a:pPr lvl="1"/>
            <a:r>
              <a:rPr lang="en-US" altLang="zh-CN" dirty="0" smtClean="0"/>
              <a:t>cd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r>
              <a:rPr lang="en-US" altLang="zh-CN" dirty="0" smtClean="0"/>
              <a:t>Set to the root of your Java installation in hadoop_env.sh</a:t>
            </a:r>
          </a:p>
          <a:p>
            <a:pPr lvl="1"/>
            <a:r>
              <a:rPr lang="en-US" altLang="zh-CN" dirty="0" smtClean="0"/>
              <a:t># export 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jvm</a:t>
            </a:r>
            <a:r>
              <a:rPr lang="en-US" altLang="zh-CN" dirty="0" smtClean="0"/>
              <a:t>/java-7-oracle</a:t>
            </a:r>
          </a:p>
          <a:p>
            <a:pPr lvl="1"/>
            <a:r>
              <a:rPr lang="en-US" altLang="zh-CN" dirty="0" err="1" smtClean="0"/>
              <a:t>nano</a:t>
            </a:r>
            <a:r>
              <a:rPr lang="en-US" altLang="zh-CN" dirty="0" smtClean="0"/>
              <a:t> etc/hadoop/hadoop_env.sh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67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single node - Test Hadoop locally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Hadoop Binary</a:t>
            </a:r>
          </a:p>
          <a:p>
            <a:pPr lvl="1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est with a local task</a:t>
            </a:r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input</a:t>
            </a:r>
          </a:p>
          <a:p>
            <a:pPr lvl="1"/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/*.xml input</a:t>
            </a:r>
          </a:p>
          <a:p>
            <a:pPr lvl="1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/hadoop-mapreduce-examples-2.7.3.jar grep input output '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[a-z.]+'</a:t>
            </a:r>
          </a:p>
          <a:p>
            <a:pPr lvl="1"/>
            <a:r>
              <a:rPr lang="en-US" altLang="zh-CN" dirty="0" smtClean="0"/>
              <a:t>cat output/*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5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40323" y="1690688"/>
            <a:ext cx="2769079" cy="41021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47359" y="3794643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47360" y="2020323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Hadoop – Cluster Overview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73568" y="5792798"/>
            <a:ext cx="161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aster</a:t>
            </a:r>
          </a:p>
          <a:p>
            <a:r>
              <a:rPr lang="en-US" altLang="zh-CN" dirty="0" smtClean="0"/>
              <a:t>138.197.42.93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3020" y="2121118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63018" y="3916772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 Node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3020" y="2806782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Manager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781405" y="3307114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YARN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3018" y="4615061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Node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781405" y="5151710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HDFS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20753" y="1690689"/>
            <a:ext cx="2817806" cy="41098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27789" y="3794643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27790" y="2020323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44110" y="5791222"/>
            <a:ext cx="171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lave</a:t>
            </a:r>
          </a:p>
          <a:p>
            <a:r>
              <a:rPr lang="en-US" altLang="zh-CN" dirty="0" smtClean="0"/>
              <a:t>162.243.40.202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39955" y="2565791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Manager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961835" y="3307114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YARN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9955" y="4290885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Node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961835" y="5151710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HDFS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Hadoop – Configure the cluster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SSH interconnection</a:t>
            </a:r>
          </a:p>
          <a:p>
            <a:pPr lvl="1"/>
            <a:r>
              <a:rPr lang="en-US" altLang="zh-CN" dirty="0" smtClean="0"/>
              <a:t>Configure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 on </a:t>
            </a:r>
            <a:r>
              <a:rPr lang="en-US" altLang="zh-CN" dirty="0" smtClean="0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 dirty="0" smtClean="0"/>
              <a:t>SSH key generate on 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</a:p>
          <a:p>
            <a:pPr lvl="1"/>
            <a:r>
              <a:rPr lang="en-US" altLang="zh-CN" dirty="0" smtClean="0"/>
              <a:t>SSH key delivery from 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en-US" altLang="zh-CN" dirty="0" smtClean="0"/>
              <a:t> to </a:t>
            </a:r>
            <a:r>
              <a:rPr lang="en-US" altLang="zh-CN" dirty="0" smtClean="0">
                <a:solidFill>
                  <a:srgbClr val="FF0000"/>
                </a:solidFill>
              </a:rPr>
              <a:t>every Slaves</a:t>
            </a:r>
          </a:p>
          <a:p>
            <a:r>
              <a:rPr lang="en-US" altLang="zh-CN" dirty="0" smtClean="0"/>
              <a:t>Configure Cluster Environment</a:t>
            </a:r>
          </a:p>
          <a:p>
            <a:pPr lvl="1"/>
            <a:r>
              <a:rPr lang="en-US" altLang="zh-CN" dirty="0" smtClean="0"/>
              <a:t>Set Master node and Slave nodes</a:t>
            </a:r>
          </a:p>
          <a:p>
            <a:pPr lvl="1"/>
            <a:r>
              <a:rPr lang="en-US" altLang="zh-CN" dirty="0" smtClean="0"/>
              <a:t>Configure environment in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/environment</a:t>
            </a:r>
          </a:p>
          <a:p>
            <a:pPr lvl="1"/>
            <a:r>
              <a:rPr lang="en-US" altLang="zh-CN" dirty="0" smtClean="0"/>
              <a:t>Create HDFS directories</a:t>
            </a:r>
          </a:p>
          <a:p>
            <a:pPr lvl="2"/>
            <a:r>
              <a:rPr lang="en-US" altLang="zh-CN" dirty="0" smtClean="0"/>
              <a:t>Name node</a:t>
            </a:r>
          </a:p>
          <a:p>
            <a:pPr lvl="2"/>
            <a:r>
              <a:rPr lang="en-US" altLang="zh-CN" dirty="0" smtClean="0"/>
              <a:t>Data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3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Hadoop – Configure 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the cluster setting on </a:t>
            </a:r>
            <a:r>
              <a:rPr lang="en-US" altLang="zh-CN" dirty="0" smtClean="0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 dirty="0" smtClean="0"/>
              <a:t>core-site.xml</a:t>
            </a:r>
          </a:p>
          <a:p>
            <a:pPr lvl="1"/>
            <a:r>
              <a:rPr lang="en-US" altLang="zh-CN" dirty="0" smtClean="0"/>
              <a:t>hdfs-site.xml</a:t>
            </a:r>
          </a:p>
          <a:p>
            <a:pPr lvl="1"/>
            <a:r>
              <a:rPr lang="en-US" altLang="zh-CN" dirty="0" smtClean="0"/>
              <a:t>yarn-site.xml</a:t>
            </a:r>
          </a:p>
          <a:p>
            <a:pPr lvl="1"/>
            <a:r>
              <a:rPr lang="en-US" altLang="zh-CN" dirty="0" smtClean="0"/>
              <a:t>mapred-site.xml</a:t>
            </a:r>
          </a:p>
          <a:p>
            <a:r>
              <a:rPr lang="en-US" altLang="zh-CN" dirty="0" smtClean="0"/>
              <a:t>Format the Name node on master</a:t>
            </a:r>
          </a:p>
          <a:p>
            <a:pPr lvl="1"/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-format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Cluster and Test on 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929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 HDFS</a:t>
            </a:r>
          </a:p>
          <a:p>
            <a:pPr lvl="1"/>
            <a:r>
              <a:rPr lang="en-US" altLang="zh-CN" dirty="0" smtClean="0"/>
              <a:t>sbin/start-dfs.sh</a:t>
            </a:r>
          </a:p>
          <a:p>
            <a:r>
              <a:rPr lang="en-US" altLang="zh-CN" dirty="0" smtClean="0"/>
              <a:t>Start YARN</a:t>
            </a:r>
            <a:endParaRPr lang="en-US" altLang="zh-CN" dirty="0"/>
          </a:p>
          <a:p>
            <a:pPr lvl="1"/>
            <a:r>
              <a:rPr lang="en-US" altLang="zh-CN" dirty="0" smtClean="0"/>
              <a:t>sbin/start-yarn.sh</a:t>
            </a:r>
          </a:p>
          <a:p>
            <a:r>
              <a:rPr lang="en-US" altLang="zh-CN" dirty="0" smtClean="0"/>
              <a:t>Start Job History Server</a:t>
            </a:r>
          </a:p>
          <a:p>
            <a:pPr lvl="1"/>
            <a:r>
              <a:rPr lang="en-US" altLang="zh-CN" dirty="0"/>
              <a:t>$HADOOP_PREFIX/sbin/mr-jobhistory-daemon.sh --</a:t>
            </a:r>
            <a:r>
              <a:rPr lang="en-US" altLang="zh-CN" dirty="0" err="1"/>
              <a:t>config</a:t>
            </a:r>
            <a:r>
              <a:rPr lang="en-US" altLang="zh-CN" dirty="0"/>
              <a:t> $HADOOP_CONF_DIR start </a:t>
            </a:r>
            <a:r>
              <a:rPr lang="en-US" altLang="zh-CN" dirty="0" err="1"/>
              <a:t>historyserver</a:t>
            </a:r>
            <a:endParaRPr lang="en-US" altLang="zh-CN" dirty="0" smtClean="0"/>
          </a:p>
          <a:p>
            <a:r>
              <a:rPr lang="en-US" altLang="zh-CN" dirty="0" smtClean="0"/>
              <a:t>Monitor the services on master and slave</a:t>
            </a:r>
          </a:p>
          <a:p>
            <a:pPr lvl="1"/>
            <a:r>
              <a:rPr lang="en-US" altLang="zh-CN" dirty="0" err="1"/>
              <a:t>j</a:t>
            </a:r>
            <a:r>
              <a:rPr lang="en-US" altLang="zh-CN" dirty="0" err="1" smtClean="0"/>
              <a:t>ps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ssh</a:t>
            </a:r>
            <a:r>
              <a:rPr lang="en-US" altLang="zh-CN" dirty="0" smtClean="0"/>
              <a:t> slave</a:t>
            </a:r>
          </a:p>
          <a:p>
            <a:pPr lvl="1"/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xit</a:t>
            </a:r>
          </a:p>
          <a:p>
            <a:r>
              <a:rPr lang="en-US" altLang="zh-CN" dirty="0" smtClean="0"/>
              <a:t>Test HDFS with Commands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-put 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2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Monitor and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Monitor the services on the integrated websites:</a:t>
            </a: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138.197.42.93:50070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138.197.42.93:8088</a:t>
            </a:r>
            <a:r>
              <a:rPr lang="en-US" altLang="zh-CN" dirty="0" smtClean="0"/>
              <a:t>            </a:t>
            </a:r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138.197.42.93:19888</a:t>
            </a:r>
            <a:endParaRPr lang="en-US" altLang="zh-CN" dirty="0" smtClean="0"/>
          </a:p>
          <a:p>
            <a:r>
              <a:rPr lang="en-US" altLang="zh-CN" dirty="0" smtClean="0"/>
              <a:t>Test with some examples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/hadoop-mapreduce-examples-2.7.3.jar pi 2 5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/hadoop-mapreduce-examples-2.7.3.jar </a:t>
            </a:r>
            <a:r>
              <a:rPr lang="en-US" altLang="zh-CN" dirty="0" err="1"/>
              <a:t>wordcount</a:t>
            </a:r>
            <a:r>
              <a:rPr lang="en-US" altLang="zh-CN" dirty="0"/>
              <a:t> input/ output</a:t>
            </a:r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-cat output/*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7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306</Words>
  <Application>Microsoft Office PowerPoint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Hadoop Tutorial</vt:lpstr>
      <vt:lpstr>Prepare single node- Required Software </vt:lpstr>
      <vt:lpstr>Setup single node – Download Hadoop</vt:lpstr>
      <vt:lpstr>Setup single node - Test Hadoop locally</vt:lpstr>
      <vt:lpstr>Setup Hadoop – Cluster Overview</vt:lpstr>
      <vt:lpstr>Setup Hadoop – Configure the cluster </vt:lpstr>
      <vt:lpstr>Setup Hadoop – Configure Environment</vt:lpstr>
      <vt:lpstr>Start Cluster and Test on master</vt:lpstr>
      <vt:lpstr>Monitor and Test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徐锦来</dc:creator>
  <cp:lastModifiedBy>徐锦来</cp:lastModifiedBy>
  <cp:revision>127</cp:revision>
  <dcterms:created xsi:type="dcterms:W3CDTF">2017-02-12T22:56:29Z</dcterms:created>
  <dcterms:modified xsi:type="dcterms:W3CDTF">2017-02-13T18:22:53Z</dcterms:modified>
</cp:coreProperties>
</file>