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0"/>
  </p:notesMasterIdLst>
  <p:sldIdLst>
    <p:sldId id="256" r:id="rId2"/>
    <p:sldId id="257" r:id="rId3"/>
    <p:sldId id="258" r:id="rId4"/>
    <p:sldId id="259" r:id="rId5"/>
    <p:sldId id="260" r:id="rId6"/>
    <p:sldId id="264" r:id="rId7"/>
    <p:sldId id="276" r:id="rId8"/>
    <p:sldId id="261" r:id="rId9"/>
    <p:sldId id="274" r:id="rId10"/>
    <p:sldId id="266" r:id="rId11"/>
    <p:sldId id="275" r:id="rId12"/>
    <p:sldId id="267" r:id="rId13"/>
    <p:sldId id="270" r:id="rId14"/>
    <p:sldId id="273" r:id="rId15"/>
    <p:sldId id="262" r:id="rId16"/>
    <p:sldId id="271" r:id="rId17"/>
    <p:sldId id="268"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F9BCE-6C73-48B0-A21E-1C8D0283F199}" v="685" dt="2019-12-09T20:57:12.261"/>
    <p1510:client id="{67C06B05-99AE-40C0-BB30-BE8EACAB0D41}" v="83" dt="2019-12-08T14:57:02.7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095" autoAdjust="0"/>
  </p:normalViewPr>
  <p:slideViewPr>
    <p:cSldViewPr snapToGrid="0">
      <p:cViewPr>
        <p:scale>
          <a:sx n="111" d="100"/>
          <a:sy n="111" d="100"/>
        </p:scale>
        <p:origin x="55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IS HIJAZI" userId="bb5bdf4c-75f1-48de-8aec-de4c6661782d" providerId="ADAL" clId="{67C06B05-99AE-40C0-BB30-BE8EACAB0D41}"/>
    <pc:docChg chg="undo custSel mod addSld delSld modSld sldOrd">
      <pc:chgData name="FARIS HIJAZI" userId="bb5bdf4c-75f1-48de-8aec-de4c6661782d" providerId="ADAL" clId="{67C06B05-99AE-40C0-BB30-BE8EACAB0D41}" dt="2019-12-08T14:57:03.885" v="837" actId="478"/>
      <pc:docMkLst>
        <pc:docMk/>
      </pc:docMkLst>
      <pc:sldChg chg="addSp delSp modSp">
        <pc:chgData name="FARIS HIJAZI" userId="bb5bdf4c-75f1-48de-8aec-de4c6661782d" providerId="ADAL" clId="{67C06B05-99AE-40C0-BB30-BE8EACAB0D41}" dt="2019-12-08T12:07:53.438" v="304" actId="1076"/>
        <pc:sldMkLst>
          <pc:docMk/>
          <pc:sldMk cId="3445169296" sldId="261"/>
        </pc:sldMkLst>
        <pc:spChg chg="add del mod">
          <ac:chgData name="FARIS HIJAZI" userId="bb5bdf4c-75f1-48de-8aec-de4c6661782d" providerId="ADAL" clId="{67C06B05-99AE-40C0-BB30-BE8EACAB0D41}" dt="2019-12-08T12:03:42.581" v="10"/>
          <ac:spMkLst>
            <pc:docMk/>
            <pc:sldMk cId="3445169296" sldId="261"/>
            <ac:spMk id="3" creationId="{3098CB17-905F-4197-B3F5-67FFAA617B53}"/>
          </ac:spMkLst>
        </pc:spChg>
        <pc:spChg chg="add mod">
          <ac:chgData name="FARIS HIJAZI" userId="bb5bdf4c-75f1-48de-8aec-de4c6661782d" providerId="ADAL" clId="{67C06B05-99AE-40C0-BB30-BE8EACAB0D41}" dt="2019-12-08T12:02:12.675" v="4" actId="14100"/>
          <ac:spMkLst>
            <pc:docMk/>
            <pc:sldMk cId="3445169296" sldId="261"/>
            <ac:spMk id="4" creationId="{661AD74D-320D-4297-9494-789953AA6BDA}"/>
          </ac:spMkLst>
        </pc:spChg>
        <pc:spChg chg="add del mod">
          <ac:chgData name="FARIS HIJAZI" userId="bb5bdf4c-75f1-48de-8aec-de4c6661782d" providerId="ADAL" clId="{67C06B05-99AE-40C0-BB30-BE8EACAB0D41}" dt="2019-12-08T12:02:20.470" v="6"/>
          <ac:spMkLst>
            <pc:docMk/>
            <pc:sldMk cId="3445169296" sldId="261"/>
            <ac:spMk id="5" creationId="{CDEFC8C1-FB56-42E2-A222-D0EE2D8612A7}"/>
          </ac:spMkLst>
        </pc:spChg>
        <pc:spChg chg="add del mod">
          <ac:chgData name="FARIS HIJAZI" userId="bb5bdf4c-75f1-48de-8aec-de4c6661782d" providerId="ADAL" clId="{67C06B05-99AE-40C0-BB30-BE8EACAB0D41}" dt="2019-12-08T12:02:28.158" v="8"/>
          <ac:spMkLst>
            <pc:docMk/>
            <pc:sldMk cId="3445169296" sldId="261"/>
            <ac:spMk id="6" creationId="{3DAA8A2B-ED5C-44A5-9C2E-69C9EBDDA1DE}"/>
          </ac:spMkLst>
        </pc:spChg>
        <pc:spChg chg="add del mod">
          <ac:chgData name="FARIS HIJAZI" userId="bb5bdf4c-75f1-48de-8aec-de4c6661782d" providerId="ADAL" clId="{67C06B05-99AE-40C0-BB30-BE8EACAB0D41}" dt="2019-12-08T12:07:50.605" v="303" actId="478"/>
          <ac:spMkLst>
            <pc:docMk/>
            <pc:sldMk cId="3445169296" sldId="261"/>
            <ac:spMk id="9" creationId="{84B99E38-759A-4675-9886-4964CDC23DA5}"/>
          </ac:spMkLst>
        </pc:spChg>
        <pc:picChg chg="add mod">
          <ac:chgData name="FARIS HIJAZI" userId="bb5bdf4c-75f1-48de-8aec-de4c6661782d" providerId="ADAL" clId="{67C06B05-99AE-40C0-BB30-BE8EACAB0D41}" dt="2019-12-08T12:07:53.438" v="304" actId="1076"/>
          <ac:picMkLst>
            <pc:docMk/>
            <pc:sldMk cId="3445169296" sldId="261"/>
            <ac:picMk id="8" creationId="{DC14FBC6-0E9B-4C11-8CE0-D808AF568C63}"/>
          </ac:picMkLst>
        </pc:picChg>
        <pc:picChg chg="add del">
          <ac:chgData name="FARIS HIJAZI" userId="bb5bdf4c-75f1-48de-8aec-de4c6661782d" providerId="ADAL" clId="{67C06B05-99AE-40C0-BB30-BE8EACAB0D41}" dt="2019-12-08T12:05:07.479" v="63"/>
          <ac:picMkLst>
            <pc:docMk/>
            <pc:sldMk cId="3445169296" sldId="261"/>
            <ac:picMk id="2056" creationId="{F1F3CBA1-C477-41F7-8A60-FBB26695A644}"/>
          </ac:picMkLst>
        </pc:picChg>
      </pc:sldChg>
      <pc:sldChg chg="addSp delSp modSp mod setBg">
        <pc:chgData name="FARIS HIJAZI" userId="bb5bdf4c-75f1-48de-8aec-de4c6661782d" providerId="ADAL" clId="{67C06B05-99AE-40C0-BB30-BE8EACAB0D41}" dt="2019-12-08T14:48:44.294" v="661" actId="26606"/>
        <pc:sldMkLst>
          <pc:docMk/>
          <pc:sldMk cId="280775376" sldId="262"/>
        </pc:sldMkLst>
        <pc:spChg chg="mod">
          <ac:chgData name="FARIS HIJAZI" userId="bb5bdf4c-75f1-48de-8aec-de4c6661782d" providerId="ADAL" clId="{67C06B05-99AE-40C0-BB30-BE8EACAB0D41}" dt="2019-12-08T14:48:44.294" v="661" actId="26606"/>
          <ac:spMkLst>
            <pc:docMk/>
            <pc:sldMk cId="280775376" sldId="262"/>
            <ac:spMk id="2" creationId="{BFA9225F-0596-4265-9720-A6620FD9D250}"/>
          </ac:spMkLst>
        </pc:spChg>
        <pc:spChg chg="del mod">
          <ac:chgData name="FARIS HIJAZI" userId="bb5bdf4c-75f1-48de-8aec-de4c6661782d" providerId="ADAL" clId="{67C06B05-99AE-40C0-BB30-BE8EACAB0D41}" dt="2019-12-08T12:01:30.499" v="2"/>
          <ac:spMkLst>
            <pc:docMk/>
            <pc:sldMk cId="280775376" sldId="262"/>
            <ac:spMk id="3" creationId="{CA73FB4D-C955-447E-B449-4C1E939A6390}"/>
          </ac:spMkLst>
        </pc:spChg>
        <pc:spChg chg="add mod">
          <ac:chgData name="FARIS HIJAZI" userId="bb5bdf4c-75f1-48de-8aec-de4c6661782d" providerId="ADAL" clId="{67C06B05-99AE-40C0-BB30-BE8EACAB0D41}" dt="2019-12-08T14:48:44.294" v="661" actId="26606"/>
          <ac:spMkLst>
            <pc:docMk/>
            <pc:sldMk cId="280775376" sldId="262"/>
            <ac:spMk id="4" creationId="{240F49FC-B8A3-432E-B3B0-C0880274A1F7}"/>
          </ac:spMkLst>
        </pc:spChg>
        <pc:spChg chg="add del mod">
          <ac:chgData name="FARIS HIJAZI" userId="bb5bdf4c-75f1-48de-8aec-de4c6661782d" providerId="ADAL" clId="{67C06B05-99AE-40C0-BB30-BE8EACAB0D41}" dt="2019-12-08T14:21:48.703" v="401" actId="478"/>
          <ac:spMkLst>
            <pc:docMk/>
            <pc:sldMk cId="280775376" sldId="262"/>
            <ac:spMk id="7" creationId="{13B613F1-D32A-456F-A1AA-2B32DF92F9F8}"/>
          </ac:spMkLst>
        </pc:spChg>
        <pc:spChg chg="add del">
          <ac:chgData name="FARIS HIJAZI" userId="bb5bdf4c-75f1-48de-8aec-de4c6661782d" providerId="ADAL" clId="{67C06B05-99AE-40C0-BB30-BE8EACAB0D41}" dt="2019-12-08T14:48:39.401" v="659" actId="26606"/>
          <ac:spMkLst>
            <pc:docMk/>
            <pc:sldMk cId="280775376" sldId="262"/>
            <ac:spMk id="9" creationId="{35230A27-1553-42F8-99D7-829868E13715}"/>
          </ac:spMkLst>
        </pc:spChg>
        <pc:spChg chg="add del">
          <ac:chgData name="FARIS HIJAZI" userId="bb5bdf4c-75f1-48de-8aec-de4c6661782d" providerId="ADAL" clId="{67C06B05-99AE-40C0-BB30-BE8EACAB0D41}" dt="2019-12-08T14:48:38.272" v="657" actId="26606"/>
          <ac:spMkLst>
            <pc:docMk/>
            <pc:sldMk cId="280775376" sldId="262"/>
            <ac:spMk id="10" creationId="{990D0034-F768-41E7-85D4-F38C4DE85770}"/>
          </ac:spMkLst>
        </pc:spChg>
        <pc:spChg chg="add del">
          <ac:chgData name="FARIS HIJAZI" userId="bb5bdf4c-75f1-48de-8aec-de4c6661782d" providerId="ADAL" clId="{67C06B05-99AE-40C0-BB30-BE8EACAB0D41}" dt="2019-12-08T14:48:39.401" v="659" actId="26606"/>
          <ac:spMkLst>
            <pc:docMk/>
            <pc:sldMk cId="280775376" sldId="262"/>
            <ac:spMk id="11" creationId="{A772232D-B4D6-429F-B3D1-2D9891B85E08}"/>
          </ac:spMkLst>
        </pc:spChg>
        <pc:spChg chg="add del">
          <ac:chgData name="FARIS HIJAZI" userId="bb5bdf4c-75f1-48de-8aec-de4c6661782d" providerId="ADAL" clId="{67C06B05-99AE-40C0-BB30-BE8EACAB0D41}" dt="2019-12-08T14:48:38.272" v="657" actId="26606"/>
          <ac:spMkLst>
            <pc:docMk/>
            <pc:sldMk cId="280775376" sldId="262"/>
            <ac:spMk id="12" creationId="{C4F7E42D-8B5A-4FC8-81CD-9E60171F7FA8}"/>
          </ac:spMkLst>
        </pc:spChg>
        <pc:spChg chg="add del">
          <ac:chgData name="FARIS HIJAZI" userId="bb5bdf4c-75f1-48de-8aec-de4c6661782d" providerId="ADAL" clId="{67C06B05-99AE-40C0-BB30-BE8EACAB0D41}" dt="2019-12-08T14:48:38.272" v="657" actId="26606"/>
          <ac:spMkLst>
            <pc:docMk/>
            <pc:sldMk cId="280775376" sldId="262"/>
            <ac:spMk id="14" creationId="{8C04651D-B9F4-4935-A02D-364153FBDF54}"/>
          </ac:spMkLst>
        </pc:spChg>
        <pc:spChg chg="add del">
          <ac:chgData name="FARIS HIJAZI" userId="bb5bdf4c-75f1-48de-8aec-de4c6661782d" providerId="ADAL" clId="{67C06B05-99AE-40C0-BB30-BE8EACAB0D41}" dt="2019-12-08T14:48:44.294" v="661" actId="26606"/>
          <ac:spMkLst>
            <pc:docMk/>
            <pc:sldMk cId="280775376" sldId="262"/>
            <ac:spMk id="15" creationId="{990D0034-F768-41E7-85D4-F38C4DE85770}"/>
          </ac:spMkLst>
        </pc:spChg>
        <pc:spChg chg="add del">
          <ac:chgData name="FARIS HIJAZI" userId="bb5bdf4c-75f1-48de-8aec-de4c6661782d" providerId="ADAL" clId="{67C06B05-99AE-40C0-BB30-BE8EACAB0D41}" dt="2019-12-08T14:48:44.294" v="661" actId="26606"/>
          <ac:spMkLst>
            <pc:docMk/>
            <pc:sldMk cId="280775376" sldId="262"/>
            <ac:spMk id="16" creationId="{C4F7E42D-8B5A-4FC8-81CD-9E60171F7FA8}"/>
          </ac:spMkLst>
        </pc:spChg>
        <pc:spChg chg="add del">
          <ac:chgData name="FARIS HIJAZI" userId="bb5bdf4c-75f1-48de-8aec-de4c6661782d" providerId="ADAL" clId="{67C06B05-99AE-40C0-BB30-BE8EACAB0D41}" dt="2019-12-08T14:48:44.294" v="661" actId="26606"/>
          <ac:spMkLst>
            <pc:docMk/>
            <pc:sldMk cId="280775376" sldId="262"/>
            <ac:spMk id="18" creationId="{8C04651D-B9F4-4935-A02D-364153FBDF54}"/>
          </ac:spMkLst>
        </pc:spChg>
        <pc:picChg chg="add del mod">
          <ac:chgData name="FARIS HIJAZI" userId="bb5bdf4c-75f1-48de-8aec-de4c6661782d" providerId="ADAL" clId="{67C06B05-99AE-40C0-BB30-BE8EACAB0D41}" dt="2019-12-08T13:45:04.047" v="385"/>
          <ac:picMkLst>
            <pc:docMk/>
            <pc:sldMk cId="280775376" sldId="262"/>
            <ac:picMk id="5" creationId="{EA1318CE-58A9-4391-986C-6C346EA4CDE2}"/>
          </ac:picMkLst>
        </pc:picChg>
        <pc:picChg chg="add del mod">
          <ac:chgData name="FARIS HIJAZI" userId="bb5bdf4c-75f1-48de-8aec-de4c6661782d" providerId="ADAL" clId="{67C06B05-99AE-40C0-BB30-BE8EACAB0D41}" dt="2019-12-08T14:42:10.436" v="538"/>
          <ac:picMkLst>
            <pc:docMk/>
            <pc:sldMk cId="280775376" sldId="262"/>
            <ac:picMk id="6" creationId="{9A7EFF96-EBE6-44D2-9719-FDE30EF539B5}"/>
          </ac:picMkLst>
        </pc:picChg>
        <pc:picChg chg="add del">
          <ac:chgData name="FARIS HIJAZI" userId="bb5bdf4c-75f1-48de-8aec-de4c6661782d" providerId="ADAL" clId="{67C06B05-99AE-40C0-BB30-BE8EACAB0D41}" dt="2019-12-08T14:48:38.272" v="657" actId="26606"/>
          <ac:picMkLst>
            <pc:docMk/>
            <pc:sldMk cId="280775376" sldId="262"/>
            <ac:picMk id="8" creationId="{6059D76D-7105-4CA3-B678-23D432ED17B3}"/>
          </ac:picMkLst>
        </pc:picChg>
        <pc:picChg chg="add del">
          <ac:chgData name="FARIS HIJAZI" userId="bb5bdf4c-75f1-48de-8aec-de4c6661782d" providerId="ADAL" clId="{67C06B05-99AE-40C0-BB30-BE8EACAB0D41}" dt="2019-12-08T14:48:44.294" v="661" actId="26606"/>
          <ac:picMkLst>
            <pc:docMk/>
            <pc:sldMk cId="280775376" sldId="262"/>
            <ac:picMk id="17" creationId="{6059D76D-7105-4CA3-B678-23D432ED17B3}"/>
          </ac:picMkLst>
        </pc:picChg>
        <pc:picChg chg="add del">
          <ac:chgData name="FARIS HIJAZI" userId="bb5bdf4c-75f1-48de-8aec-de4c6661782d" providerId="ADAL" clId="{67C06B05-99AE-40C0-BB30-BE8EACAB0D41}" dt="2019-12-08T12:05:17.119" v="64" actId="478"/>
          <ac:picMkLst>
            <pc:docMk/>
            <pc:sldMk cId="280775376" sldId="262"/>
            <ac:picMk id="1026" creationId="{8CD37F60-1F1D-4578-82C3-E94E7E98D0F5}"/>
          </ac:picMkLst>
        </pc:picChg>
        <pc:picChg chg="add del mod">
          <ac:chgData name="FARIS HIJAZI" userId="bb5bdf4c-75f1-48de-8aec-de4c6661782d" providerId="ADAL" clId="{67C06B05-99AE-40C0-BB30-BE8EACAB0D41}" dt="2019-12-08T14:23:16.440" v="408" actId="478"/>
          <ac:picMkLst>
            <pc:docMk/>
            <pc:sldMk cId="280775376" sldId="262"/>
            <ac:picMk id="1028" creationId="{D5B53654-8A06-4577-89B0-0675227A3C13}"/>
          </ac:picMkLst>
        </pc:picChg>
        <pc:cxnChg chg="add del">
          <ac:chgData name="FARIS HIJAZI" userId="bb5bdf4c-75f1-48de-8aec-de4c6661782d" providerId="ADAL" clId="{67C06B05-99AE-40C0-BB30-BE8EACAB0D41}" dt="2019-12-08T14:48:39.401" v="659" actId="26606"/>
          <ac:cxnSpMkLst>
            <pc:docMk/>
            <pc:sldMk cId="280775376" sldId="262"/>
            <ac:cxnSpMk id="13" creationId="{02CC3441-26B3-4381-B3DF-8AE3C288BC0D}"/>
          </ac:cxnSpMkLst>
        </pc:cxnChg>
      </pc:sldChg>
      <pc:sldChg chg="addSp delSp modSp add del mod setBg">
        <pc:chgData name="FARIS HIJAZI" userId="bb5bdf4c-75f1-48de-8aec-de4c6661782d" providerId="ADAL" clId="{67C06B05-99AE-40C0-BB30-BE8EACAB0D41}" dt="2019-12-08T13:10:44.303" v="382" actId="2696"/>
        <pc:sldMkLst>
          <pc:docMk/>
          <pc:sldMk cId="304422569" sldId="265"/>
        </pc:sldMkLst>
        <pc:spChg chg="mod">
          <ac:chgData name="FARIS HIJAZI" userId="bb5bdf4c-75f1-48de-8aec-de4c6661782d" providerId="ADAL" clId="{67C06B05-99AE-40C0-BB30-BE8EACAB0D41}" dt="2019-12-08T13:09:34.551" v="335" actId="26606"/>
          <ac:spMkLst>
            <pc:docMk/>
            <pc:sldMk cId="304422569" sldId="265"/>
            <ac:spMk id="2" creationId="{39D046C4-48FA-408A-815B-3572B4D0879B}"/>
          </ac:spMkLst>
        </pc:spChg>
        <pc:spChg chg="ord">
          <ac:chgData name="FARIS HIJAZI" userId="bb5bdf4c-75f1-48de-8aec-de4c6661782d" providerId="ADAL" clId="{67C06B05-99AE-40C0-BB30-BE8EACAB0D41}" dt="2019-12-08T13:09:34.551" v="335" actId="26606"/>
          <ac:spMkLst>
            <pc:docMk/>
            <pc:sldMk cId="304422569" sldId="265"/>
            <ac:spMk id="4" creationId="{661AD74D-320D-4297-9494-789953AA6BDA}"/>
          </ac:spMkLst>
        </pc:spChg>
        <pc:spChg chg="add mod">
          <ac:chgData name="FARIS HIJAZI" userId="bb5bdf4c-75f1-48de-8aec-de4c6661782d" providerId="ADAL" clId="{67C06B05-99AE-40C0-BB30-BE8EACAB0D41}" dt="2019-12-08T13:10:06.504" v="357" actId="20577"/>
          <ac:spMkLst>
            <pc:docMk/>
            <pc:sldMk cId="304422569" sldId="265"/>
            <ac:spMk id="9" creationId="{E2740244-63E1-497D-890C-F6A69AE9F881}"/>
          </ac:spMkLst>
        </pc:spChg>
        <pc:spChg chg="add del">
          <ac:chgData name="FARIS HIJAZI" userId="bb5bdf4c-75f1-48de-8aec-de4c6661782d" providerId="ADAL" clId="{67C06B05-99AE-40C0-BB30-BE8EACAB0D41}" dt="2019-12-08T13:09:32.634" v="330" actId="26606"/>
          <ac:spMkLst>
            <pc:docMk/>
            <pc:sldMk cId="304422569" sldId="265"/>
            <ac:spMk id="12" creationId="{CF6BB2E5-F5C5-4876-9282-B0246E035740}"/>
          </ac:spMkLst>
        </pc:spChg>
        <pc:spChg chg="add del">
          <ac:chgData name="FARIS HIJAZI" userId="bb5bdf4c-75f1-48de-8aec-de4c6661782d" providerId="ADAL" clId="{67C06B05-99AE-40C0-BB30-BE8EACAB0D41}" dt="2019-12-08T13:09:32.634" v="330" actId="26606"/>
          <ac:spMkLst>
            <pc:docMk/>
            <pc:sldMk cId="304422569" sldId="265"/>
            <ac:spMk id="14" creationId="{6E53EAE7-3851-4CE7-BE81-EF90F19EF019}"/>
          </ac:spMkLst>
        </pc:spChg>
        <pc:spChg chg="add del">
          <ac:chgData name="FARIS HIJAZI" userId="bb5bdf4c-75f1-48de-8aec-de4c6661782d" providerId="ADAL" clId="{67C06B05-99AE-40C0-BB30-BE8EACAB0D41}" dt="2019-12-08T13:09:32.634" v="330" actId="26606"/>
          <ac:spMkLst>
            <pc:docMk/>
            <pc:sldMk cId="304422569" sldId="265"/>
            <ac:spMk id="18" creationId="{28F80F5E-E59C-4CA7-9E17-1299AF271A05}"/>
          </ac:spMkLst>
        </pc:spChg>
        <pc:spChg chg="add del">
          <ac:chgData name="FARIS HIJAZI" userId="bb5bdf4c-75f1-48de-8aec-de4c6661782d" providerId="ADAL" clId="{67C06B05-99AE-40C0-BB30-BE8EACAB0D41}" dt="2019-12-08T13:09:32.634" v="330" actId="26606"/>
          <ac:spMkLst>
            <pc:docMk/>
            <pc:sldMk cId="304422569" sldId="265"/>
            <ac:spMk id="20" creationId="{018DB29D-7BF5-4F3F-A821-FCCDD402D125}"/>
          </ac:spMkLst>
        </pc:spChg>
        <pc:spChg chg="add del">
          <ac:chgData name="FARIS HIJAZI" userId="bb5bdf4c-75f1-48de-8aec-de4c6661782d" providerId="ADAL" clId="{67C06B05-99AE-40C0-BB30-BE8EACAB0D41}" dt="2019-12-08T13:09:32.634" v="330" actId="26606"/>
          <ac:spMkLst>
            <pc:docMk/>
            <pc:sldMk cId="304422569" sldId="265"/>
            <ac:spMk id="24" creationId="{ADFD6DF8-A0C0-4F1A-B0D1-EEDDA20C21D1}"/>
          </ac:spMkLst>
        </pc:spChg>
        <pc:spChg chg="add del">
          <ac:chgData name="FARIS HIJAZI" userId="bb5bdf4c-75f1-48de-8aec-de4c6661782d" providerId="ADAL" clId="{67C06B05-99AE-40C0-BB30-BE8EACAB0D41}" dt="2019-12-08T13:09:32.634" v="330" actId="26606"/>
          <ac:spMkLst>
            <pc:docMk/>
            <pc:sldMk cId="304422569" sldId="265"/>
            <ac:spMk id="26" creationId="{BCE4841E-55FD-437E-8181-FFBDE673B10D}"/>
          </ac:spMkLst>
        </pc:spChg>
        <pc:spChg chg="add del">
          <ac:chgData name="FARIS HIJAZI" userId="bb5bdf4c-75f1-48de-8aec-de4c6661782d" providerId="ADAL" clId="{67C06B05-99AE-40C0-BB30-BE8EACAB0D41}" dt="2019-12-08T13:09:33.843" v="332" actId="26606"/>
          <ac:spMkLst>
            <pc:docMk/>
            <pc:sldMk cId="304422569" sldId="265"/>
            <ac:spMk id="28" creationId="{BB2B8762-61F0-4F1B-9364-D633EE9D6AF5}"/>
          </ac:spMkLst>
        </pc:spChg>
        <pc:spChg chg="add del">
          <ac:chgData name="FARIS HIJAZI" userId="bb5bdf4c-75f1-48de-8aec-de4c6661782d" providerId="ADAL" clId="{67C06B05-99AE-40C0-BB30-BE8EACAB0D41}" dt="2019-12-08T13:09:33.843" v="332" actId="26606"/>
          <ac:spMkLst>
            <pc:docMk/>
            <pc:sldMk cId="304422569" sldId="265"/>
            <ac:spMk id="29" creationId="{E97675C8-1328-460C-9EBF-6B446B67EAD3}"/>
          </ac:spMkLst>
        </pc:spChg>
        <pc:spChg chg="add del">
          <ac:chgData name="FARIS HIJAZI" userId="bb5bdf4c-75f1-48de-8aec-de4c6661782d" providerId="ADAL" clId="{67C06B05-99AE-40C0-BB30-BE8EACAB0D41}" dt="2019-12-08T13:09:33.843" v="332" actId="26606"/>
          <ac:spMkLst>
            <pc:docMk/>
            <pc:sldMk cId="304422569" sldId="265"/>
            <ac:spMk id="31" creationId="{01C6F51C-53CC-4D4B-98DA-C143852FCF7F}"/>
          </ac:spMkLst>
        </pc:spChg>
        <pc:spChg chg="add del">
          <ac:chgData name="FARIS HIJAZI" userId="bb5bdf4c-75f1-48de-8aec-de4c6661782d" providerId="ADAL" clId="{67C06B05-99AE-40C0-BB30-BE8EACAB0D41}" dt="2019-12-08T13:09:33.843" v="332" actId="26606"/>
          <ac:spMkLst>
            <pc:docMk/>
            <pc:sldMk cId="304422569" sldId="265"/>
            <ac:spMk id="33" creationId="{1702822D-7587-488C-BCDE-6366C82D9F42}"/>
          </ac:spMkLst>
        </pc:spChg>
        <pc:spChg chg="add del">
          <ac:chgData name="FARIS HIJAZI" userId="bb5bdf4c-75f1-48de-8aec-de4c6661782d" providerId="ADAL" clId="{67C06B05-99AE-40C0-BB30-BE8EACAB0D41}" dt="2019-12-08T13:09:33.843" v="332" actId="26606"/>
          <ac:spMkLst>
            <pc:docMk/>
            <pc:sldMk cId="304422569" sldId="265"/>
            <ac:spMk id="34" creationId="{2336503F-9C9C-424B-B606-FD55CB6EC94A}"/>
          </ac:spMkLst>
        </pc:spChg>
        <pc:spChg chg="add del">
          <ac:chgData name="FARIS HIJAZI" userId="bb5bdf4c-75f1-48de-8aec-de4c6661782d" providerId="ADAL" clId="{67C06B05-99AE-40C0-BB30-BE8EACAB0D41}" dt="2019-12-08T13:09:34.520" v="334" actId="26606"/>
          <ac:spMkLst>
            <pc:docMk/>
            <pc:sldMk cId="304422569" sldId="265"/>
            <ac:spMk id="36" creationId="{BB2B8762-61F0-4F1B-9364-D633EE9D6AF5}"/>
          </ac:spMkLst>
        </pc:spChg>
        <pc:spChg chg="add del">
          <ac:chgData name="FARIS HIJAZI" userId="bb5bdf4c-75f1-48de-8aec-de4c6661782d" providerId="ADAL" clId="{67C06B05-99AE-40C0-BB30-BE8EACAB0D41}" dt="2019-12-08T13:09:34.520" v="334" actId="26606"/>
          <ac:spMkLst>
            <pc:docMk/>
            <pc:sldMk cId="304422569" sldId="265"/>
            <ac:spMk id="37" creationId="{E97675C8-1328-460C-9EBF-6B446B67EAD3}"/>
          </ac:spMkLst>
        </pc:spChg>
        <pc:spChg chg="add del">
          <ac:chgData name="FARIS HIJAZI" userId="bb5bdf4c-75f1-48de-8aec-de4c6661782d" providerId="ADAL" clId="{67C06B05-99AE-40C0-BB30-BE8EACAB0D41}" dt="2019-12-08T13:09:34.520" v="334" actId="26606"/>
          <ac:spMkLst>
            <pc:docMk/>
            <pc:sldMk cId="304422569" sldId="265"/>
            <ac:spMk id="39" creationId="{2AD83CFE-1CA3-4832-A4B9-C48CD1347C03}"/>
          </ac:spMkLst>
        </pc:spChg>
        <pc:spChg chg="add del">
          <ac:chgData name="FARIS HIJAZI" userId="bb5bdf4c-75f1-48de-8aec-de4c6661782d" providerId="ADAL" clId="{67C06B05-99AE-40C0-BB30-BE8EACAB0D41}" dt="2019-12-08T13:09:34.520" v="334" actId="26606"/>
          <ac:spMkLst>
            <pc:docMk/>
            <pc:sldMk cId="304422569" sldId="265"/>
            <ac:spMk id="40" creationId="{BC98641C-7F74-435D-996F-A4387A3C3C26}"/>
          </ac:spMkLst>
        </pc:spChg>
        <pc:spChg chg="add del">
          <ac:chgData name="FARIS HIJAZI" userId="bb5bdf4c-75f1-48de-8aec-de4c6661782d" providerId="ADAL" clId="{67C06B05-99AE-40C0-BB30-BE8EACAB0D41}" dt="2019-12-08T13:09:34.520" v="334" actId="26606"/>
          <ac:spMkLst>
            <pc:docMk/>
            <pc:sldMk cId="304422569" sldId="265"/>
            <ac:spMk id="41" creationId="{F530C0F6-C8DF-4539-B30C-8105DB618C20}"/>
          </ac:spMkLst>
        </pc:spChg>
        <pc:spChg chg="add del">
          <ac:chgData name="FARIS HIJAZI" userId="bb5bdf4c-75f1-48de-8aec-de4c6661782d" providerId="ADAL" clId="{67C06B05-99AE-40C0-BB30-BE8EACAB0D41}" dt="2019-12-08T13:09:34.520" v="334" actId="26606"/>
          <ac:spMkLst>
            <pc:docMk/>
            <pc:sldMk cId="304422569" sldId="265"/>
            <ac:spMk id="42" creationId="{BAE51241-AA8B-4B82-9C59-6738DB85674C}"/>
          </ac:spMkLst>
        </pc:spChg>
        <pc:spChg chg="add mod">
          <ac:chgData name="FARIS HIJAZI" userId="bb5bdf4c-75f1-48de-8aec-de4c6661782d" providerId="ADAL" clId="{67C06B05-99AE-40C0-BB30-BE8EACAB0D41}" dt="2019-12-08T13:10:17.110" v="376" actId="20577"/>
          <ac:spMkLst>
            <pc:docMk/>
            <pc:sldMk cId="304422569" sldId="265"/>
            <ac:spMk id="43" creationId="{EE961879-2065-444F-B0D5-9882A95EE361}"/>
          </ac:spMkLst>
        </pc:spChg>
        <pc:spChg chg="add">
          <ac:chgData name="FARIS HIJAZI" userId="bb5bdf4c-75f1-48de-8aec-de4c6661782d" providerId="ADAL" clId="{67C06B05-99AE-40C0-BB30-BE8EACAB0D41}" dt="2019-12-08T13:09:34.551" v="335" actId="26606"/>
          <ac:spMkLst>
            <pc:docMk/>
            <pc:sldMk cId="304422569" sldId="265"/>
            <ac:spMk id="44" creationId="{BB2B8762-61F0-4F1B-9364-D633EE9D6AF5}"/>
          </ac:spMkLst>
        </pc:spChg>
        <pc:spChg chg="add">
          <ac:chgData name="FARIS HIJAZI" userId="bb5bdf4c-75f1-48de-8aec-de4c6661782d" providerId="ADAL" clId="{67C06B05-99AE-40C0-BB30-BE8EACAB0D41}" dt="2019-12-08T13:09:34.551" v="335" actId="26606"/>
          <ac:spMkLst>
            <pc:docMk/>
            <pc:sldMk cId="304422569" sldId="265"/>
            <ac:spMk id="45" creationId="{E97675C8-1328-460C-9EBF-6B446B67EAD3}"/>
          </ac:spMkLst>
        </pc:spChg>
        <pc:spChg chg="add">
          <ac:chgData name="FARIS HIJAZI" userId="bb5bdf4c-75f1-48de-8aec-de4c6661782d" providerId="ADAL" clId="{67C06B05-99AE-40C0-BB30-BE8EACAB0D41}" dt="2019-12-08T13:09:34.551" v="335" actId="26606"/>
          <ac:spMkLst>
            <pc:docMk/>
            <pc:sldMk cId="304422569" sldId="265"/>
            <ac:spMk id="47" creationId="{C6417104-D4C1-4710-9982-2154A7F48492}"/>
          </ac:spMkLst>
        </pc:spChg>
        <pc:spChg chg="add">
          <ac:chgData name="FARIS HIJAZI" userId="bb5bdf4c-75f1-48de-8aec-de4c6661782d" providerId="ADAL" clId="{67C06B05-99AE-40C0-BB30-BE8EACAB0D41}" dt="2019-12-08T13:09:34.551" v="335" actId="26606"/>
          <ac:spMkLst>
            <pc:docMk/>
            <pc:sldMk cId="304422569" sldId="265"/>
            <ac:spMk id="48" creationId="{626F1402-2DEC-4071-84AF-350C7BF00D43}"/>
          </ac:spMkLst>
        </pc:spChg>
        <pc:spChg chg="add">
          <ac:chgData name="FARIS HIJAZI" userId="bb5bdf4c-75f1-48de-8aec-de4c6661782d" providerId="ADAL" clId="{67C06B05-99AE-40C0-BB30-BE8EACAB0D41}" dt="2019-12-08T13:09:34.551" v="335" actId="26606"/>
          <ac:spMkLst>
            <pc:docMk/>
            <pc:sldMk cId="304422569" sldId="265"/>
            <ac:spMk id="50" creationId="{DA52A394-10F4-4AA5-90E4-634D1E919DBA}"/>
          </ac:spMkLst>
        </pc:spChg>
        <pc:spChg chg="add">
          <ac:chgData name="FARIS HIJAZI" userId="bb5bdf4c-75f1-48de-8aec-de4c6661782d" providerId="ADAL" clId="{67C06B05-99AE-40C0-BB30-BE8EACAB0D41}" dt="2019-12-08T13:09:34.551" v="335" actId="26606"/>
          <ac:spMkLst>
            <pc:docMk/>
            <pc:sldMk cId="304422569" sldId="265"/>
            <ac:spMk id="51" creationId="{07BDDC51-8BB2-42BE-8EA8-39B3E9AC1EF6}"/>
          </ac:spMkLst>
        </pc:spChg>
        <pc:picChg chg="add mod ord">
          <ac:chgData name="FARIS HIJAZI" userId="bb5bdf4c-75f1-48de-8aec-de4c6661782d" providerId="ADAL" clId="{67C06B05-99AE-40C0-BB30-BE8EACAB0D41}" dt="2019-12-08T13:09:34.551" v="335" actId="26606"/>
          <ac:picMkLst>
            <pc:docMk/>
            <pc:sldMk cId="304422569" sldId="265"/>
            <ac:picMk id="5" creationId="{8942A213-84D2-4AC1-8FE1-4A4F9F8BC083}"/>
          </ac:picMkLst>
        </pc:picChg>
        <pc:picChg chg="add mod">
          <ac:chgData name="FARIS HIJAZI" userId="bb5bdf4c-75f1-48de-8aec-de4c6661782d" providerId="ADAL" clId="{67C06B05-99AE-40C0-BB30-BE8EACAB0D41}" dt="2019-12-08T13:09:34.551" v="335" actId="26606"/>
          <ac:picMkLst>
            <pc:docMk/>
            <pc:sldMk cId="304422569" sldId="265"/>
            <ac:picMk id="7" creationId="{93D0107C-C096-4C8B-BCD9-39CD044BB51B}"/>
          </ac:picMkLst>
        </pc:picChg>
        <pc:picChg chg="del">
          <ac:chgData name="FARIS HIJAZI" userId="bb5bdf4c-75f1-48de-8aec-de4c6661782d" providerId="ADAL" clId="{67C06B05-99AE-40C0-BB30-BE8EACAB0D41}" dt="2019-12-08T13:09:13.367" v="324" actId="478"/>
          <ac:picMkLst>
            <pc:docMk/>
            <pc:sldMk cId="304422569" sldId="265"/>
            <ac:picMk id="8" creationId="{DC14FBC6-0E9B-4C11-8CE0-D808AF568C63}"/>
          </ac:picMkLst>
        </pc:picChg>
        <pc:cxnChg chg="add del">
          <ac:chgData name="FARIS HIJAZI" userId="bb5bdf4c-75f1-48de-8aec-de4c6661782d" providerId="ADAL" clId="{67C06B05-99AE-40C0-BB30-BE8EACAB0D41}" dt="2019-12-08T13:09:32.634" v="330" actId="26606"/>
          <ac:cxnSpMkLst>
            <pc:docMk/>
            <pc:sldMk cId="304422569" sldId="265"/>
            <ac:cxnSpMk id="16" creationId="{5C5EFB6A-0AF1-46B2-B103-4AA6C7B31025}"/>
          </ac:cxnSpMkLst>
        </pc:cxnChg>
        <pc:cxnChg chg="add del">
          <ac:chgData name="FARIS HIJAZI" userId="bb5bdf4c-75f1-48de-8aec-de4c6661782d" providerId="ADAL" clId="{67C06B05-99AE-40C0-BB30-BE8EACAB0D41}" dt="2019-12-08T13:09:32.634" v="330" actId="26606"/>
          <ac:cxnSpMkLst>
            <pc:docMk/>
            <pc:sldMk cId="304422569" sldId="265"/>
            <ac:cxnSpMk id="22" creationId="{E3026FC3-A287-4A0D-9A8B-9F412F1B53F7}"/>
          </ac:cxnSpMkLst>
        </pc:cxnChg>
        <pc:cxnChg chg="add del">
          <ac:chgData name="FARIS HIJAZI" userId="bb5bdf4c-75f1-48de-8aec-de4c6661782d" providerId="ADAL" clId="{67C06B05-99AE-40C0-BB30-BE8EACAB0D41}" dt="2019-12-08T13:09:33.843" v="332" actId="26606"/>
          <ac:cxnSpMkLst>
            <pc:docMk/>
            <pc:sldMk cId="304422569" sldId="265"/>
            <ac:cxnSpMk id="30" creationId="{514EE78B-AF71-4195-A01B-F1165D9233BF}"/>
          </ac:cxnSpMkLst>
        </pc:cxnChg>
        <pc:cxnChg chg="add del">
          <ac:chgData name="FARIS HIJAZI" userId="bb5bdf4c-75f1-48de-8aec-de4c6661782d" providerId="ADAL" clId="{67C06B05-99AE-40C0-BB30-BE8EACAB0D41}" dt="2019-12-08T13:09:33.843" v="332" actId="26606"/>
          <ac:cxnSpMkLst>
            <pc:docMk/>
            <pc:sldMk cId="304422569" sldId="265"/>
            <ac:cxnSpMk id="32" creationId="{613AFA59-28DC-4A81-8ADB-6EE5C6322202}"/>
          </ac:cxnSpMkLst>
        </pc:cxnChg>
        <pc:cxnChg chg="add del">
          <ac:chgData name="FARIS HIJAZI" userId="bb5bdf4c-75f1-48de-8aec-de4c6661782d" providerId="ADAL" clId="{67C06B05-99AE-40C0-BB30-BE8EACAB0D41}" dt="2019-12-08T13:09:34.520" v="334" actId="26606"/>
          <ac:cxnSpMkLst>
            <pc:docMk/>
            <pc:sldMk cId="304422569" sldId="265"/>
            <ac:cxnSpMk id="38" creationId="{514EE78B-AF71-4195-A01B-F1165D9233BF}"/>
          </ac:cxnSpMkLst>
        </pc:cxnChg>
        <pc:cxnChg chg="add">
          <ac:chgData name="FARIS HIJAZI" userId="bb5bdf4c-75f1-48de-8aec-de4c6661782d" providerId="ADAL" clId="{67C06B05-99AE-40C0-BB30-BE8EACAB0D41}" dt="2019-12-08T13:09:34.551" v="335" actId="26606"/>
          <ac:cxnSpMkLst>
            <pc:docMk/>
            <pc:sldMk cId="304422569" sldId="265"/>
            <ac:cxnSpMk id="46" creationId="{514EE78B-AF71-4195-A01B-F1165D9233BF}"/>
          </ac:cxnSpMkLst>
        </pc:cxnChg>
        <pc:cxnChg chg="add">
          <ac:chgData name="FARIS HIJAZI" userId="bb5bdf4c-75f1-48de-8aec-de4c6661782d" providerId="ADAL" clId="{67C06B05-99AE-40C0-BB30-BE8EACAB0D41}" dt="2019-12-08T13:09:34.551" v="335" actId="26606"/>
          <ac:cxnSpMkLst>
            <pc:docMk/>
            <pc:sldMk cId="304422569" sldId="265"/>
            <ac:cxnSpMk id="49" creationId="{04733B62-1719-4677-A612-CA0AC0AD7482}"/>
          </ac:cxnSpMkLst>
        </pc:cxnChg>
      </pc:sldChg>
      <pc:sldChg chg="add del">
        <pc:chgData name="FARIS HIJAZI" userId="bb5bdf4c-75f1-48de-8aec-de4c6661782d" providerId="ADAL" clId="{67C06B05-99AE-40C0-BB30-BE8EACAB0D41}" dt="2019-12-08T12:04:04.013" v="14" actId="2696"/>
        <pc:sldMkLst>
          <pc:docMk/>
          <pc:sldMk cId="2211972962" sldId="265"/>
        </pc:sldMkLst>
      </pc:sldChg>
      <pc:sldChg chg="addSp delSp modSp add">
        <pc:chgData name="FARIS HIJAZI" userId="bb5bdf4c-75f1-48de-8aec-de4c6661782d" providerId="ADAL" clId="{67C06B05-99AE-40C0-BB30-BE8EACAB0D41}" dt="2019-12-08T13:10:43.250" v="381" actId="1076"/>
        <pc:sldMkLst>
          <pc:docMk/>
          <pc:sldMk cId="3904755282" sldId="266"/>
        </pc:sldMkLst>
        <pc:spChg chg="add mod">
          <ac:chgData name="FARIS HIJAZI" userId="bb5bdf4c-75f1-48de-8aec-de4c6661782d" providerId="ADAL" clId="{67C06B05-99AE-40C0-BB30-BE8EACAB0D41}" dt="2019-12-08T13:10:43.250" v="381" actId="1076"/>
          <ac:spMkLst>
            <pc:docMk/>
            <pc:sldMk cId="3904755282" sldId="266"/>
            <ac:spMk id="7" creationId="{C8FC2F7F-B391-479B-8003-0BF2285BE2A8}"/>
          </ac:spMkLst>
        </pc:spChg>
        <pc:spChg chg="add mod">
          <ac:chgData name="FARIS HIJAZI" userId="bb5bdf4c-75f1-48de-8aec-de4c6661782d" providerId="ADAL" clId="{67C06B05-99AE-40C0-BB30-BE8EACAB0D41}" dt="2019-12-08T13:10:43.250" v="381" actId="1076"/>
          <ac:spMkLst>
            <pc:docMk/>
            <pc:sldMk cId="3904755282" sldId="266"/>
            <ac:spMk id="9" creationId="{BC63A04A-5A12-4341-AB2F-22E654AA94EE}"/>
          </ac:spMkLst>
        </pc:spChg>
        <pc:picChg chg="add mod">
          <ac:chgData name="FARIS HIJAZI" userId="bb5bdf4c-75f1-48de-8aec-de4c6661782d" providerId="ADAL" clId="{67C06B05-99AE-40C0-BB30-BE8EACAB0D41}" dt="2019-12-08T13:10:43.250" v="381" actId="1076"/>
          <ac:picMkLst>
            <pc:docMk/>
            <pc:sldMk cId="3904755282" sldId="266"/>
            <ac:picMk id="5" creationId="{3A185F80-3F63-4EE9-B218-A9F8FC24F87E}"/>
          </ac:picMkLst>
        </pc:picChg>
        <pc:picChg chg="add mod">
          <ac:chgData name="FARIS HIJAZI" userId="bb5bdf4c-75f1-48de-8aec-de4c6661782d" providerId="ADAL" clId="{67C06B05-99AE-40C0-BB30-BE8EACAB0D41}" dt="2019-12-08T13:10:43.250" v="381" actId="1076"/>
          <ac:picMkLst>
            <pc:docMk/>
            <pc:sldMk cId="3904755282" sldId="266"/>
            <ac:picMk id="6" creationId="{C4399E46-FF1A-4419-B3BB-FE80BB3F02AD}"/>
          </ac:picMkLst>
        </pc:picChg>
        <pc:picChg chg="del">
          <ac:chgData name="FARIS HIJAZI" userId="bb5bdf4c-75f1-48de-8aec-de4c6661782d" providerId="ADAL" clId="{67C06B05-99AE-40C0-BB30-BE8EACAB0D41}" dt="2019-12-08T13:10:38.413" v="378" actId="478"/>
          <ac:picMkLst>
            <pc:docMk/>
            <pc:sldMk cId="3904755282" sldId="266"/>
            <ac:picMk id="8" creationId="{DC14FBC6-0E9B-4C11-8CE0-D808AF568C63}"/>
          </ac:picMkLst>
        </pc:picChg>
      </pc:sldChg>
      <pc:sldChg chg="delSp modSp add del ord">
        <pc:chgData name="FARIS HIJAZI" userId="bb5bdf4c-75f1-48de-8aec-de4c6661782d" providerId="ADAL" clId="{67C06B05-99AE-40C0-BB30-BE8EACAB0D41}" dt="2019-12-08T12:04:41.589" v="57" actId="2696"/>
        <pc:sldMkLst>
          <pc:docMk/>
          <pc:sldMk cId="3958692404" sldId="266"/>
        </pc:sldMkLst>
        <pc:spChg chg="mod">
          <ac:chgData name="FARIS HIJAZI" userId="bb5bdf4c-75f1-48de-8aec-de4c6661782d" providerId="ADAL" clId="{67C06B05-99AE-40C0-BB30-BE8EACAB0D41}" dt="2019-12-08T12:04:11.929" v="33" actId="403"/>
          <ac:spMkLst>
            <pc:docMk/>
            <pc:sldMk cId="3958692404" sldId="266"/>
            <ac:spMk id="2" creationId="{A1E12864-AF95-454D-95C9-7944A5A200B1}"/>
          </ac:spMkLst>
        </pc:spChg>
        <pc:spChg chg="del">
          <ac:chgData name="FARIS HIJAZI" userId="bb5bdf4c-75f1-48de-8aec-de4c6661782d" providerId="ADAL" clId="{67C06B05-99AE-40C0-BB30-BE8EACAB0D41}" dt="2019-12-08T12:04:00.978" v="13" actId="478"/>
          <ac:spMkLst>
            <pc:docMk/>
            <pc:sldMk cId="3958692404" sldId="266"/>
            <ac:spMk id="3" creationId="{4FCFF356-A1DB-4EEB-A459-2AD2EFEB819C}"/>
          </ac:spMkLst>
        </pc:spChg>
      </pc:sldChg>
      <pc:sldChg chg="addSp delSp modSp add">
        <pc:chgData name="FARIS HIJAZI" userId="bb5bdf4c-75f1-48de-8aec-de4c6661782d" providerId="ADAL" clId="{67C06B05-99AE-40C0-BB30-BE8EACAB0D41}" dt="2019-12-08T14:48:55.719" v="669" actId="20577"/>
        <pc:sldMkLst>
          <pc:docMk/>
          <pc:sldMk cId="189523102" sldId="267"/>
        </pc:sldMkLst>
        <pc:spChg chg="mod">
          <ac:chgData name="FARIS HIJAZI" userId="bb5bdf4c-75f1-48de-8aec-de4c6661782d" providerId="ADAL" clId="{67C06B05-99AE-40C0-BB30-BE8EACAB0D41}" dt="2019-12-08T14:48:55.719" v="669" actId="20577"/>
          <ac:spMkLst>
            <pc:docMk/>
            <pc:sldMk cId="189523102" sldId="267"/>
            <ac:spMk id="2" creationId="{39D046C4-48FA-408A-815B-3572B4D0879B}"/>
          </ac:spMkLst>
        </pc:spChg>
        <pc:spChg chg="del">
          <ac:chgData name="FARIS HIJAZI" userId="bb5bdf4c-75f1-48de-8aec-de4c6661782d" providerId="ADAL" clId="{67C06B05-99AE-40C0-BB30-BE8EACAB0D41}" dt="2019-12-08T13:45:11.838" v="390" actId="478"/>
          <ac:spMkLst>
            <pc:docMk/>
            <pc:sldMk cId="189523102" sldId="267"/>
            <ac:spMk id="7" creationId="{C8FC2F7F-B391-479B-8003-0BF2285BE2A8}"/>
          </ac:spMkLst>
        </pc:spChg>
        <pc:spChg chg="del">
          <ac:chgData name="FARIS HIJAZI" userId="bb5bdf4c-75f1-48de-8aec-de4c6661782d" providerId="ADAL" clId="{67C06B05-99AE-40C0-BB30-BE8EACAB0D41}" dt="2019-12-08T13:45:10.574" v="389" actId="478"/>
          <ac:spMkLst>
            <pc:docMk/>
            <pc:sldMk cId="189523102" sldId="267"/>
            <ac:spMk id="9" creationId="{BC63A04A-5A12-4341-AB2F-22E654AA94EE}"/>
          </ac:spMkLst>
        </pc:spChg>
        <pc:picChg chg="del">
          <ac:chgData name="FARIS HIJAZI" userId="bb5bdf4c-75f1-48de-8aec-de4c6661782d" providerId="ADAL" clId="{67C06B05-99AE-40C0-BB30-BE8EACAB0D41}" dt="2019-12-08T13:45:09.023" v="387" actId="478"/>
          <ac:picMkLst>
            <pc:docMk/>
            <pc:sldMk cId="189523102" sldId="267"/>
            <ac:picMk id="5" creationId="{3A185F80-3F63-4EE9-B218-A9F8FC24F87E}"/>
          </ac:picMkLst>
        </pc:picChg>
        <pc:picChg chg="del">
          <ac:chgData name="FARIS HIJAZI" userId="bb5bdf4c-75f1-48de-8aec-de4c6661782d" providerId="ADAL" clId="{67C06B05-99AE-40C0-BB30-BE8EACAB0D41}" dt="2019-12-08T13:45:09.558" v="388" actId="478"/>
          <ac:picMkLst>
            <pc:docMk/>
            <pc:sldMk cId="189523102" sldId="267"/>
            <ac:picMk id="6" creationId="{C4399E46-FF1A-4419-B3BB-FE80BB3F02AD}"/>
          </ac:picMkLst>
        </pc:picChg>
        <pc:picChg chg="add mod">
          <ac:chgData name="FARIS HIJAZI" userId="bb5bdf4c-75f1-48de-8aec-de4c6661782d" providerId="ADAL" clId="{67C06B05-99AE-40C0-BB30-BE8EACAB0D41}" dt="2019-12-08T14:48:52.130" v="662" actId="1076"/>
          <ac:picMkLst>
            <pc:docMk/>
            <pc:sldMk cId="189523102" sldId="267"/>
            <ac:picMk id="8" creationId="{AE49AEF5-5149-4443-8BE9-C3F794860B24}"/>
          </ac:picMkLst>
        </pc:picChg>
      </pc:sldChg>
      <pc:sldChg chg="modSp add del">
        <pc:chgData name="FARIS HIJAZI" userId="bb5bdf4c-75f1-48de-8aec-de4c6661782d" providerId="ADAL" clId="{67C06B05-99AE-40C0-BB30-BE8EACAB0D41}" dt="2019-12-08T12:04:42.823" v="58" actId="2696"/>
        <pc:sldMkLst>
          <pc:docMk/>
          <pc:sldMk cId="1198398169" sldId="267"/>
        </pc:sldMkLst>
        <pc:spChg chg="mod">
          <ac:chgData name="FARIS HIJAZI" userId="bb5bdf4c-75f1-48de-8aec-de4c6661782d" providerId="ADAL" clId="{67C06B05-99AE-40C0-BB30-BE8EACAB0D41}" dt="2019-12-08T12:04:31.435" v="56" actId="20577"/>
          <ac:spMkLst>
            <pc:docMk/>
            <pc:sldMk cId="1198398169" sldId="267"/>
            <ac:spMk id="2" creationId="{C701A970-964E-4D11-B86D-7C9FA28A8088}"/>
          </ac:spMkLst>
        </pc:spChg>
      </pc:sldChg>
      <pc:sldChg chg="addSp delSp modSp add modNotesTx">
        <pc:chgData name="FARIS HIJAZI" userId="bb5bdf4c-75f1-48de-8aec-de4c6661782d" providerId="ADAL" clId="{67C06B05-99AE-40C0-BB30-BE8EACAB0D41}" dt="2019-12-08T14:57:03.885" v="837" actId="478"/>
        <pc:sldMkLst>
          <pc:docMk/>
          <pc:sldMk cId="1219042108" sldId="268"/>
        </pc:sldMkLst>
        <pc:spChg chg="add del">
          <ac:chgData name="FARIS HIJAZI" userId="bb5bdf4c-75f1-48de-8aec-de4c6661782d" providerId="ADAL" clId="{67C06B05-99AE-40C0-BB30-BE8EACAB0D41}" dt="2019-12-08T14:24:45.486" v="469"/>
          <ac:spMkLst>
            <pc:docMk/>
            <pc:sldMk cId="1219042108" sldId="268"/>
            <ac:spMk id="3" creationId="{2E88F79C-D978-45BB-A9DF-2F4C93256CD8}"/>
          </ac:spMkLst>
        </pc:spChg>
        <pc:spChg chg="mod">
          <ac:chgData name="FARIS HIJAZI" userId="bb5bdf4c-75f1-48de-8aec-de4c6661782d" providerId="ADAL" clId="{67C06B05-99AE-40C0-BB30-BE8EACAB0D41}" dt="2019-12-08T14:55:44.073" v="748" actId="20577"/>
          <ac:spMkLst>
            <pc:docMk/>
            <pc:sldMk cId="1219042108" sldId="268"/>
            <ac:spMk id="4" creationId="{240F49FC-B8A3-432E-B3B0-C0880274A1F7}"/>
          </ac:spMkLst>
        </pc:spChg>
        <pc:spChg chg="add del">
          <ac:chgData name="FARIS HIJAZI" userId="bb5bdf4c-75f1-48de-8aec-de4c6661782d" providerId="ADAL" clId="{67C06B05-99AE-40C0-BB30-BE8EACAB0D41}" dt="2019-12-08T14:54:21.902" v="678"/>
          <ac:spMkLst>
            <pc:docMk/>
            <pc:sldMk cId="1219042108" sldId="268"/>
            <ac:spMk id="5" creationId="{21B8CFD9-E5A0-4B39-BFD8-249A45DE42DD}"/>
          </ac:spMkLst>
        </pc:spChg>
        <pc:spChg chg="add del mod">
          <ac:chgData name="FARIS HIJAZI" userId="bb5bdf4c-75f1-48de-8aec-de4c6661782d" providerId="ADAL" clId="{67C06B05-99AE-40C0-BB30-BE8EACAB0D41}" dt="2019-12-08T14:54:41.260" v="687" actId="478"/>
          <ac:spMkLst>
            <pc:docMk/>
            <pc:sldMk cId="1219042108" sldId="268"/>
            <ac:spMk id="7" creationId="{1AAC2EEC-D232-427F-8CE2-CCC63D27C81B}"/>
          </ac:spMkLst>
        </pc:spChg>
        <pc:picChg chg="del">
          <ac:chgData name="FARIS HIJAZI" userId="bb5bdf4c-75f1-48de-8aec-de4c6661782d" providerId="ADAL" clId="{67C06B05-99AE-40C0-BB30-BE8EACAB0D41}" dt="2019-12-08T14:23:18.575" v="409" actId="478"/>
          <ac:picMkLst>
            <pc:docMk/>
            <pc:sldMk cId="1219042108" sldId="268"/>
            <ac:picMk id="6" creationId="{9A7EFF96-EBE6-44D2-9719-FDE30EF539B5}"/>
          </ac:picMkLst>
        </pc:picChg>
        <pc:picChg chg="add mod">
          <ac:chgData name="FARIS HIJAZI" userId="bb5bdf4c-75f1-48de-8aec-de4c6661782d" providerId="ADAL" clId="{67C06B05-99AE-40C0-BB30-BE8EACAB0D41}" dt="2019-12-08T14:55:46.893" v="749" actId="1076"/>
          <ac:picMkLst>
            <pc:docMk/>
            <pc:sldMk cId="1219042108" sldId="268"/>
            <ac:picMk id="8" creationId="{9CE0AF5E-40AC-40E9-AC14-0066B25623AA}"/>
          </ac:picMkLst>
        </pc:picChg>
        <pc:picChg chg="add mod">
          <ac:chgData name="FARIS HIJAZI" userId="bb5bdf4c-75f1-48de-8aec-de4c6661782d" providerId="ADAL" clId="{67C06B05-99AE-40C0-BB30-BE8EACAB0D41}" dt="2019-12-08T14:55:21.001" v="710" actId="1076"/>
          <ac:picMkLst>
            <pc:docMk/>
            <pc:sldMk cId="1219042108" sldId="268"/>
            <ac:picMk id="9" creationId="{624D66BF-C037-4C56-BA24-4B77C120A8A5}"/>
          </ac:picMkLst>
        </pc:picChg>
        <pc:picChg chg="add del mod">
          <ac:chgData name="FARIS HIJAZI" userId="bb5bdf4c-75f1-48de-8aec-de4c6661782d" providerId="ADAL" clId="{67C06B05-99AE-40C0-BB30-BE8EACAB0D41}" dt="2019-12-08T14:57:03.885" v="837" actId="478"/>
          <ac:picMkLst>
            <pc:docMk/>
            <pc:sldMk cId="1219042108" sldId="268"/>
            <ac:picMk id="11" creationId="{8E77226D-E2CD-4AEC-B466-56F13DF6148A}"/>
          </ac:picMkLst>
        </pc:picChg>
        <pc:picChg chg="add del mod">
          <ac:chgData name="FARIS HIJAZI" userId="bb5bdf4c-75f1-48de-8aec-de4c6661782d" providerId="ADAL" clId="{67C06B05-99AE-40C0-BB30-BE8EACAB0D41}" dt="2019-12-08T14:57:02.732" v="836" actId="478"/>
          <ac:picMkLst>
            <pc:docMk/>
            <pc:sldMk cId="1219042108" sldId="268"/>
            <ac:picMk id="1028" creationId="{D5B53654-8A06-4577-89B0-0675227A3C13}"/>
          </ac:picMkLst>
        </pc:picChg>
      </pc:sldChg>
      <pc:sldChg chg="modSp add del">
        <pc:chgData name="FARIS HIJAZI" userId="bb5bdf4c-75f1-48de-8aec-de4c6661782d" providerId="ADAL" clId="{67C06B05-99AE-40C0-BB30-BE8EACAB0D41}" dt="2019-12-08T14:56:03.228" v="817" actId="2696"/>
        <pc:sldMkLst>
          <pc:docMk/>
          <pc:sldMk cId="3812076944" sldId="269"/>
        </pc:sldMkLst>
        <pc:spChg chg="mod">
          <ac:chgData name="FARIS HIJAZI" userId="bb5bdf4c-75f1-48de-8aec-de4c6661782d" providerId="ADAL" clId="{67C06B05-99AE-40C0-BB30-BE8EACAB0D41}" dt="2019-12-08T14:41:45.617" v="536" actId="6549"/>
          <ac:spMkLst>
            <pc:docMk/>
            <pc:sldMk cId="3812076944" sldId="269"/>
            <ac:spMk id="4" creationId="{240F49FC-B8A3-432E-B3B0-C0880274A1F7}"/>
          </ac:spMkLst>
        </pc:spChg>
      </pc:sldChg>
      <pc:sldChg chg="addSp modSp add modNotesTx">
        <pc:chgData name="FARIS HIJAZI" userId="bb5bdf4c-75f1-48de-8aec-de4c6661782d" providerId="ADAL" clId="{67C06B05-99AE-40C0-BB30-BE8EACAB0D41}" dt="2019-12-08T14:43:26.619" v="655" actId="14100"/>
        <pc:sldMkLst>
          <pc:docMk/>
          <pc:sldMk cId="2500511029" sldId="270"/>
        </pc:sldMkLst>
        <pc:spChg chg="mod">
          <ac:chgData name="FARIS HIJAZI" userId="bb5bdf4c-75f1-48de-8aec-de4c6661782d" providerId="ADAL" clId="{67C06B05-99AE-40C0-BB30-BE8EACAB0D41}" dt="2019-12-08T14:42:20.020" v="540" actId="6549"/>
          <ac:spMkLst>
            <pc:docMk/>
            <pc:sldMk cId="2500511029" sldId="270"/>
            <ac:spMk id="4" creationId="{240F49FC-B8A3-432E-B3B0-C0880274A1F7}"/>
          </ac:spMkLst>
        </pc:spChg>
        <pc:picChg chg="add mod">
          <ac:chgData name="FARIS HIJAZI" userId="bb5bdf4c-75f1-48de-8aec-de4c6661782d" providerId="ADAL" clId="{67C06B05-99AE-40C0-BB30-BE8EACAB0D41}" dt="2019-12-08T14:43:26.619" v="655" actId="14100"/>
          <ac:picMkLst>
            <pc:docMk/>
            <pc:sldMk cId="2500511029" sldId="270"/>
            <ac:picMk id="5" creationId="{075577E7-158D-47A0-B064-AAD2435225FE}"/>
          </ac:picMkLst>
        </pc:picChg>
        <pc:picChg chg="add mod">
          <ac:chgData name="FARIS HIJAZI" userId="bb5bdf4c-75f1-48de-8aec-de4c6661782d" providerId="ADAL" clId="{67C06B05-99AE-40C0-BB30-BE8EACAB0D41}" dt="2019-12-08T14:43:21.173" v="654" actId="1076"/>
          <ac:picMkLst>
            <pc:docMk/>
            <pc:sldMk cId="2500511029" sldId="270"/>
            <ac:picMk id="6" creationId="{4D620194-5335-4C0A-976E-02F586B20824}"/>
          </ac:picMkLst>
        </pc:picChg>
      </pc:sldChg>
    </pc:docChg>
  </pc:docChgLst>
  <pc:docChgLst>
    <pc:chgData name="Guest User" userId="S::urn:spo:anon#bfba2efec77e7be12248e137b15f90ac0bf4a4aaeb2050208903523c331efb51::" providerId="AD" clId="Web-{180F9BCE-6C73-48B0-A21E-1C8D0283F199}"/>
    <pc:docChg chg="addSld modSld">
      <pc:chgData name="Guest User" userId="S::urn:spo:anon#bfba2efec77e7be12248e137b15f90ac0bf4a4aaeb2050208903523c331efb51::" providerId="AD" clId="Web-{180F9BCE-6C73-48B0-A21E-1C8D0283F199}" dt="2019-12-09T20:57:11.683" v="679" actId="20577"/>
      <pc:docMkLst>
        <pc:docMk/>
      </pc:docMkLst>
      <pc:sldChg chg="modSp">
        <pc:chgData name="Guest User" userId="S::urn:spo:anon#bfba2efec77e7be12248e137b15f90ac0bf4a4aaeb2050208903523c331efb51::" providerId="AD" clId="Web-{180F9BCE-6C73-48B0-A21E-1C8D0283F199}" dt="2019-12-09T20:51:01.792" v="390" actId="20577"/>
        <pc:sldMkLst>
          <pc:docMk/>
          <pc:sldMk cId="1443864110" sldId="258"/>
        </pc:sldMkLst>
        <pc:spChg chg="mod">
          <ac:chgData name="Guest User" userId="S::urn:spo:anon#bfba2efec77e7be12248e137b15f90ac0bf4a4aaeb2050208903523c331efb51::" providerId="AD" clId="Web-{180F9BCE-6C73-48B0-A21E-1C8D0283F199}" dt="2019-12-09T20:51:01.792" v="390" actId="20577"/>
          <ac:spMkLst>
            <pc:docMk/>
            <pc:sldMk cId="1443864110" sldId="258"/>
            <ac:spMk id="3" creationId="{CACF1DF6-F382-4E0F-A532-15B67148520B}"/>
          </ac:spMkLst>
        </pc:spChg>
      </pc:sldChg>
      <pc:sldChg chg="modSp">
        <pc:chgData name="Guest User" userId="S::urn:spo:anon#bfba2efec77e7be12248e137b15f90ac0bf4a4aaeb2050208903523c331efb51::" providerId="AD" clId="Web-{180F9BCE-6C73-48B0-A21E-1C8D0283F199}" dt="2019-12-09T20:53:18.902" v="404" actId="20577"/>
        <pc:sldMkLst>
          <pc:docMk/>
          <pc:sldMk cId="3401192127" sldId="260"/>
        </pc:sldMkLst>
        <pc:spChg chg="mod">
          <ac:chgData name="Guest User" userId="S::urn:spo:anon#bfba2efec77e7be12248e137b15f90ac0bf4a4aaeb2050208903523c331efb51::" providerId="AD" clId="Web-{180F9BCE-6C73-48B0-A21E-1C8D0283F199}" dt="2019-12-09T20:53:18.902" v="404" actId="20577"/>
          <ac:spMkLst>
            <pc:docMk/>
            <pc:sldMk cId="3401192127" sldId="260"/>
            <ac:spMk id="4" creationId="{7266BCC8-68B6-48E7-90B5-100B00128D60}"/>
          </ac:spMkLst>
        </pc:spChg>
      </pc:sldChg>
      <pc:sldChg chg="modSp">
        <pc:chgData name="Guest User" userId="S::urn:spo:anon#bfba2efec77e7be12248e137b15f90ac0bf4a4aaeb2050208903523c331efb51::" providerId="AD" clId="Web-{180F9BCE-6C73-48B0-A21E-1C8D0283F199}" dt="2019-12-09T20:51:25.261" v="394" actId="20577"/>
        <pc:sldMkLst>
          <pc:docMk/>
          <pc:sldMk cId="1295414150" sldId="264"/>
        </pc:sldMkLst>
        <pc:spChg chg="mod">
          <ac:chgData name="Guest User" userId="S::urn:spo:anon#bfba2efec77e7be12248e137b15f90ac0bf4a4aaeb2050208903523c331efb51::" providerId="AD" clId="Web-{180F9BCE-6C73-48B0-A21E-1C8D0283F199}" dt="2019-12-09T20:51:25.261" v="394" actId="20577"/>
          <ac:spMkLst>
            <pc:docMk/>
            <pc:sldMk cId="1295414150" sldId="264"/>
            <ac:spMk id="3" creationId="{E802858D-6223-44AE-9815-46948DF18091}"/>
          </ac:spMkLst>
        </pc:spChg>
      </pc:sldChg>
      <pc:sldChg chg="addSp delSp modSp new">
        <pc:chgData name="Guest User" userId="S::urn:spo:anon#bfba2efec77e7be12248e137b15f90ac0bf4a4aaeb2050208903523c331efb51::" providerId="AD" clId="Web-{180F9BCE-6C73-48B0-A21E-1C8D0283F199}" dt="2019-12-09T20:57:10.058" v="677" actId="20577"/>
        <pc:sldMkLst>
          <pc:docMk/>
          <pc:sldMk cId="382923894" sldId="276"/>
        </pc:sldMkLst>
        <pc:spChg chg="mod">
          <ac:chgData name="Guest User" userId="S::urn:spo:anon#bfba2efec77e7be12248e137b15f90ac0bf4a4aaeb2050208903523c331efb51::" providerId="AD" clId="Web-{180F9BCE-6C73-48B0-A21E-1C8D0283F199}" dt="2019-12-09T20:51:36.636" v="399" actId="20577"/>
          <ac:spMkLst>
            <pc:docMk/>
            <pc:sldMk cId="382923894" sldId="276"/>
            <ac:spMk id="2" creationId="{AF7ECA13-AC30-4454-8220-20F7B2E59DDC}"/>
          </ac:spMkLst>
        </pc:spChg>
        <pc:spChg chg="del">
          <ac:chgData name="Guest User" userId="S::urn:spo:anon#bfba2efec77e7be12248e137b15f90ac0bf4a4aaeb2050208903523c331efb51::" providerId="AD" clId="Web-{180F9BCE-6C73-48B0-A21E-1C8D0283F199}" dt="2019-12-09T20:54:09.183" v="407"/>
          <ac:spMkLst>
            <pc:docMk/>
            <pc:sldMk cId="382923894" sldId="276"/>
            <ac:spMk id="3" creationId="{DA9E54C3-1F89-49F8-B494-1AAE04976319}"/>
          </ac:spMkLst>
        </pc:spChg>
        <pc:spChg chg="add mod">
          <ac:chgData name="Guest User" userId="S::urn:spo:anon#bfba2efec77e7be12248e137b15f90ac0bf4a4aaeb2050208903523c331efb51::" providerId="AD" clId="Web-{180F9BCE-6C73-48B0-A21E-1C8D0283F199}" dt="2019-12-09T20:57:10.058" v="677" actId="20577"/>
          <ac:spMkLst>
            <pc:docMk/>
            <pc:sldMk cId="382923894" sldId="276"/>
            <ac:spMk id="8" creationId="{F14156D8-9107-47A1-B4BB-665DC2C93B85}"/>
          </ac:spMkLst>
        </pc:spChg>
        <pc:picChg chg="add mod ord">
          <ac:chgData name="Guest User" userId="S::urn:spo:anon#bfba2efec77e7be12248e137b15f90ac0bf4a4aaeb2050208903523c331efb51::" providerId="AD" clId="Web-{180F9BCE-6C73-48B0-A21E-1C8D0283F199}" dt="2019-12-09T20:54:23.917" v="412" actId="1076"/>
          <ac:picMkLst>
            <pc:docMk/>
            <pc:sldMk cId="382923894" sldId="276"/>
            <ac:picMk id="4" creationId="{6DE8849C-C99E-44C6-8AD4-45F7FF3C323B}"/>
          </ac:picMkLst>
        </pc:picChg>
        <pc:picChg chg="add mod">
          <ac:chgData name="Guest User" userId="S::urn:spo:anon#bfba2efec77e7be12248e137b15f90ac0bf4a4aaeb2050208903523c331efb51::" providerId="AD" clId="Web-{180F9BCE-6C73-48B0-A21E-1C8D0283F199}" dt="2019-12-09T20:54:52.308" v="418" actId="1076"/>
          <ac:picMkLst>
            <pc:docMk/>
            <pc:sldMk cId="382923894" sldId="276"/>
            <ac:picMk id="6" creationId="{1BA817F4-6BD8-4C1A-9102-D311D0CC67C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C3F481-2954-4327-9D35-C3417D706BB0}"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E24C7-4EA1-416F-B520-CB2815F91370}" type="slidenum">
              <a:rPr lang="en-US" smtClean="0"/>
              <a:t>‹#›</a:t>
            </a:fld>
            <a:endParaRPr lang="en-US"/>
          </a:p>
        </p:txBody>
      </p:sp>
    </p:spTree>
    <p:extLst>
      <p:ext uri="{BB962C8B-B14F-4D97-AF65-F5344CB8AC3E}">
        <p14:creationId xmlns:p14="http://schemas.microsoft.com/office/powerpoint/2010/main" val="18683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3A9E24C7-4EA1-416F-B520-CB2815F91370}" type="slidenum">
              <a:rPr lang="en-US" smtClean="0"/>
              <a:t>6</a:t>
            </a:fld>
            <a:endParaRPr lang="en-US"/>
          </a:p>
        </p:txBody>
      </p:sp>
    </p:spTree>
    <p:extLst>
      <p:ext uri="{BB962C8B-B14F-4D97-AF65-F5344CB8AC3E}">
        <p14:creationId xmlns:p14="http://schemas.microsoft.com/office/powerpoint/2010/main" val="4001946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data:</a:t>
            </a:r>
          </a:p>
          <a:p>
            <a:r>
              <a:rPr lang="en-US" dirty="0"/>
              <a:t>Used</a:t>
            </a:r>
            <a:r>
              <a:rPr lang="en-US" baseline="0" dirty="0"/>
              <a:t> the </a:t>
            </a:r>
            <a:r>
              <a:rPr lang="en-US" baseline="0" dirty="0" err="1"/>
              <a:t>ipums</a:t>
            </a:r>
            <a:r>
              <a:rPr lang="en-US" baseline="0" dirty="0"/>
              <a:t> data set which has 8 features</a:t>
            </a:r>
            <a:endParaRPr lang="en-US" dirty="0"/>
          </a:p>
          <a:p>
            <a:endParaRPr lang="en-US" dirty="0"/>
          </a:p>
          <a:p>
            <a:r>
              <a:rPr lang="en-US" dirty="0"/>
              <a:t>Ran</a:t>
            </a:r>
            <a:r>
              <a:rPr lang="en-US" baseline="0" dirty="0"/>
              <a:t> the </a:t>
            </a:r>
            <a:r>
              <a:rPr lang="en-US" baseline="0" dirty="0" err="1"/>
              <a:t>algo</a:t>
            </a:r>
            <a:r>
              <a:rPr lang="en-US" baseline="0" dirty="0"/>
              <a:t> with different number of </a:t>
            </a:r>
            <a:r>
              <a:rPr lang="en-US" baseline="0" dirty="0" err="1"/>
              <a:t>featuers</a:t>
            </a:r>
            <a:r>
              <a:rPr lang="en-US" baseline="0" dirty="0"/>
              <a:t>, ran with all features and with 3 </a:t>
            </a:r>
            <a:r>
              <a:rPr lang="en-US" baseline="0" dirty="0" err="1"/>
              <a:t>featuers</a:t>
            </a:r>
            <a:r>
              <a:rPr lang="en-US" baseline="0" dirty="0"/>
              <a:t> (easy to represent)</a:t>
            </a:r>
            <a:endParaRPr lang="en-US" dirty="0"/>
          </a:p>
        </p:txBody>
      </p:sp>
      <p:sp>
        <p:nvSpPr>
          <p:cNvPr id="4" name="Slide Number Placeholder 3"/>
          <p:cNvSpPr>
            <a:spLocks noGrp="1"/>
          </p:cNvSpPr>
          <p:nvPr>
            <p:ph type="sldNum" sz="quarter" idx="10"/>
          </p:nvPr>
        </p:nvSpPr>
        <p:spPr/>
        <p:txBody>
          <a:bodyPr/>
          <a:lstStyle/>
          <a:p>
            <a:fld id="{3A9E24C7-4EA1-416F-B520-CB2815F91370}" type="slidenum">
              <a:rPr lang="en-US" smtClean="0"/>
              <a:t>8</a:t>
            </a:fld>
            <a:endParaRPr lang="en-US"/>
          </a:p>
        </p:txBody>
      </p:sp>
    </p:spTree>
    <p:extLst>
      <p:ext uri="{BB962C8B-B14F-4D97-AF65-F5344CB8AC3E}">
        <p14:creationId xmlns:p14="http://schemas.microsoft.com/office/powerpoint/2010/main" val="164077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PCA principle component analyses</a:t>
            </a:r>
          </a:p>
          <a:p>
            <a:endParaRPr lang="en-US" dirty="0"/>
          </a:p>
          <a:p>
            <a:r>
              <a:rPr lang="en-US" dirty="0"/>
              <a:t>Scatter matrices</a:t>
            </a:r>
          </a:p>
          <a:p>
            <a:endParaRPr lang="en-US" dirty="0"/>
          </a:p>
          <a:p>
            <a:r>
              <a:rPr lang="en-US" dirty="0"/>
              <a:t>PCA</a:t>
            </a:r>
            <a:r>
              <a:rPr lang="en-US" baseline="0" dirty="0"/>
              <a:t> also normalizes the data (mean 0, </a:t>
            </a:r>
            <a:r>
              <a:rPr lang="en-US" baseline="0" dirty="0" err="1"/>
              <a:t>var</a:t>
            </a:r>
            <a:r>
              <a:rPr lang="en-US" baseline="0" dirty="0"/>
              <a:t> 1)</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3A9E24C7-4EA1-416F-B520-CB2815F91370}" type="slidenum">
              <a:rPr lang="en-US" smtClean="0"/>
              <a:t>9</a:t>
            </a:fld>
            <a:endParaRPr lang="en-US"/>
          </a:p>
        </p:txBody>
      </p:sp>
    </p:spTree>
    <p:extLst>
      <p:ext uri="{BB962C8B-B14F-4D97-AF65-F5344CB8AC3E}">
        <p14:creationId xmlns:p14="http://schemas.microsoft.com/office/powerpoint/2010/main" val="3858910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9E24C7-4EA1-416F-B520-CB2815F91370}" type="slidenum">
              <a:rPr lang="en-US" smtClean="0"/>
              <a:t>10</a:t>
            </a:fld>
            <a:endParaRPr lang="en-US"/>
          </a:p>
        </p:txBody>
      </p:sp>
    </p:spTree>
    <p:extLst>
      <p:ext uri="{BB962C8B-B14F-4D97-AF65-F5344CB8AC3E}">
        <p14:creationId xmlns:p14="http://schemas.microsoft.com/office/powerpoint/2010/main" val="1180398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Spike </a:t>
            </a:r>
            <a:r>
              <a:rPr lang="en-US" dirty="0" err="1"/>
              <a:t>cuz</a:t>
            </a:r>
            <a:r>
              <a:rPr lang="en-US" dirty="0"/>
              <a:t> of nan</a:t>
            </a:r>
          </a:p>
        </p:txBody>
      </p:sp>
      <p:sp>
        <p:nvSpPr>
          <p:cNvPr id="4" name="Slide Number Placeholder 3"/>
          <p:cNvSpPr>
            <a:spLocks noGrp="1"/>
          </p:cNvSpPr>
          <p:nvPr>
            <p:ph type="sldNum" sz="quarter" idx="10"/>
          </p:nvPr>
        </p:nvSpPr>
        <p:spPr/>
        <p:txBody>
          <a:bodyPr/>
          <a:lstStyle/>
          <a:p>
            <a:fld id="{3A9E24C7-4EA1-416F-B520-CB2815F91370}" type="slidenum">
              <a:rPr lang="en-US" smtClean="0"/>
              <a:t>11</a:t>
            </a:fld>
            <a:endParaRPr lang="en-US"/>
          </a:p>
        </p:txBody>
      </p:sp>
    </p:spTree>
    <p:extLst>
      <p:ext uri="{BB962C8B-B14F-4D97-AF65-F5344CB8AC3E}">
        <p14:creationId xmlns:p14="http://schemas.microsoft.com/office/powerpoint/2010/main" val="1329736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if the changes are actually correct, but I’m showing it </a:t>
            </a:r>
            <a:r>
              <a:rPr lang="en-US" dirty="0" err="1"/>
              <a:t>cuz</a:t>
            </a:r>
            <a:r>
              <a:rPr lang="en-US" dirty="0"/>
              <a:t> it looks cool</a:t>
            </a:r>
          </a:p>
        </p:txBody>
      </p:sp>
      <p:sp>
        <p:nvSpPr>
          <p:cNvPr id="4" name="Slide Number Placeholder 3"/>
          <p:cNvSpPr>
            <a:spLocks noGrp="1"/>
          </p:cNvSpPr>
          <p:nvPr>
            <p:ph type="sldNum" sz="quarter" idx="5"/>
          </p:nvPr>
        </p:nvSpPr>
        <p:spPr/>
        <p:txBody>
          <a:bodyPr/>
          <a:lstStyle/>
          <a:p>
            <a:fld id="{3A9E24C7-4EA1-416F-B520-CB2815F91370}" type="slidenum">
              <a:rPr lang="en-US" smtClean="0"/>
              <a:t>12</a:t>
            </a:fld>
            <a:endParaRPr lang="en-US"/>
          </a:p>
        </p:txBody>
      </p:sp>
    </p:spTree>
    <p:extLst>
      <p:ext uri="{BB962C8B-B14F-4D97-AF65-F5344CB8AC3E}">
        <p14:creationId xmlns:p14="http://schemas.microsoft.com/office/powerpoint/2010/main" val="824325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seem to both be getting the same score so I’m very skeptical</a:t>
            </a:r>
          </a:p>
          <a:p>
            <a:endParaRPr lang="en-US" dirty="0"/>
          </a:p>
          <a:p>
            <a:endParaRPr lang="en-US" dirty="0"/>
          </a:p>
          <a:p>
            <a:r>
              <a:rPr lang="en-US" dirty="0"/>
              <a:t>TOFIX:</a:t>
            </a:r>
            <a:endParaRPr lang="en-US" baseline="0" dirty="0"/>
          </a:p>
          <a:p>
            <a:r>
              <a:rPr lang="en-US" baseline="0" dirty="0"/>
              <a:t>- seed should be incremented</a:t>
            </a:r>
          </a:p>
          <a:p>
            <a:r>
              <a:rPr lang="en-US" baseline="0" dirty="0"/>
              <a:t>- </a:t>
            </a:r>
            <a:endParaRPr lang="en-US" dirty="0"/>
          </a:p>
        </p:txBody>
      </p:sp>
      <p:sp>
        <p:nvSpPr>
          <p:cNvPr id="4" name="Slide Number Placeholder 3"/>
          <p:cNvSpPr>
            <a:spLocks noGrp="1"/>
          </p:cNvSpPr>
          <p:nvPr>
            <p:ph type="sldNum" sz="quarter" idx="5"/>
          </p:nvPr>
        </p:nvSpPr>
        <p:spPr/>
        <p:txBody>
          <a:bodyPr/>
          <a:lstStyle/>
          <a:p>
            <a:fld id="{3A9E24C7-4EA1-416F-B520-CB2815F91370}" type="slidenum">
              <a:rPr lang="en-US" smtClean="0"/>
              <a:t>16</a:t>
            </a:fld>
            <a:endParaRPr lang="en-US"/>
          </a:p>
        </p:txBody>
      </p:sp>
    </p:spTree>
    <p:extLst>
      <p:ext uri="{BB962C8B-B14F-4D97-AF65-F5344CB8AC3E}">
        <p14:creationId xmlns:p14="http://schemas.microsoft.com/office/powerpoint/2010/main" val="309064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E8CEC0-060C-4EE6-BC00-57C7E27D3156}"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A2A98-59C8-4676-A506-D35EE45FCE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964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8CEC0-060C-4EE6-BC00-57C7E27D3156}"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A2A98-59C8-4676-A506-D35EE45FCE49}" type="slidenum">
              <a:rPr lang="en-US" smtClean="0"/>
              <a:t>‹#›</a:t>
            </a:fld>
            <a:endParaRPr lang="en-US"/>
          </a:p>
        </p:txBody>
      </p:sp>
    </p:spTree>
    <p:extLst>
      <p:ext uri="{BB962C8B-B14F-4D97-AF65-F5344CB8AC3E}">
        <p14:creationId xmlns:p14="http://schemas.microsoft.com/office/powerpoint/2010/main" val="2207244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8CEC0-060C-4EE6-BC00-57C7E27D3156}"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A2A98-59C8-4676-A506-D35EE45FCE49}" type="slidenum">
              <a:rPr lang="en-US" smtClean="0"/>
              <a:t>‹#›</a:t>
            </a:fld>
            <a:endParaRPr lang="en-US"/>
          </a:p>
        </p:txBody>
      </p:sp>
    </p:spTree>
    <p:extLst>
      <p:ext uri="{BB962C8B-B14F-4D97-AF65-F5344CB8AC3E}">
        <p14:creationId xmlns:p14="http://schemas.microsoft.com/office/powerpoint/2010/main" val="167973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8CEC0-060C-4EE6-BC00-57C7E27D3156}"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A2A98-59C8-4676-A506-D35EE45FCE49}" type="slidenum">
              <a:rPr lang="en-US" smtClean="0"/>
              <a:t>‹#›</a:t>
            </a:fld>
            <a:endParaRPr lang="en-US"/>
          </a:p>
        </p:txBody>
      </p:sp>
    </p:spTree>
    <p:extLst>
      <p:ext uri="{BB962C8B-B14F-4D97-AF65-F5344CB8AC3E}">
        <p14:creationId xmlns:p14="http://schemas.microsoft.com/office/powerpoint/2010/main" val="89548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E8CEC0-060C-4EE6-BC00-57C7E27D3156}"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1A2A98-59C8-4676-A506-D35EE45FCE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92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E8CEC0-060C-4EE6-BC00-57C7E27D3156}"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1A2A98-59C8-4676-A506-D35EE45FCE49}" type="slidenum">
              <a:rPr lang="en-US" smtClean="0"/>
              <a:t>‹#›</a:t>
            </a:fld>
            <a:endParaRPr lang="en-US"/>
          </a:p>
        </p:txBody>
      </p:sp>
    </p:spTree>
    <p:extLst>
      <p:ext uri="{BB962C8B-B14F-4D97-AF65-F5344CB8AC3E}">
        <p14:creationId xmlns:p14="http://schemas.microsoft.com/office/powerpoint/2010/main" val="4213854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E8CEC0-060C-4EE6-BC00-57C7E27D3156}"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1A2A98-59C8-4676-A506-D35EE45FCE49}" type="slidenum">
              <a:rPr lang="en-US" smtClean="0"/>
              <a:t>‹#›</a:t>
            </a:fld>
            <a:endParaRPr lang="en-US"/>
          </a:p>
        </p:txBody>
      </p:sp>
    </p:spTree>
    <p:extLst>
      <p:ext uri="{BB962C8B-B14F-4D97-AF65-F5344CB8AC3E}">
        <p14:creationId xmlns:p14="http://schemas.microsoft.com/office/powerpoint/2010/main" val="2181781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E8CEC0-060C-4EE6-BC00-57C7E27D3156}" type="datetimeFigureOut">
              <a:rPr lang="en-US" smtClean="0"/>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1A2A98-59C8-4676-A506-D35EE45FCE49}" type="slidenum">
              <a:rPr lang="en-US" smtClean="0"/>
              <a:t>‹#›</a:t>
            </a:fld>
            <a:endParaRPr lang="en-US"/>
          </a:p>
        </p:txBody>
      </p:sp>
    </p:spTree>
    <p:extLst>
      <p:ext uri="{BB962C8B-B14F-4D97-AF65-F5344CB8AC3E}">
        <p14:creationId xmlns:p14="http://schemas.microsoft.com/office/powerpoint/2010/main" val="191065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E8CEC0-060C-4EE6-BC00-57C7E27D3156}" type="datetimeFigureOut">
              <a:rPr lang="en-US" smtClean="0"/>
              <a:t>12/9/2019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C1A2A98-59C8-4676-A506-D35EE45FCE49}" type="slidenum">
              <a:rPr lang="en-US" smtClean="0"/>
              <a:t>‹#›</a:t>
            </a:fld>
            <a:endParaRPr lang="en-US"/>
          </a:p>
        </p:txBody>
      </p:sp>
    </p:spTree>
    <p:extLst>
      <p:ext uri="{BB962C8B-B14F-4D97-AF65-F5344CB8AC3E}">
        <p14:creationId xmlns:p14="http://schemas.microsoft.com/office/powerpoint/2010/main" val="3678271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E8CEC0-060C-4EE6-BC00-57C7E27D3156}" type="datetimeFigureOut">
              <a:rPr lang="en-US" smtClean="0"/>
              <a:t>12/9/2019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1A2A98-59C8-4676-A506-D35EE45FCE49}" type="slidenum">
              <a:rPr lang="en-US" smtClean="0"/>
              <a:t>‹#›</a:t>
            </a:fld>
            <a:endParaRPr lang="en-US"/>
          </a:p>
        </p:txBody>
      </p:sp>
    </p:spTree>
    <p:extLst>
      <p:ext uri="{BB962C8B-B14F-4D97-AF65-F5344CB8AC3E}">
        <p14:creationId xmlns:p14="http://schemas.microsoft.com/office/powerpoint/2010/main" val="239077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E8CEC0-060C-4EE6-BC00-57C7E27D3156}"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1A2A98-59C8-4676-A506-D35EE45FCE49}" type="slidenum">
              <a:rPr lang="en-US" smtClean="0"/>
              <a:t>‹#›</a:t>
            </a:fld>
            <a:endParaRPr lang="en-US"/>
          </a:p>
        </p:txBody>
      </p:sp>
    </p:spTree>
    <p:extLst>
      <p:ext uri="{BB962C8B-B14F-4D97-AF65-F5344CB8AC3E}">
        <p14:creationId xmlns:p14="http://schemas.microsoft.com/office/powerpoint/2010/main" val="3615877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E8CEC0-060C-4EE6-BC00-57C7E27D3156}" type="datetimeFigureOut">
              <a:rPr lang="en-US" smtClean="0"/>
              <a:t>12/9/2019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1A2A98-59C8-4676-A506-D35EE45FCE4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79876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976D3-F9E5-450A-B910-B1BB23F5EA72}"/>
              </a:ext>
            </a:extLst>
          </p:cNvPr>
          <p:cNvSpPr>
            <a:spLocks noGrp="1"/>
          </p:cNvSpPr>
          <p:nvPr>
            <p:ph type="ctrTitle"/>
          </p:nvPr>
        </p:nvSpPr>
        <p:spPr>
          <a:xfrm>
            <a:off x="1638300" y="1685341"/>
            <a:ext cx="8915399" cy="2262781"/>
          </a:xfrm>
        </p:spPr>
        <p:txBody>
          <a:bodyPr>
            <a:normAutofit/>
          </a:bodyPr>
          <a:lstStyle/>
          <a:p>
            <a:r>
              <a:rPr lang="en-US" dirty="0"/>
              <a:t>Differentially Private</a:t>
            </a:r>
            <a:br>
              <a:rPr lang="en-US" dirty="0"/>
            </a:br>
            <a:r>
              <a:rPr lang="en-US" dirty="0"/>
              <a:t>K-means Clustering </a:t>
            </a:r>
          </a:p>
        </p:txBody>
      </p:sp>
      <p:graphicFrame>
        <p:nvGraphicFramePr>
          <p:cNvPr id="6" name="Table 6">
            <a:extLst>
              <a:ext uri="{FF2B5EF4-FFF2-40B4-BE49-F238E27FC236}">
                <a16:creationId xmlns:a16="http://schemas.microsoft.com/office/drawing/2014/main" id="{DAD7A8E2-2511-43D7-9AE5-ACC22ACA3C05}"/>
              </a:ext>
            </a:extLst>
          </p:cNvPr>
          <p:cNvGraphicFramePr>
            <a:graphicFrameLocks noGrp="1"/>
          </p:cNvGraphicFramePr>
          <p:nvPr>
            <p:extLst>
              <p:ext uri="{D42A27DB-BD31-4B8C-83A1-F6EECF244321}">
                <p14:modId xmlns:p14="http://schemas.microsoft.com/office/powerpoint/2010/main" val="2809316985"/>
              </p:ext>
            </p:extLst>
          </p:nvPr>
        </p:nvGraphicFramePr>
        <p:xfrm>
          <a:off x="2032000" y="4436059"/>
          <a:ext cx="8128000" cy="7366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066144894"/>
                    </a:ext>
                  </a:extLst>
                </a:gridCol>
                <a:gridCol w="4064000">
                  <a:extLst>
                    <a:ext uri="{9D8B030D-6E8A-4147-A177-3AD203B41FA5}">
                      <a16:colId xmlns:a16="http://schemas.microsoft.com/office/drawing/2014/main" val="1357989264"/>
                    </a:ext>
                  </a:extLst>
                </a:gridCol>
              </a:tblGrid>
              <a:tr h="0">
                <a:tc>
                  <a:txBody>
                    <a:bodyPr/>
                    <a:lstStyle/>
                    <a:p>
                      <a:pPr algn="ctr"/>
                      <a:r>
                        <a:rPr lang="en-US" dirty="0"/>
                        <a:t>Mohammad </a:t>
                      </a:r>
                      <a:r>
                        <a:rPr lang="en-US" dirty="0" err="1"/>
                        <a:t>Albejadi</a:t>
                      </a:r>
                      <a:endParaRPr lang="en-US" dirty="0"/>
                    </a:p>
                  </a:txBody>
                  <a:tcPr/>
                </a:tc>
                <a:tc>
                  <a:txBody>
                    <a:bodyPr/>
                    <a:lstStyle/>
                    <a:p>
                      <a:pPr algn="ctr"/>
                      <a:r>
                        <a:rPr lang="en-US" dirty="0"/>
                        <a:t>201582510</a:t>
                      </a:r>
                    </a:p>
                  </a:txBody>
                  <a:tcPr/>
                </a:tc>
                <a:extLst>
                  <a:ext uri="{0D108BD9-81ED-4DB2-BD59-A6C34878D82A}">
                    <a16:rowId xmlns:a16="http://schemas.microsoft.com/office/drawing/2014/main" val="959130114"/>
                  </a:ext>
                </a:extLst>
              </a:tr>
              <a:tr h="370840">
                <a:tc>
                  <a:txBody>
                    <a:bodyPr/>
                    <a:lstStyle/>
                    <a:p>
                      <a:pPr algn="ctr"/>
                      <a:r>
                        <a:rPr lang="en-US" dirty="0"/>
                        <a:t>Faris Hijazi</a:t>
                      </a:r>
                    </a:p>
                  </a:txBody>
                  <a:tcPr/>
                </a:tc>
                <a:tc>
                  <a:txBody>
                    <a:bodyPr/>
                    <a:lstStyle/>
                    <a:p>
                      <a:pPr algn="ctr"/>
                      <a:r>
                        <a:rPr lang="en-US" dirty="0"/>
                        <a:t>201578750</a:t>
                      </a:r>
                    </a:p>
                  </a:txBody>
                  <a:tcPr/>
                </a:tc>
                <a:extLst>
                  <a:ext uri="{0D108BD9-81ED-4DB2-BD59-A6C34878D82A}">
                    <a16:rowId xmlns:a16="http://schemas.microsoft.com/office/drawing/2014/main" val="843542772"/>
                  </a:ext>
                </a:extLst>
              </a:tr>
            </a:tbl>
          </a:graphicData>
        </a:graphic>
      </p:graphicFrame>
    </p:spTree>
    <p:extLst>
      <p:ext uri="{BB962C8B-B14F-4D97-AF65-F5344CB8AC3E}">
        <p14:creationId xmlns:p14="http://schemas.microsoft.com/office/powerpoint/2010/main" val="1392526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46C4-48FA-408A-815B-3572B4D0879B}"/>
              </a:ext>
            </a:extLst>
          </p:cNvPr>
          <p:cNvSpPr>
            <a:spLocks noGrp="1"/>
          </p:cNvSpPr>
          <p:nvPr>
            <p:ph type="title"/>
          </p:nvPr>
        </p:nvSpPr>
        <p:spPr/>
        <p:txBody>
          <a:bodyPr>
            <a:normAutofit/>
          </a:bodyPr>
          <a:lstStyle/>
          <a:p>
            <a:pPr algn="ctr"/>
            <a:r>
              <a:rPr lang="en-US" dirty="0"/>
              <a:t>Preprocessing</a:t>
            </a:r>
            <a:br>
              <a:rPr lang="en-US" dirty="0"/>
            </a:br>
            <a:r>
              <a:rPr lang="en-US" sz="3600" dirty="0"/>
              <a:t>Principle Component Analyses (PCA)</a:t>
            </a:r>
            <a:endParaRPr lang="en-US" dirty="0"/>
          </a:p>
        </p:txBody>
      </p:sp>
      <p:sp>
        <p:nvSpPr>
          <p:cNvPr id="4" name="AutoShape 2" descr="asmd">
            <a:extLst>
              <a:ext uri="{FF2B5EF4-FFF2-40B4-BE49-F238E27FC236}">
                <a16:creationId xmlns:a16="http://schemas.microsoft.com/office/drawing/2014/main" id="{661AD74D-320D-4297-9494-789953AA6BDA}"/>
              </a:ext>
            </a:extLst>
          </p:cNvPr>
          <p:cNvSpPr>
            <a:spLocks noChangeAspect="1" noChangeArrowheads="1"/>
          </p:cNvSpPr>
          <p:nvPr/>
        </p:nvSpPr>
        <p:spPr bwMode="auto">
          <a:xfrm>
            <a:off x="5943599" y="3276599"/>
            <a:ext cx="1971805" cy="19718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3A185F80-3F63-4EE9-B218-A9F8FC24F87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034148" y="1947473"/>
            <a:ext cx="3695113" cy="3602736"/>
          </a:xfrm>
          <a:prstGeom prst="rect">
            <a:avLst/>
          </a:prstGeom>
        </p:spPr>
      </p:pic>
      <p:pic>
        <p:nvPicPr>
          <p:cNvPr id="6" name="Picture 5">
            <a:extLst>
              <a:ext uri="{FF2B5EF4-FFF2-40B4-BE49-F238E27FC236}">
                <a16:creationId xmlns:a16="http://schemas.microsoft.com/office/drawing/2014/main" id="{C4399E46-FF1A-4419-B3BB-FE80BB3F02A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387042" y="1947473"/>
            <a:ext cx="3695113" cy="3602736"/>
          </a:xfrm>
          <a:prstGeom prst="rect">
            <a:avLst/>
          </a:prstGeom>
        </p:spPr>
      </p:pic>
      <p:sp>
        <p:nvSpPr>
          <p:cNvPr id="7" name="TextBox 6">
            <a:extLst>
              <a:ext uri="{FF2B5EF4-FFF2-40B4-BE49-F238E27FC236}">
                <a16:creationId xmlns:a16="http://schemas.microsoft.com/office/drawing/2014/main" id="{C8FC2F7F-B391-479B-8003-0BF2285BE2A8}"/>
              </a:ext>
            </a:extLst>
          </p:cNvPr>
          <p:cNvSpPr txBox="1"/>
          <p:nvPr/>
        </p:nvSpPr>
        <p:spPr>
          <a:xfrm>
            <a:off x="2501420" y="5650793"/>
            <a:ext cx="2999758" cy="369332"/>
          </a:xfrm>
          <a:prstGeom prst="rect">
            <a:avLst/>
          </a:prstGeom>
          <a:noFill/>
        </p:spPr>
        <p:txBody>
          <a:bodyPr wrap="square" rtlCol="0">
            <a:spAutoFit/>
          </a:bodyPr>
          <a:lstStyle/>
          <a:p>
            <a:r>
              <a:rPr lang="en-US" dirty="0"/>
              <a:t>Without PCA</a:t>
            </a:r>
          </a:p>
        </p:txBody>
      </p:sp>
      <p:sp>
        <p:nvSpPr>
          <p:cNvPr id="9" name="TextBox 8">
            <a:extLst>
              <a:ext uri="{FF2B5EF4-FFF2-40B4-BE49-F238E27FC236}">
                <a16:creationId xmlns:a16="http://schemas.microsoft.com/office/drawing/2014/main" id="{BC63A04A-5A12-4341-AB2F-22E654AA94EE}"/>
              </a:ext>
            </a:extLst>
          </p:cNvPr>
          <p:cNvSpPr txBox="1"/>
          <p:nvPr/>
        </p:nvSpPr>
        <p:spPr>
          <a:xfrm>
            <a:off x="7052894" y="5662070"/>
            <a:ext cx="2999758" cy="369332"/>
          </a:xfrm>
          <a:prstGeom prst="rect">
            <a:avLst/>
          </a:prstGeom>
          <a:noFill/>
        </p:spPr>
        <p:txBody>
          <a:bodyPr wrap="square" rtlCol="0">
            <a:spAutoFit/>
          </a:bodyPr>
          <a:lstStyle/>
          <a:p>
            <a:r>
              <a:rPr lang="en-US" dirty="0"/>
              <a:t>After PCA transform</a:t>
            </a:r>
          </a:p>
        </p:txBody>
      </p:sp>
    </p:spTree>
    <p:extLst>
      <p:ext uri="{BB962C8B-B14F-4D97-AF65-F5344CB8AC3E}">
        <p14:creationId xmlns:p14="http://schemas.microsoft.com/office/powerpoint/2010/main" val="3904755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python </a:t>
            </a:r>
            <a:r>
              <a:rPr lang="en-US" dirty="0" err="1"/>
              <a:t>jupyter</a:t>
            </a:r>
            <a:r>
              <a:rPr lang="en-US" dirty="0"/>
              <a:t> notebook</a:t>
            </a:r>
          </a:p>
        </p:txBody>
      </p:sp>
      <p:pic>
        <p:nvPicPr>
          <p:cNvPr id="6" name="Content Placeholder 3"/>
          <p:cNvPicPr>
            <a:picLocks noGrp="1" noChangeAspect="1"/>
          </p:cNvPicPr>
          <p:nvPr>
            <p:ph idx="1"/>
          </p:nvPr>
        </p:nvPicPr>
        <p:blipFill>
          <a:blip r:embed="rId3"/>
          <a:stretch>
            <a:fillRect/>
          </a:stretch>
        </p:blipFill>
        <p:spPr>
          <a:xfrm>
            <a:off x="1097280" y="2803586"/>
            <a:ext cx="9707820" cy="2432560"/>
          </a:xfrm>
          <a:prstGeom prst="rect">
            <a:avLst/>
          </a:prstGeom>
        </p:spPr>
      </p:pic>
    </p:spTree>
    <p:extLst>
      <p:ext uri="{BB962C8B-B14F-4D97-AF65-F5344CB8AC3E}">
        <p14:creationId xmlns:p14="http://schemas.microsoft.com/office/powerpoint/2010/main" val="2282390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46C4-48FA-408A-815B-3572B4D0879B}"/>
              </a:ext>
            </a:extLst>
          </p:cNvPr>
          <p:cNvSpPr>
            <a:spLocks noGrp="1"/>
          </p:cNvSpPr>
          <p:nvPr>
            <p:ph type="title"/>
          </p:nvPr>
        </p:nvSpPr>
        <p:spPr/>
        <p:txBody>
          <a:bodyPr/>
          <a:lstStyle/>
          <a:p>
            <a:pPr algn="ctr"/>
            <a:r>
              <a:rPr lang="en-US" dirty="0"/>
              <a:t>Output</a:t>
            </a:r>
          </a:p>
        </p:txBody>
      </p:sp>
      <p:sp>
        <p:nvSpPr>
          <p:cNvPr id="4" name="AutoShape 2" descr="asmd">
            <a:extLst>
              <a:ext uri="{FF2B5EF4-FFF2-40B4-BE49-F238E27FC236}">
                <a16:creationId xmlns:a16="http://schemas.microsoft.com/office/drawing/2014/main" id="{661AD74D-320D-4297-9494-789953AA6BDA}"/>
              </a:ext>
            </a:extLst>
          </p:cNvPr>
          <p:cNvSpPr>
            <a:spLocks noChangeAspect="1" noChangeArrowheads="1"/>
          </p:cNvSpPr>
          <p:nvPr/>
        </p:nvSpPr>
        <p:spPr bwMode="auto">
          <a:xfrm>
            <a:off x="5943599" y="3276599"/>
            <a:ext cx="1971805" cy="19718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AE49AEF5-5149-4443-8BE9-C3F794860B24}"/>
              </a:ext>
            </a:extLst>
          </p:cNvPr>
          <p:cNvPicPr>
            <a:picLocks noChangeAspect="1"/>
          </p:cNvPicPr>
          <p:nvPr/>
        </p:nvPicPr>
        <p:blipFill rotWithShape="1">
          <a:blip r:embed="rId3"/>
          <a:srcRect l="16651" t="42207" r="1737" b="1459"/>
          <a:stretch/>
        </p:blipFill>
        <p:spPr>
          <a:xfrm>
            <a:off x="5351229" y="2175085"/>
            <a:ext cx="6448992" cy="3263607"/>
          </a:xfrm>
          <a:prstGeom prst="rect">
            <a:avLst/>
          </a:prstGeom>
        </p:spPr>
      </p:pic>
      <p:pic>
        <p:nvPicPr>
          <p:cNvPr id="3" name="Picture 2"/>
          <p:cNvPicPr>
            <a:picLocks noChangeAspect="1"/>
          </p:cNvPicPr>
          <p:nvPr/>
        </p:nvPicPr>
        <p:blipFill>
          <a:blip r:embed="rId4"/>
          <a:stretch>
            <a:fillRect/>
          </a:stretch>
        </p:blipFill>
        <p:spPr>
          <a:xfrm>
            <a:off x="508967" y="2286403"/>
            <a:ext cx="4972050" cy="3467100"/>
          </a:xfrm>
          <a:prstGeom prst="rect">
            <a:avLst/>
          </a:prstGeom>
        </p:spPr>
      </p:pic>
      <p:sp>
        <p:nvSpPr>
          <p:cNvPr id="5" name="TextBox 4"/>
          <p:cNvSpPr txBox="1"/>
          <p:nvPr/>
        </p:nvSpPr>
        <p:spPr>
          <a:xfrm>
            <a:off x="2622620" y="1805753"/>
            <a:ext cx="894303" cy="369332"/>
          </a:xfrm>
          <a:prstGeom prst="rect">
            <a:avLst/>
          </a:prstGeom>
          <a:noFill/>
        </p:spPr>
        <p:txBody>
          <a:bodyPr wrap="square" rtlCol="0">
            <a:spAutoFit/>
          </a:bodyPr>
          <a:lstStyle/>
          <a:p>
            <a:r>
              <a:rPr lang="en-US" dirty="0"/>
              <a:t>K=4</a:t>
            </a:r>
          </a:p>
        </p:txBody>
      </p:sp>
      <p:cxnSp>
        <p:nvCxnSpPr>
          <p:cNvPr id="9" name="Straight Arrow Connector 8"/>
          <p:cNvCxnSpPr/>
          <p:nvPr/>
        </p:nvCxnSpPr>
        <p:spPr>
          <a:xfrm>
            <a:off x="1406106" y="1805753"/>
            <a:ext cx="1216514" cy="721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622620" y="2449902"/>
            <a:ext cx="275855" cy="2587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523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225F-0596-4265-9720-A6620FD9D250}"/>
              </a:ext>
            </a:extLst>
          </p:cNvPr>
          <p:cNvSpPr>
            <a:spLocks noGrp="1"/>
          </p:cNvSpPr>
          <p:nvPr>
            <p:ph type="title"/>
          </p:nvPr>
        </p:nvSpPr>
        <p:spPr/>
        <p:txBody>
          <a:bodyPr/>
          <a:lstStyle/>
          <a:p>
            <a:pPr algn="ctr"/>
            <a:r>
              <a:rPr lang="en-US" dirty="0"/>
              <a:t>Results – representing the difference</a:t>
            </a:r>
          </a:p>
        </p:txBody>
      </p:sp>
      <p:sp>
        <p:nvSpPr>
          <p:cNvPr id="4" name="Content Placeholder 3">
            <a:extLst>
              <a:ext uri="{FF2B5EF4-FFF2-40B4-BE49-F238E27FC236}">
                <a16:creationId xmlns:a16="http://schemas.microsoft.com/office/drawing/2014/main" id="{240F49FC-B8A3-432E-B3B0-C0880274A1F7}"/>
              </a:ext>
            </a:extLst>
          </p:cNvPr>
          <p:cNvSpPr>
            <a:spLocks noGrp="1"/>
          </p:cNvSpPr>
          <p:nvPr>
            <p:ph idx="1"/>
          </p:nvPr>
        </p:nvSpPr>
        <p:spPr>
          <a:xfrm>
            <a:off x="736683" y="1865831"/>
            <a:ext cx="6111449" cy="4023360"/>
          </a:xfrm>
        </p:spPr>
        <p:txBody>
          <a:bodyPr/>
          <a:lstStyle/>
          <a:p>
            <a:r>
              <a:rPr lang="en-US" dirty="0"/>
              <a:t>Comparing </a:t>
            </a:r>
            <a:r>
              <a:rPr lang="en-US" dirty="0" err="1"/>
              <a:t>DP_kmeans</a:t>
            </a:r>
            <a:r>
              <a:rPr lang="en-US" dirty="0"/>
              <a:t> and normal </a:t>
            </a:r>
            <a:r>
              <a:rPr lang="en-US" dirty="0" err="1"/>
              <a:t>kmeans</a:t>
            </a:r>
            <a:endParaRPr lang="en-US" dirty="0"/>
          </a:p>
          <a:p>
            <a:r>
              <a:rPr lang="en-US" dirty="0"/>
              <a:t>K=4</a:t>
            </a:r>
          </a:p>
          <a:p>
            <a:pPr>
              <a:buFont typeface="Wingdings" panose="05000000000000000000" pitchFamily="2" charset="2"/>
              <a:buChar char="q"/>
            </a:pPr>
            <a:endParaRPr lang="en-US" dirty="0"/>
          </a:p>
          <a:p>
            <a:pPr>
              <a:buFont typeface="Wingdings" panose="05000000000000000000" pitchFamily="2" charset="2"/>
              <a:buChar char="q"/>
            </a:pPr>
            <a:endParaRPr lang="en-US" dirty="0"/>
          </a:p>
          <a:p>
            <a:endParaRPr lang="en-US" dirty="0"/>
          </a:p>
        </p:txBody>
      </p:sp>
      <p:pic>
        <p:nvPicPr>
          <p:cNvPr id="5" name="Picture 8">
            <a:extLst>
              <a:ext uri="{FF2B5EF4-FFF2-40B4-BE49-F238E27FC236}">
                <a16:creationId xmlns:a16="http://schemas.microsoft.com/office/drawing/2014/main" id="{075577E7-158D-47A0-B064-AAD2435225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430" t="-193" r="-1559" b="56499"/>
          <a:stretch/>
        </p:blipFill>
        <p:spPr bwMode="auto">
          <a:xfrm>
            <a:off x="6196944" y="2384679"/>
            <a:ext cx="5336574" cy="29856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D620194-5335-4C0A-976E-02F586B20824}"/>
              </a:ext>
            </a:extLst>
          </p:cNvPr>
          <p:cNvPicPr>
            <a:picLocks noChangeAspect="1"/>
          </p:cNvPicPr>
          <p:nvPr/>
        </p:nvPicPr>
        <p:blipFill rotWithShape="1">
          <a:blip r:embed="rId4">
            <a:extLst>
              <a:ext uri="{28A0092B-C50C-407E-A947-70E740481C1C}">
                <a14:useLocalDpi xmlns:a14="http://schemas.microsoft.com/office/drawing/2010/main" val="0"/>
              </a:ext>
            </a:extLst>
          </a:blip>
          <a:srcRect r="57388" b="61269"/>
          <a:stretch/>
        </p:blipFill>
        <p:spPr>
          <a:xfrm>
            <a:off x="1248490" y="2237079"/>
            <a:ext cx="4877990" cy="4003911"/>
          </a:xfrm>
          <a:prstGeom prst="rect">
            <a:avLst/>
          </a:prstGeom>
        </p:spPr>
      </p:pic>
    </p:spTree>
    <p:extLst>
      <p:ext uri="{BB962C8B-B14F-4D97-AF65-F5344CB8AC3E}">
        <p14:creationId xmlns:p14="http://schemas.microsoft.com/office/powerpoint/2010/main" val="2500511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and evaluation</a:t>
            </a:r>
          </a:p>
        </p:txBody>
      </p:sp>
    </p:spTree>
    <p:extLst>
      <p:ext uri="{BB962C8B-B14F-4D97-AF65-F5344CB8AC3E}">
        <p14:creationId xmlns:p14="http://schemas.microsoft.com/office/powerpoint/2010/main" val="317762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225F-0596-4265-9720-A6620FD9D250}"/>
              </a:ext>
            </a:extLst>
          </p:cNvPr>
          <p:cNvSpPr>
            <a:spLocks noGrp="1"/>
          </p:cNvSpPr>
          <p:nvPr>
            <p:ph type="title"/>
          </p:nvPr>
        </p:nvSpPr>
        <p:spPr>
          <a:xfrm>
            <a:off x="1097280" y="286603"/>
            <a:ext cx="10058400" cy="1450757"/>
          </a:xfrm>
        </p:spPr>
        <p:txBody>
          <a:bodyPr/>
          <a:lstStyle/>
          <a:p>
            <a:pPr algn="ctr"/>
            <a:r>
              <a:rPr lang="en-US"/>
              <a:t>Results</a:t>
            </a:r>
            <a:endParaRPr lang="en-US" dirty="0"/>
          </a:p>
        </p:txBody>
      </p:sp>
      <p:sp>
        <p:nvSpPr>
          <p:cNvPr id="4" name="Content Placeholder 3">
            <a:extLst>
              <a:ext uri="{FF2B5EF4-FFF2-40B4-BE49-F238E27FC236}">
                <a16:creationId xmlns:a16="http://schemas.microsoft.com/office/drawing/2014/main" id="{240F49FC-B8A3-432E-B3B0-C0880274A1F7}"/>
              </a:ext>
            </a:extLst>
          </p:cNvPr>
          <p:cNvSpPr>
            <a:spLocks noGrp="1"/>
          </p:cNvSpPr>
          <p:nvPr>
            <p:ph idx="1"/>
          </p:nvPr>
        </p:nvSpPr>
        <p:spPr>
          <a:xfrm>
            <a:off x="1097280" y="1845734"/>
            <a:ext cx="6111449" cy="4023360"/>
          </a:xfrm>
        </p:spPr>
        <p:txBody>
          <a:bodyPr/>
          <a:lstStyle/>
          <a:p>
            <a:r>
              <a:rPr lang="en-US"/>
              <a:t>Comparing DP_kmeans and normal kmeans</a:t>
            </a:r>
          </a:p>
          <a:p>
            <a:pPr>
              <a:buFont typeface="Wingdings" panose="05000000000000000000" pitchFamily="2" charset="2"/>
              <a:buChar char="q"/>
            </a:pPr>
            <a:r>
              <a:rPr lang="en-US"/>
              <a:t>huge performance difference (1000x times slower)</a:t>
            </a:r>
          </a:p>
          <a:p>
            <a:pPr lvl="1">
              <a:buFont typeface="Wingdings" panose="05000000000000000000" pitchFamily="2" charset="2"/>
              <a:buChar char="q"/>
            </a:pPr>
            <a:r>
              <a:rPr lang="en-US"/>
              <a:t>DP: 38.3s vs reg: 525ms</a:t>
            </a:r>
          </a:p>
          <a:p>
            <a:pPr>
              <a:buFont typeface="Wingdings" panose="05000000000000000000" pitchFamily="2" charset="2"/>
              <a:buChar char="q"/>
            </a:pPr>
            <a:r>
              <a:rPr lang="en-US"/>
              <a:t>Does cluster successfully (although with lower accuracy)</a:t>
            </a:r>
          </a:p>
          <a:p>
            <a:pPr>
              <a:buFont typeface="Wingdings" panose="05000000000000000000" pitchFamily="2" charset="2"/>
              <a:buChar char="q"/>
            </a:pPr>
            <a:endParaRPr lang="en-US"/>
          </a:p>
          <a:p>
            <a:pPr>
              <a:buFont typeface="Wingdings" panose="05000000000000000000" pitchFamily="2" charset="2"/>
              <a:buChar char="q"/>
            </a:pPr>
            <a:endParaRPr lang="en-US"/>
          </a:p>
          <a:p>
            <a:endParaRPr lang="en-US" dirty="0"/>
          </a:p>
        </p:txBody>
      </p:sp>
    </p:spTree>
    <p:extLst>
      <p:ext uri="{BB962C8B-B14F-4D97-AF65-F5344CB8AC3E}">
        <p14:creationId xmlns:p14="http://schemas.microsoft.com/office/powerpoint/2010/main" val="280775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Labeled vs Unlabeled data</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6029" y="2465318"/>
            <a:ext cx="7620901" cy="2411482"/>
          </a:xfrm>
        </p:spPr>
      </p:pic>
    </p:spTree>
    <p:extLst>
      <p:ext uri="{BB962C8B-B14F-4D97-AF65-F5344CB8AC3E}">
        <p14:creationId xmlns:p14="http://schemas.microsoft.com/office/powerpoint/2010/main" val="1028905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225F-0596-4265-9720-A6620FD9D250}"/>
              </a:ext>
            </a:extLst>
          </p:cNvPr>
          <p:cNvSpPr>
            <a:spLocks noGrp="1"/>
          </p:cNvSpPr>
          <p:nvPr>
            <p:ph type="title"/>
          </p:nvPr>
        </p:nvSpPr>
        <p:spPr/>
        <p:txBody>
          <a:bodyPr/>
          <a:lstStyle/>
          <a:p>
            <a:pPr algn="ctr"/>
            <a:r>
              <a:rPr lang="en-US" dirty="0"/>
              <a:t>Performance</a:t>
            </a:r>
          </a:p>
        </p:txBody>
      </p:sp>
      <p:sp>
        <p:nvSpPr>
          <p:cNvPr id="4" name="Content Placeholder 3">
            <a:extLst>
              <a:ext uri="{FF2B5EF4-FFF2-40B4-BE49-F238E27FC236}">
                <a16:creationId xmlns:a16="http://schemas.microsoft.com/office/drawing/2014/main" id="{240F49FC-B8A3-432E-B3B0-C0880274A1F7}"/>
              </a:ext>
            </a:extLst>
          </p:cNvPr>
          <p:cNvSpPr>
            <a:spLocks noGrp="1"/>
          </p:cNvSpPr>
          <p:nvPr>
            <p:ph idx="1"/>
          </p:nvPr>
        </p:nvSpPr>
        <p:spPr>
          <a:xfrm>
            <a:off x="1097280" y="1845734"/>
            <a:ext cx="5482629" cy="4023360"/>
          </a:xfrm>
        </p:spPr>
        <p:txBody>
          <a:bodyPr/>
          <a:lstStyle/>
          <a:p>
            <a:pPr>
              <a:buFont typeface="Wingdings" panose="05000000000000000000" pitchFamily="2" charset="2"/>
              <a:buChar char="q"/>
            </a:pPr>
            <a:r>
              <a:rPr lang="en-US" dirty="0"/>
              <a:t>How to score an unlabeled dataset?</a:t>
            </a:r>
          </a:p>
          <a:p>
            <a:pPr>
              <a:buFont typeface="Wingdings" panose="05000000000000000000" pitchFamily="2" charset="2"/>
              <a:buChar char="q"/>
            </a:pPr>
            <a:r>
              <a:rPr lang="en-US" dirty="0"/>
              <a:t>Davies </a:t>
            </a:r>
            <a:r>
              <a:rPr lang="en-US" dirty="0" err="1"/>
              <a:t>Bouldin</a:t>
            </a:r>
            <a:r>
              <a:rPr lang="en-US" dirty="0"/>
              <a:t> score (works when labels are not known)  (0 is best):</a:t>
            </a:r>
          </a:p>
          <a:p>
            <a:pPr lvl="1">
              <a:buFont typeface="Wingdings" panose="05000000000000000000" pitchFamily="2" charset="2"/>
              <a:buChar char="q"/>
            </a:pPr>
            <a:r>
              <a:rPr lang="en-US" dirty="0"/>
              <a:t>Reg: 0.53</a:t>
            </a:r>
          </a:p>
          <a:p>
            <a:pPr lvl="1">
              <a:buFont typeface="Wingdings" panose="05000000000000000000" pitchFamily="2" charset="2"/>
              <a:buChar char="q"/>
            </a:pPr>
            <a:r>
              <a:rPr lang="en-US" dirty="0"/>
              <a:t>DP: 29.4</a:t>
            </a:r>
          </a:p>
          <a:p>
            <a:pPr>
              <a:buFont typeface="Wingdings" panose="05000000000000000000" pitchFamily="2" charset="2"/>
              <a:buChar char="q"/>
            </a:pPr>
            <a:r>
              <a:rPr lang="en-US" dirty="0"/>
              <a:t>Generate labeled data (blobs)</a:t>
            </a:r>
          </a:p>
          <a:p>
            <a:endParaRPr lang="en-US" dirty="0"/>
          </a:p>
        </p:txBody>
      </p:sp>
      <p:pic>
        <p:nvPicPr>
          <p:cNvPr id="1028" name="Picture 4">
            <a:extLst>
              <a:ext uri="{FF2B5EF4-FFF2-40B4-BE49-F238E27FC236}">
                <a16:creationId xmlns:a16="http://schemas.microsoft.com/office/drawing/2014/main" id="{D5B53654-8A06-4577-89B0-0675227A3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187" y="1737360"/>
            <a:ext cx="5597898" cy="37051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CE0AF5E-40AC-40E9-AC14-0066B25623AA}"/>
              </a:ext>
            </a:extLst>
          </p:cNvPr>
          <p:cNvPicPr>
            <a:picLocks noChangeAspect="1"/>
          </p:cNvPicPr>
          <p:nvPr/>
        </p:nvPicPr>
        <p:blipFill>
          <a:blip r:embed="rId4"/>
          <a:stretch>
            <a:fillRect/>
          </a:stretch>
        </p:blipFill>
        <p:spPr>
          <a:xfrm>
            <a:off x="1200899" y="4029184"/>
            <a:ext cx="3467100" cy="752475"/>
          </a:xfrm>
          <a:prstGeom prst="rect">
            <a:avLst/>
          </a:prstGeom>
        </p:spPr>
      </p:pic>
      <p:pic>
        <p:nvPicPr>
          <p:cNvPr id="9" name="Picture 8">
            <a:extLst>
              <a:ext uri="{FF2B5EF4-FFF2-40B4-BE49-F238E27FC236}">
                <a16:creationId xmlns:a16="http://schemas.microsoft.com/office/drawing/2014/main" id="{624D66BF-C037-4C56-BA24-4B77C120A8A5}"/>
              </a:ext>
            </a:extLst>
          </p:cNvPr>
          <p:cNvPicPr>
            <a:picLocks noChangeAspect="1"/>
          </p:cNvPicPr>
          <p:nvPr/>
        </p:nvPicPr>
        <p:blipFill>
          <a:blip r:embed="rId5"/>
          <a:stretch>
            <a:fillRect/>
          </a:stretch>
        </p:blipFill>
        <p:spPr>
          <a:xfrm>
            <a:off x="1200899" y="4781659"/>
            <a:ext cx="3533775" cy="762000"/>
          </a:xfrm>
          <a:prstGeom prst="rect">
            <a:avLst/>
          </a:prstGeom>
        </p:spPr>
      </p:pic>
    </p:spTree>
    <p:extLst>
      <p:ext uri="{BB962C8B-B14F-4D97-AF65-F5344CB8AC3E}">
        <p14:creationId xmlns:p14="http://schemas.microsoft.com/office/powerpoint/2010/main" val="1219042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FC6F-6505-4785-AACD-54711B06D032}"/>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419528FE-E0C3-489F-B46C-25F154D95382}"/>
              </a:ext>
            </a:extLst>
          </p:cNvPr>
          <p:cNvSpPr>
            <a:spLocks noGrp="1"/>
          </p:cNvSpPr>
          <p:nvPr>
            <p:ph idx="1"/>
          </p:nvPr>
        </p:nvSpPr>
        <p:spPr/>
        <p:txBody>
          <a:bodyPr/>
          <a:lstStyle/>
          <a:p>
            <a:pPr algn="ctr"/>
            <a:endParaRPr lang="en-US" dirty="0"/>
          </a:p>
          <a:p>
            <a:pPr algn="ctr"/>
            <a:endParaRPr lang="en-US" dirty="0"/>
          </a:p>
          <a:p>
            <a:pPr algn="ctr"/>
            <a:endParaRPr lang="en-US" dirty="0"/>
          </a:p>
          <a:p>
            <a:pPr algn="ctr"/>
            <a:r>
              <a:rPr lang="en-US" dirty="0"/>
              <a:t>The implemented technique preserve the privacy of the data by producing a differentially private result, which introduces an obstacle to any attempt of exposing additional information about the nodes </a:t>
            </a:r>
          </a:p>
        </p:txBody>
      </p:sp>
    </p:spTree>
    <p:extLst>
      <p:ext uri="{BB962C8B-B14F-4D97-AF65-F5344CB8AC3E}">
        <p14:creationId xmlns:p14="http://schemas.microsoft.com/office/powerpoint/2010/main" val="99334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CA01-128B-4E8F-9086-329056195B1B}"/>
              </a:ext>
            </a:extLst>
          </p:cNvPr>
          <p:cNvSpPr>
            <a:spLocks noGrp="1"/>
          </p:cNvSpPr>
          <p:nvPr>
            <p:ph type="title"/>
          </p:nvPr>
        </p:nvSpPr>
        <p:spPr/>
        <p:txBody>
          <a:bodyPr/>
          <a:lstStyle/>
          <a:p>
            <a:pPr algn="ctr"/>
            <a:r>
              <a:rPr lang="en-US" dirty="0"/>
              <a:t>Outline</a:t>
            </a:r>
          </a:p>
        </p:txBody>
      </p:sp>
      <p:sp>
        <p:nvSpPr>
          <p:cNvPr id="3" name="Content Placeholder 2">
            <a:extLst>
              <a:ext uri="{FF2B5EF4-FFF2-40B4-BE49-F238E27FC236}">
                <a16:creationId xmlns:a16="http://schemas.microsoft.com/office/drawing/2014/main" id="{B993912C-D29A-44E4-B396-7F2CB90F2AEE}"/>
              </a:ext>
            </a:extLst>
          </p:cNvPr>
          <p:cNvSpPr>
            <a:spLocks noGrp="1"/>
          </p:cNvSpPr>
          <p:nvPr>
            <p:ph idx="1"/>
          </p:nvPr>
        </p:nvSpPr>
        <p:spPr/>
        <p:txBody>
          <a:bodyPr>
            <a:normAutofit/>
          </a:bodyPr>
          <a:lstStyle/>
          <a:p>
            <a:r>
              <a:rPr lang="en-US" dirty="0"/>
              <a:t>Introduction </a:t>
            </a:r>
          </a:p>
          <a:p>
            <a:r>
              <a:rPr lang="en-US" dirty="0"/>
              <a:t>Objective </a:t>
            </a:r>
          </a:p>
          <a:p>
            <a:r>
              <a:rPr lang="en-US" dirty="0"/>
              <a:t>Theory </a:t>
            </a:r>
          </a:p>
          <a:p>
            <a:r>
              <a:rPr lang="en-US" dirty="0"/>
              <a:t>Implementation </a:t>
            </a:r>
          </a:p>
          <a:p>
            <a:r>
              <a:rPr lang="en-US" dirty="0"/>
              <a:t>Results </a:t>
            </a:r>
          </a:p>
          <a:p>
            <a:r>
              <a:rPr lang="en-US" dirty="0"/>
              <a:t>Conclusion </a:t>
            </a:r>
          </a:p>
        </p:txBody>
      </p:sp>
    </p:spTree>
    <p:extLst>
      <p:ext uri="{BB962C8B-B14F-4D97-AF65-F5344CB8AC3E}">
        <p14:creationId xmlns:p14="http://schemas.microsoft.com/office/powerpoint/2010/main" val="46341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9D02-23F2-4D20-87F9-0A2763D438F2}"/>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CACF1DF6-F382-4E0F-A532-15B67148520B}"/>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cs typeface="Calibri" panose="020F0502020204030204"/>
              </a:rPr>
              <a:t>K-Means clustering is a technique to partition n nodes into k clusters </a:t>
            </a:r>
          </a:p>
          <a:p>
            <a:pPr>
              <a:buFont typeface="Arial" panose="020F0502020204030204" pitchFamily="34" charset="0"/>
              <a:buChar char="•"/>
            </a:pPr>
            <a:r>
              <a:rPr lang="en-US" dirty="0">
                <a:cs typeface="Calibri" panose="020F0502020204030204"/>
              </a:rPr>
              <a:t>Reduce distance between node and mean of cluster </a:t>
            </a:r>
          </a:p>
          <a:p>
            <a:pPr>
              <a:buFont typeface="Arial" panose="020F0502020204030204" pitchFamily="34" charset="0"/>
              <a:buChar char="•"/>
            </a:pPr>
            <a:r>
              <a:rPr lang="en-US" dirty="0">
                <a:cs typeface="Calibri" panose="020F0502020204030204"/>
              </a:rPr>
              <a:t>Optimal k clusters </a:t>
            </a:r>
          </a:p>
          <a:p>
            <a:pPr>
              <a:buFont typeface="Arial" panose="020F0502020204030204" pitchFamily="34" charset="0"/>
              <a:buChar char="•"/>
            </a:pPr>
            <a:endParaRPr lang="en-US" dirty="0"/>
          </a:p>
          <a:p>
            <a:pPr>
              <a:buFont typeface="Arial" panose="020F0502020204030204" pitchFamily="34" charset="0"/>
              <a:buChar char="•"/>
            </a:pPr>
            <a:r>
              <a:rPr lang="en-US" dirty="0">
                <a:cs typeface="Calibri" panose="020F0502020204030204"/>
              </a:rPr>
              <a:t>Heavily used for data analysis </a:t>
            </a:r>
          </a:p>
          <a:p>
            <a:pPr>
              <a:buFont typeface="Arial" panose="020F0502020204030204" pitchFamily="34" charset="0"/>
              <a:buChar char="•"/>
            </a:pPr>
            <a:r>
              <a:rPr lang="en-US" dirty="0">
                <a:cs typeface="Calibri" panose="020F0502020204030204"/>
              </a:rPr>
              <a:t>Used in Internet of Things (IoT) devices and Wireless Sensor Network (WSN)</a:t>
            </a:r>
          </a:p>
          <a:p>
            <a:pPr>
              <a:buFont typeface="Arial" panose="020F0502020204030204" pitchFamily="34" charset="0"/>
              <a:buChar char="•"/>
            </a:pPr>
            <a:endParaRPr lang="en-US" dirty="0">
              <a:cs typeface="Calibri" panose="020F0502020204030204"/>
            </a:endParaRPr>
          </a:p>
          <a:p>
            <a:pPr>
              <a:buFont typeface="Arial" panose="020F0502020204030204" pitchFamily="34" charset="0"/>
              <a:buChar char="•"/>
            </a:pPr>
            <a:r>
              <a:rPr lang="en-US" dirty="0">
                <a:cs typeface="Calibri" panose="020F0502020204030204"/>
              </a:rPr>
              <a:t>Nodes can be personal data, location, research data</a:t>
            </a:r>
          </a:p>
          <a:p>
            <a:pPr>
              <a:buFont typeface="Arial" panose="020F0502020204030204" pitchFamily="34" charset="0"/>
              <a:buChar char="•"/>
            </a:pPr>
            <a:r>
              <a:rPr lang="en-US" dirty="0">
                <a:cs typeface="Calibri" panose="020F0502020204030204"/>
              </a:rPr>
              <a:t>Privacy can be critical </a:t>
            </a:r>
          </a:p>
        </p:txBody>
      </p:sp>
    </p:spTree>
    <p:extLst>
      <p:ext uri="{BB962C8B-B14F-4D97-AF65-F5344CB8AC3E}">
        <p14:creationId xmlns:p14="http://schemas.microsoft.com/office/powerpoint/2010/main" val="1443864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1187-5AC3-45C2-A88B-AC74FD54735D}"/>
              </a:ext>
            </a:extLst>
          </p:cNvPr>
          <p:cNvSpPr>
            <a:spLocks noGrp="1"/>
          </p:cNvSpPr>
          <p:nvPr>
            <p:ph type="title"/>
          </p:nvPr>
        </p:nvSpPr>
        <p:spPr/>
        <p:txBody>
          <a:bodyPr/>
          <a:lstStyle/>
          <a:p>
            <a:pPr algn="ctr"/>
            <a:r>
              <a:rPr lang="en-US" dirty="0"/>
              <a:t>Objective</a:t>
            </a:r>
          </a:p>
        </p:txBody>
      </p:sp>
      <p:sp>
        <p:nvSpPr>
          <p:cNvPr id="3" name="Content Placeholder 2">
            <a:extLst>
              <a:ext uri="{FF2B5EF4-FFF2-40B4-BE49-F238E27FC236}">
                <a16:creationId xmlns:a16="http://schemas.microsoft.com/office/drawing/2014/main" id="{80CC22C1-1187-4361-9ECB-F1625487F891}"/>
              </a:ext>
            </a:extLst>
          </p:cNvPr>
          <p:cNvSpPr>
            <a:spLocks noGrp="1"/>
          </p:cNvSpPr>
          <p:nvPr>
            <p:ph idx="1"/>
          </p:nvPr>
        </p:nvSpPr>
        <p:spPr/>
        <p:txBody>
          <a:bodyPr/>
          <a:lstStyle/>
          <a:p>
            <a:pPr marL="0" indent="0">
              <a:buNone/>
            </a:pPr>
            <a:r>
              <a:rPr lang="en-US" dirty="0"/>
              <a:t>Our objective in this project is the following:</a:t>
            </a:r>
          </a:p>
          <a:p>
            <a:pPr marL="0" indent="0">
              <a:buNone/>
            </a:pPr>
            <a:endParaRPr lang="en-US" dirty="0"/>
          </a:p>
          <a:p>
            <a:pPr marL="0" indent="0">
              <a:buNone/>
            </a:pPr>
            <a:r>
              <a:rPr lang="en-US" dirty="0"/>
              <a:t>1- Implement a differentially private k-means clustering technique </a:t>
            </a:r>
          </a:p>
          <a:p>
            <a:pPr marL="0" indent="0">
              <a:buNone/>
            </a:pPr>
            <a:endParaRPr lang="en-US" dirty="0"/>
          </a:p>
          <a:p>
            <a:pPr marL="0" indent="0">
              <a:buNone/>
            </a:pPr>
            <a:r>
              <a:rPr lang="en-US" dirty="0"/>
              <a:t>2- Verify the results of our implementation by comparing it to a normal k-means clustering results and evaluating using metrics</a:t>
            </a:r>
          </a:p>
        </p:txBody>
      </p:sp>
    </p:spTree>
    <p:extLst>
      <p:ext uri="{BB962C8B-B14F-4D97-AF65-F5344CB8AC3E}">
        <p14:creationId xmlns:p14="http://schemas.microsoft.com/office/powerpoint/2010/main" val="1535932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F63B1-95FA-4634-90FC-AC850D1680B7}"/>
              </a:ext>
            </a:extLst>
          </p:cNvPr>
          <p:cNvSpPr>
            <a:spLocks noGrp="1"/>
          </p:cNvSpPr>
          <p:nvPr>
            <p:ph type="title"/>
          </p:nvPr>
        </p:nvSpPr>
        <p:spPr/>
        <p:txBody>
          <a:bodyPr/>
          <a:lstStyle/>
          <a:p>
            <a:pPr algn="ctr"/>
            <a:r>
              <a:rPr lang="en-US" dirty="0"/>
              <a:t>Theory</a:t>
            </a:r>
          </a:p>
        </p:txBody>
      </p:sp>
      <p:sp>
        <p:nvSpPr>
          <p:cNvPr id="3" name="Content Placeholder 2">
            <a:extLst>
              <a:ext uri="{FF2B5EF4-FFF2-40B4-BE49-F238E27FC236}">
                <a16:creationId xmlns:a16="http://schemas.microsoft.com/office/drawing/2014/main" id="{869CD17A-136E-44DA-8BC6-45351DD174A4}"/>
              </a:ext>
            </a:extLst>
          </p:cNvPr>
          <p:cNvSpPr>
            <a:spLocks noGrp="1"/>
          </p:cNvSpPr>
          <p:nvPr>
            <p:ph idx="1"/>
          </p:nvPr>
        </p:nvSpPr>
        <p:spPr/>
        <p:txBody>
          <a:bodyPr/>
          <a:lstStyle/>
          <a:p>
            <a:r>
              <a:rPr lang="en-US" dirty="0"/>
              <a:t>Our implementation is based on a published paper* where differential privacy is used to preserve the data privacy by adding noise to both the mean of each cluster and the number of nodes in each cluster </a:t>
            </a:r>
          </a:p>
          <a:p>
            <a:r>
              <a:rPr lang="en-US" dirty="0"/>
              <a:t>The steps of the technique is as following:</a:t>
            </a:r>
          </a:p>
          <a:p>
            <a:r>
              <a:rPr lang="en-US" dirty="0"/>
              <a:t>1- Equally divide all nodes into k clusters </a:t>
            </a:r>
          </a:p>
          <a:p>
            <a:r>
              <a:rPr lang="en-US" dirty="0"/>
              <a:t>2- Calculate the sum of the data (sum) and the number of the nodes (num) in each cluster, add random noise to both of them and calculate the mean of each center (sum/num)</a:t>
            </a:r>
          </a:p>
          <a:p>
            <a:r>
              <a:rPr lang="en-US" dirty="0"/>
              <a:t>3- Calculate the contour coefficient (S) for each cluster and calculate the noise to add </a:t>
            </a:r>
          </a:p>
          <a:p>
            <a:endParaRPr lang="en-US" dirty="0"/>
          </a:p>
        </p:txBody>
      </p:sp>
      <p:sp>
        <p:nvSpPr>
          <p:cNvPr id="4" name="TextBox 3">
            <a:extLst>
              <a:ext uri="{FF2B5EF4-FFF2-40B4-BE49-F238E27FC236}">
                <a16:creationId xmlns:a16="http://schemas.microsoft.com/office/drawing/2014/main" id="{7266BCC8-68B6-48E7-90B5-100B00128D60}"/>
              </a:ext>
            </a:extLst>
          </p:cNvPr>
          <p:cNvSpPr txBox="1"/>
          <p:nvPr/>
        </p:nvSpPr>
        <p:spPr>
          <a:xfrm>
            <a:off x="1097280" y="5941012"/>
            <a:ext cx="7480702" cy="923330"/>
          </a:xfrm>
          <a:prstGeom prst="rect">
            <a:avLst/>
          </a:prstGeom>
          <a:noFill/>
        </p:spPr>
        <p:txBody>
          <a:bodyPr wrap="none" rtlCol="0" anchor="t">
            <a:spAutoFit/>
          </a:bodyPr>
          <a:lstStyle/>
          <a:p>
            <a:r>
              <a:rPr lang="en-US" dirty="0"/>
              <a:t>* </a:t>
            </a:r>
            <a:r>
              <a:rPr lang="en-US" dirty="0">
                <a:ea typeface="+mn-lt"/>
                <a:cs typeface="+mn-lt"/>
              </a:rPr>
              <a:t>https://journals.plos.org/plosone/article?id=10.1371/journal.pone.0206832</a:t>
            </a:r>
            <a:endParaRPr lang="en-US" dirty="0"/>
          </a:p>
          <a:p>
            <a:endParaRPr lang="en-US" dirty="0">
              <a:cs typeface="Calibri"/>
            </a:endParaRPr>
          </a:p>
          <a:p>
            <a:endParaRPr lang="en-US" dirty="0">
              <a:cs typeface="Calibri"/>
            </a:endParaRPr>
          </a:p>
        </p:txBody>
      </p:sp>
      <p:pic>
        <p:nvPicPr>
          <p:cNvPr id="6" name="Picture 5">
            <a:extLst>
              <a:ext uri="{FF2B5EF4-FFF2-40B4-BE49-F238E27FC236}">
                <a16:creationId xmlns:a16="http://schemas.microsoft.com/office/drawing/2014/main" id="{FDBBA6A8-7774-4C4B-9045-7E534EF5E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393" y="4807528"/>
            <a:ext cx="2078952" cy="555582"/>
          </a:xfrm>
          <a:prstGeom prst="rect">
            <a:avLst/>
          </a:prstGeom>
        </p:spPr>
      </p:pic>
    </p:spTree>
    <p:extLst>
      <p:ext uri="{BB962C8B-B14F-4D97-AF65-F5344CB8AC3E}">
        <p14:creationId xmlns:p14="http://schemas.microsoft.com/office/powerpoint/2010/main" val="3401192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5221-D282-427B-8FB9-CEE9E098887A}"/>
              </a:ext>
            </a:extLst>
          </p:cNvPr>
          <p:cNvSpPr>
            <a:spLocks noGrp="1"/>
          </p:cNvSpPr>
          <p:nvPr>
            <p:ph type="title"/>
          </p:nvPr>
        </p:nvSpPr>
        <p:spPr/>
        <p:txBody>
          <a:bodyPr/>
          <a:lstStyle/>
          <a:p>
            <a:pPr algn="ctr"/>
            <a:r>
              <a:rPr lang="en-US" dirty="0"/>
              <a:t>Theory </a:t>
            </a:r>
          </a:p>
        </p:txBody>
      </p:sp>
      <p:sp>
        <p:nvSpPr>
          <p:cNvPr id="3" name="Content Placeholder 2">
            <a:extLst>
              <a:ext uri="{FF2B5EF4-FFF2-40B4-BE49-F238E27FC236}">
                <a16:creationId xmlns:a16="http://schemas.microsoft.com/office/drawing/2014/main" id="{E802858D-6223-44AE-9815-46948DF18091}"/>
              </a:ext>
            </a:extLst>
          </p:cNvPr>
          <p:cNvSpPr>
            <a:spLocks noGrp="1"/>
          </p:cNvSpPr>
          <p:nvPr>
            <p:ph idx="1"/>
          </p:nvPr>
        </p:nvSpPr>
        <p:spPr>
          <a:xfrm>
            <a:off x="1097280" y="1845734"/>
            <a:ext cx="10058400" cy="4023360"/>
          </a:xfrm>
        </p:spPr>
        <p:txBody>
          <a:bodyPr vert="horz" lIns="0" tIns="45720" rIns="0" bIns="45720" rtlCol="0" anchor="t">
            <a:normAutofit lnSpcReduction="10000"/>
          </a:bodyPr>
          <a:lstStyle/>
          <a:p>
            <a:r>
              <a:rPr lang="en-US" dirty="0"/>
              <a:t>Where </a:t>
            </a:r>
          </a:p>
          <a:p>
            <a:r>
              <a:rPr lang="en-US" dirty="0"/>
              <a:t>                                                                                         and t is the number of iteration</a:t>
            </a:r>
          </a:p>
          <a:p>
            <a:endParaRPr lang="en-US" dirty="0"/>
          </a:p>
          <a:p>
            <a:r>
              <a:rPr lang="en-US" dirty="0"/>
              <a:t>And then the noise is added to both the sum and num of each cluster and the mean is recalculated</a:t>
            </a:r>
          </a:p>
          <a:p>
            <a:endParaRPr lang="en-US" dirty="0"/>
          </a:p>
          <a:p>
            <a:r>
              <a:rPr lang="en-US" dirty="0"/>
              <a:t>4- Redistribute the nodes based on the new means. Calculate the sum and num and check stop conditions:</a:t>
            </a:r>
          </a:p>
          <a:p>
            <a:pPr marL="383540" lvl="1">
              <a:buFont typeface="Arial" panose="020B0604020202020204" pitchFamily="34" charset="0"/>
              <a:buChar char="•"/>
            </a:pPr>
            <a:r>
              <a:rPr lang="en-US" dirty="0"/>
              <a:t>Max iterations</a:t>
            </a:r>
            <a:endParaRPr lang="en-US" dirty="0">
              <a:cs typeface="Calibri" panose="020F0502020204030204"/>
            </a:endParaRPr>
          </a:p>
          <a:p>
            <a:pPr marL="383540" lvl="1">
              <a:buFont typeface="Arial" panose="020B0604020202020204" pitchFamily="34" charset="0"/>
              <a:buChar char="•"/>
            </a:pPr>
            <a:r>
              <a:rPr lang="en-US" dirty="0"/>
              <a:t>Min error</a:t>
            </a:r>
            <a:endParaRPr lang="en-US" dirty="0">
              <a:cs typeface="Calibri" panose="020F0502020204030204"/>
            </a:endParaRPr>
          </a:p>
          <a:p>
            <a:r>
              <a:rPr lang="en-US" dirty="0"/>
              <a:t>Go back to step 3 if not done</a:t>
            </a:r>
            <a:endParaRPr lang="en-US" dirty="0">
              <a:cs typeface="Calibri"/>
            </a:endParaRPr>
          </a:p>
        </p:txBody>
      </p:sp>
      <p:pic>
        <p:nvPicPr>
          <p:cNvPr id="5" name="Picture 4">
            <a:extLst>
              <a:ext uri="{FF2B5EF4-FFF2-40B4-BE49-F238E27FC236}">
                <a16:creationId xmlns:a16="http://schemas.microsoft.com/office/drawing/2014/main" id="{F456144C-7E35-42F4-96EB-E85DCB613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911" y="2332234"/>
            <a:ext cx="4694089" cy="518818"/>
          </a:xfrm>
          <a:prstGeom prst="rect">
            <a:avLst/>
          </a:prstGeom>
        </p:spPr>
      </p:pic>
      <p:pic>
        <p:nvPicPr>
          <p:cNvPr id="7" name="Picture 6">
            <a:extLst>
              <a:ext uri="{FF2B5EF4-FFF2-40B4-BE49-F238E27FC236}">
                <a16:creationId xmlns:a16="http://schemas.microsoft.com/office/drawing/2014/main" id="{FE1FC313-9FFC-4DDB-8BB9-08F4E39DC4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9470" y="3527212"/>
            <a:ext cx="5848284" cy="475469"/>
          </a:xfrm>
          <a:prstGeom prst="rect">
            <a:avLst/>
          </a:prstGeom>
        </p:spPr>
      </p:pic>
    </p:spTree>
    <p:extLst>
      <p:ext uri="{BB962C8B-B14F-4D97-AF65-F5344CB8AC3E}">
        <p14:creationId xmlns:p14="http://schemas.microsoft.com/office/powerpoint/2010/main" val="129541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CA13-AC30-4454-8220-20F7B2E59DDC}"/>
              </a:ext>
            </a:extLst>
          </p:cNvPr>
          <p:cNvSpPr>
            <a:spLocks noGrp="1"/>
          </p:cNvSpPr>
          <p:nvPr>
            <p:ph type="title"/>
          </p:nvPr>
        </p:nvSpPr>
        <p:spPr/>
        <p:txBody>
          <a:bodyPr/>
          <a:lstStyle/>
          <a:p>
            <a:pPr algn="ctr"/>
            <a:r>
              <a:rPr lang="en-US" dirty="0">
                <a:cs typeface="Calibri Light" panose="020F0302020204030204"/>
              </a:rPr>
              <a:t>Theory</a:t>
            </a:r>
          </a:p>
        </p:txBody>
      </p:sp>
      <p:pic>
        <p:nvPicPr>
          <p:cNvPr id="4" name="Picture 4">
            <a:extLst>
              <a:ext uri="{FF2B5EF4-FFF2-40B4-BE49-F238E27FC236}">
                <a16:creationId xmlns:a16="http://schemas.microsoft.com/office/drawing/2014/main" id="{6DE8849C-C99E-44C6-8AD4-45F7FF3C323B}"/>
              </a:ext>
            </a:extLst>
          </p:cNvPr>
          <p:cNvPicPr>
            <a:picLocks noGrp="1" noChangeAspect="1"/>
          </p:cNvPicPr>
          <p:nvPr>
            <p:ph idx="1"/>
          </p:nvPr>
        </p:nvPicPr>
        <p:blipFill>
          <a:blip r:embed="rId2"/>
          <a:stretch>
            <a:fillRect/>
          </a:stretch>
        </p:blipFill>
        <p:spPr>
          <a:xfrm>
            <a:off x="1401209" y="1858711"/>
            <a:ext cx="2544872" cy="818124"/>
          </a:xfrm>
        </p:spPr>
      </p:pic>
      <p:pic>
        <p:nvPicPr>
          <p:cNvPr id="6" name="Picture 6">
            <a:extLst>
              <a:ext uri="{FF2B5EF4-FFF2-40B4-BE49-F238E27FC236}">
                <a16:creationId xmlns:a16="http://schemas.microsoft.com/office/drawing/2014/main" id="{1BA817F4-6BD8-4C1A-9102-D311D0CC67CD}"/>
              </a:ext>
            </a:extLst>
          </p:cNvPr>
          <p:cNvPicPr>
            <a:picLocks noChangeAspect="1"/>
          </p:cNvPicPr>
          <p:nvPr/>
        </p:nvPicPr>
        <p:blipFill>
          <a:blip r:embed="rId3"/>
          <a:stretch>
            <a:fillRect/>
          </a:stretch>
        </p:blipFill>
        <p:spPr>
          <a:xfrm>
            <a:off x="1501460" y="2863060"/>
            <a:ext cx="2218190" cy="849658"/>
          </a:xfrm>
          <a:prstGeom prst="rect">
            <a:avLst/>
          </a:prstGeom>
        </p:spPr>
      </p:pic>
      <p:sp>
        <p:nvSpPr>
          <p:cNvPr id="8" name="TextBox 7">
            <a:extLst>
              <a:ext uri="{FF2B5EF4-FFF2-40B4-BE49-F238E27FC236}">
                <a16:creationId xmlns:a16="http://schemas.microsoft.com/office/drawing/2014/main" id="{F14156D8-9107-47A1-B4BB-665DC2C93B85}"/>
              </a:ext>
            </a:extLst>
          </p:cNvPr>
          <p:cNvSpPr txBox="1"/>
          <p:nvPr/>
        </p:nvSpPr>
        <p:spPr>
          <a:xfrm>
            <a:off x="1441215" y="3905956"/>
            <a:ext cx="99963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Where ai is the average distance from node </a:t>
            </a:r>
            <a:r>
              <a:rPr lang="en-US" dirty="0" err="1"/>
              <a:t>i</a:t>
            </a:r>
            <a:r>
              <a:rPr lang="en-US" dirty="0"/>
              <a:t> to every other node in the same cluster </a:t>
            </a:r>
            <a:endParaRPr lang="en-US" dirty="0">
              <a:cs typeface="Calibri"/>
            </a:endParaRPr>
          </a:p>
          <a:p>
            <a:r>
              <a:rPr lang="en-US" dirty="0"/>
              <a:t>And bi is the minimum average distance from node </a:t>
            </a:r>
            <a:r>
              <a:rPr lang="en-US" dirty="0" err="1"/>
              <a:t>i</a:t>
            </a:r>
            <a:r>
              <a:rPr lang="en-US" dirty="0"/>
              <a:t> to every other node in other clusters  </a:t>
            </a:r>
            <a:endParaRPr lang="en-US" dirty="0">
              <a:cs typeface="Calibri"/>
            </a:endParaRPr>
          </a:p>
        </p:txBody>
      </p:sp>
    </p:spTree>
    <p:extLst>
      <p:ext uri="{BB962C8B-B14F-4D97-AF65-F5344CB8AC3E}">
        <p14:creationId xmlns:p14="http://schemas.microsoft.com/office/powerpoint/2010/main" val="382923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46C4-48FA-408A-815B-3572B4D0879B}"/>
              </a:ext>
            </a:extLst>
          </p:cNvPr>
          <p:cNvSpPr>
            <a:spLocks noGrp="1"/>
          </p:cNvSpPr>
          <p:nvPr>
            <p:ph type="title"/>
          </p:nvPr>
        </p:nvSpPr>
        <p:spPr/>
        <p:txBody>
          <a:bodyPr/>
          <a:lstStyle/>
          <a:p>
            <a:pPr algn="ctr"/>
            <a:r>
              <a:rPr lang="en-US" dirty="0"/>
              <a:t>Implementation </a:t>
            </a:r>
          </a:p>
        </p:txBody>
      </p:sp>
      <p:sp>
        <p:nvSpPr>
          <p:cNvPr id="4" name="AutoShape 2" descr="asmd">
            <a:extLst>
              <a:ext uri="{FF2B5EF4-FFF2-40B4-BE49-F238E27FC236}">
                <a16:creationId xmlns:a16="http://schemas.microsoft.com/office/drawing/2014/main" id="{661AD74D-320D-4297-9494-789953AA6BDA}"/>
              </a:ext>
            </a:extLst>
          </p:cNvPr>
          <p:cNvSpPr>
            <a:spLocks noChangeAspect="1" noChangeArrowheads="1"/>
          </p:cNvSpPr>
          <p:nvPr/>
        </p:nvSpPr>
        <p:spPr bwMode="auto">
          <a:xfrm>
            <a:off x="5943599" y="3276599"/>
            <a:ext cx="1971805" cy="19718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DC14FBC6-0E9B-4C11-8CE0-D808AF568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939" y="1814419"/>
            <a:ext cx="8084693" cy="4103380"/>
          </a:xfrm>
          <a:prstGeom prst="rect">
            <a:avLst/>
          </a:prstGeom>
        </p:spPr>
      </p:pic>
    </p:spTree>
    <p:extLst>
      <p:ext uri="{BB962C8B-B14F-4D97-AF65-F5344CB8AC3E}">
        <p14:creationId xmlns:p14="http://schemas.microsoft.com/office/powerpoint/2010/main" val="3445169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pic>
        <p:nvPicPr>
          <p:cNvPr id="4" name="Content Placeholder 3"/>
          <p:cNvPicPr>
            <a:picLocks noGrp="1" noChangeAspect="1"/>
          </p:cNvPicPr>
          <p:nvPr>
            <p:ph idx="1"/>
          </p:nvPr>
        </p:nvPicPr>
        <p:blipFill>
          <a:blip r:embed="rId3"/>
          <a:stretch>
            <a:fillRect/>
          </a:stretch>
        </p:blipFill>
        <p:spPr>
          <a:xfrm>
            <a:off x="1358900" y="2409825"/>
            <a:ext cx="9534525" cy="2895600"/>
          </a:xfrm>
          <a:prstGeom prst="rect">
            <a:avLst/>
          </a:prstGeom>
        </p:spPr>
      </p:pic>
    </p:spTree>
    <p:extLst>
      <p:ext uri="{BB962C8B-B14F-4D97-AF65-F5344CB8AC3E}">
        <p14:creationId xmlns:p14="http://schemas.microsoft.com/office/powerpoint/2010/main" val="5711264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642</Words>
  <Application>Microsoft Office PowerPoint</Application>
  <PresentationFormat>Widescreen</PresentationFormat>
  <Paragraphs>96</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Retrospect</vt:lpstr>
      <vt:lpstr>Differentially Private K-means Clustering </vt:lpstr>
      <vt:lpstr>Outline</vt:lpstr>
      <vt:lpstr>Introduction</vt:lpstr>
      <vt:lpstr>Objective</vt:lpstr>
      <vt:lpstr>Theory</vt:lpstr>
      <vt:lpstr>Theory </vt:lpstr>
      <vt:lpstr>Theory</vt:lpstr>
      <vt:lpstr>Implementation </vt:lpstr>
      <vt:lpstr>The Data</vt:lpstr>
      <vt:lpstr>Preprocessing Principle Component Analyses (PCA)</vt:lpstr>
      <vt:lpstr>Tools: python jupyter notebook</vt:lpstr>
      <vt:lpstr>Output</vt:lpstr>
      <vt:lpstr>Results – representing the difference</vt:lpstr>
      <vt:lpstr>Performance and evaluation</vt:lpstr>
      <vt:lpstr>Results</vt:lpstr>
      <vt:lpstr>Labeled vs Unlabeled data</vt:lpstr>
      <vt:lpstr>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Differentially Private K-means Clustering </dc:title>
  <dc:creator>faris hijazi</dc:creator>
  <cp:lastModifiedBy>faris hijazi</cp:lastModifiedBy>
  <cp:revision>93</cp:revision>
  <dcterms:created xsi:type="dcterms:W3CDTF">2019-12-08T13:09:34Z</dcterms:created>
  <dcterms:modified xsi:type="dcterms:W3CDTF">2019-12-09T20:57:15Z</dcterms:modified>
</cp:coreProperties>
</file>