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7" r:id="rId1"/>
  </p:sldMasterIdLst>
  <p:notesMasterIdLst>
    <p:notesMasterId r:id="rId15"/>
  </p:notesMasterIdLst>
  <p:sldIdLst>
    <p:sldId id="256" r:id="rId2"/>
    <p:sldId id="263" r:id="rId3"/>
    <p:sldId id="259" r:id="rId4"/>
    <p:sldId id="270" r:id="rId5"/>
    <p:sldId id="294" r:id="rId6"/>
    <p:sldId id="258" r:id="rId7"/>
    <p:sldId id="296" r:id="rId8"/>
    <p:sldId id="298" r:id="rId9"/>
    <p:sldId id="297" r:id="rId10"/>
    <p:sldId id="299" r:id="rId11"/>
    <p:sldId id="295" r:id="rId12"/>
    <p:sldId id="300" r:id="rId13"/>
    <p:sldId id="28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9A9D"/>
    <a:srgbClr val="64C3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CE0413-C839-4E38-96A6-17688FEC2BED}">
  <a:tblStyle styleId="{94CE0413-C839-4E38-96A6-17688FEC2B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C7FEDC6-656D-47CF-BE9F-48ADD0306A20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34" autoAdjust="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664736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37678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00842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96844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95216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Shape 8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Shape 8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0307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2789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6060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Shape 3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6937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35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7316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2987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92348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0743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Slide layout">
  <p:cSld name="Cover Slide layou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392225" y="547975"/>
            <a:ext cx="4299600" cy="11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ubTitle" idx="1"/>
          </p:nvPr>
        </p:nvSpPr>
        <p:spPr>
          <a:xfrm>
            <a:off x="406550" y="1680225"/>
            <a:ext cx="43284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asic Layout">
  <p:cSld name="1_Basic Layou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555050" y="150500"/>
            <a:ext cx="7517400" cy="6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179A9D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179A9D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179A9D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179A9D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179A9D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179A9D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179A9D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179A9D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179A9D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1547875" y="749825"/>
            <a:ext cx="7531500" cy="2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79A9D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79A9D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79A9D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79A9D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79A9D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79A9D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79A9D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79A9D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79A9D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Layout">
  <p:cSld name="Agenda Layou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Break Layout">
  <p:cSld name="Section Break Layou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Basic Layout">
  <p:cSld name="3_Basic Layou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711" y="2074371"/>
            <a:ext cx="9126900" cy="6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0" y="2699733"/>
            <a:ext cx="9144000" cy="2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asic Layout">
  <p:cSld name="2_Basic Layou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8711" y="136168"/>
            <a:ext cx="9126900" cy="6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179A9D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179A9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179A9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179A9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179A9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179A9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179A9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179A9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179A9D"/>
                </a:solidFill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0" y="735493"/>
            <a:ext cx="9144000" cy="2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79A9D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79A9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79A9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79A9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79A9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79A9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79A9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79A9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79A9D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Layout">
  <p:cSld name="Basic Layou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8711" y="136168"/>
            <a:ext cx="9126900" cy="6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ubTitle" idx="1"/>
          </p:nvPr>
        </p:nvSpPr>
        <p:spPr>
          <a:xfrm>
            <a:off x="0" y="735493"/>
            <a:ext cx="9144000" cy="2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6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92224" y="547975"/>
            <a:ext cx="4847596" cy="11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ID" b="1" dirty="0" smtClean="0"/>
              <a:t>UML</a:t>
            </a:r>
            <a:br>
              <a:rPr lang="en-ID" b="1" dirty="0" smtClean="0"/>
            </a:br>
            <a:r>
              <a:rPr lang="en-ID" b="1" dirty="0" smtClean="0"/>
              <a:t>SISTEM INFORMASI</a:t>
            </a:r>
            <a:endParaRPr dirty="0"/>
          </a:p>
        </p:txBody>
      </p:sp>
      <p:sp>
        <p:nvSpPr>
          <p:cNvPr id="80" name="Shape 80"/>
          <p:cNvSpPr txBox="1">
            <a:spLocks noGrp="1"/>
          </p:cNvSpPr>
          <p:nvPr>
            <p:ph type="subTitle" idx="1"/>
          </p:nvPr>
        </p:nvSpPr>
        <p:spPr>
          <a:xfrm>
            <a:off x="406550" y="1680225"/>
            <a:ext cx="4328400" cy="4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ID" sz="1200" dirty="0" smtClean="0"/>
              <a:t>Kelompok1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ID" sz="1200" dirty="0" err="1" smtClean="0"/>
              <a:t>Teknik</a:t>
            </a:r>
            <a:r>
              <a:rPr lang="en-ID" sz="1200" dirty="0" smtClean="0"/>
              <a:t> </a:t>
            </a:r>
            <a:r>
              <a:rPr lang="en-ID" sz="1200" dirty="0" err="1" smtClean="0"/>
              <a:t>Informatika</a:t>
            </a:r>
            <a:r>
              <a:rPr lang="en-ID" sz="1200" dirty="0" smtClean="0"/>
              <a:t> </a:t>
            </a:r>
            <a:r>
              <a:rPr lang="en-ID" sz="1200" dirty="0" err="1" smtClean="0"/>
              <a:t>Golongan</a:t>
            </a:r>
            <a:r>
              <a:rPr lang="en-ID" sz="1200" dirty="0" smtClean="0"/>
              <a:t> A</a:t>
            </a:r>
            <a:endParaRPr dirty="0"/>
          </a:p>
        </p:txBody>
      </p:sp>
      <p:sp>
        <p:nvSpPr>
          <p:cNvPr id="6" name="Shape 1059"/>
          <p:cNvSpPr/>
          <p:nvPr/>
        </p:nvSpPr>
        <p:spPr>
          <a:xfrm rot="2942052">
            <a:off x="5348569" y="844051"/>
            <a:ext cx="505849" cy="5187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6911" y="37900"/>
                </a:moveTo>
                <a:cubicBezTo>
                  <a:pt x="96567" y="38182"/>
                  <a:pt x="96276" y="38533"/>
                  <a:pt x="96063" y="38943"/>
                </a:cubicBezTo>
                <a:lnTo>
                  <a:pt x="78487" y="72869"/>
                </a:lnTo>
                <a:cubicBezTo>
                  <a:pt x="77636" y="74511"/>
                  <a:pt x="78362" y="76490"/>
                  <a:pt x="80109" y="77290"/>
                </a:cubicBezTo>
                <a:cubicBezTo>
                  <a:pt x="81856" y="78089"/>
                  <a:pt x="83961" y="77406"/>
                  <a:pt x="84812" y="75765"/>
                </a:cubicBezTo>
                <a:lnTo>
                  <a:pt x="102388" y="41839"/>
                </a:lnTo>
                <a:cubicBezTo>
                  <a:pt x="103239" y="40197"/>
                  <a:pt x="102513" y="38218"/>
                  <a:pt x="100766" y="37418"/>
                </a:cubicBezTo>
                <a:cubicBezTo>
                  <a:pt x="99456" y="36819"/>
                  <a:pt x="97944" y="37053"/>
                  <a:pt x="96911" y="37900"/>
                </a:cubicBezTo>
                <a:close/>
                <a:moveTo>
                  <a:pt x="68116" y="39136"/>
                </a:moveTo>
                <a:cubicBezTo>
                  <a:pt x="78819" y="27548"/>
                  <a:pt x="97490" y="26310"/>
                  <a:pt x="109818" y="36372"/>
                </a:cubicBezTo>
                <a:cubicBezTo>
                  <a:pt x="122146" y="46433"/>
                  <a:pt x="123463" y="63983"/>
                  <a:pt x="112760" y="75572"/>
                </a:cubicBezTo>
                <a:cubicBezTo>
                  <a:pt x="102056" y="87160"/>
                  <a:pt x="83385" y="88397"/>
                  <a:pt x="71057" y="78336"/>
                </a:cubicBezTo>
                <a:cubicBezTo>
                  <a:pt x="58729" y="68275"/>
                  <a:pt x="57412" y="50725"/>
                  <a:pt x="68116" y="39136"/>
                </a:cubicBezTo>
                <a:close/>
                <a:moveTo>
                  <a:pt x="8295" y="70121"/>
                </a:moveTo>
                <a:cubicBezTo>
                  <a:pt x="7776" y="70609"/>
                  <a:pt x="7455" y="71283"/>
                  <a:pt x="7455" y="72028"/>
                </a:cubicBezTo>
                <a:lnTo>
                  <a:pt x="7455" y="101691"/>
                </a:lnTo>
                <a:cubicBezTo>
                  <a:pt x="7455" y="103180"/>
                  <a:pt x="8739" y="104387"/>
                  <a:pt x="10324" y="104387"/>
                </a:cubicBezTo>
                <a:cubicBezTo>
                  <a:pt x="11908" y="104387"/>
                  <a:pt x="13192" y="103180"/>
                  <a:pt x="13192" y="101691"/>
                </a:cubicBezTo>
                <a:lnTo>
                  <a:pt x="13192" y="72028"/>
                </a:lnTo>
                <a:cubicBezTo>
                  <a:pt x="13192" y="70538"/>
                  <a:pt x="11908" y="69331"/>
                  <a:pt x="10324" y="69331"/>
                </a:cubicBezTo>
                <a:cubicBezTo>
                  <a:pt x="9531" y="69331"/>
                  <a:pt x="8814" y="69633"/>
                  <a:pt x="8295" y="70121"/>
                </a:cubicBezTo>
                <a:close/>
                <a:moveTo>
                  <a:pt x="0" y="60868"/>
                </a:moveTo>
                <a:cubicBezTo>
                  <a:pt x="16657" y="65064"/>
                  <a:pt x="34226" y="65070"/>
                  <a:pt x="50905" y="60873"/>
                </a:cubicBezTo>
                <a:cubicBezTo>
                  <a:pt x="50905" y="72607"/>
                  <a:pt x="50905" y="84341"/>
                  <a:pt x="50905" y="96074"/>
                </a:cubicBezTo>
                <a:cubicBezTo>
                  <a:pt x="50905" y="109288"/>
                  <a:pt x="39509" y="120000"/>
                  <a:pt x="25452" y="120000"/>
                </a:cubicBezTo>
                <a:lnTo>
                  <a:pt x="25452" y="119999"/>
                </a:lnTo>
                <a:cubicBezTo>
                  <a:pt x="11395" y="119999"/>
                  <a:pt x="0" y="109288"/>
                  <a:pt x="0" y="96074"/>
                </a:cubicBezTo>
                <a:close/>
                <a:moveTo>
                  <a:pt x="8295" y="17224"/>
                </a:moveTo>
                <a:cubicBezTo>
                  <a:pt x="7776" y="17712"/>
                  <a:pt x="7455" y="18386"/>
                  <a:pt x="7455" y="19131"/>
                </a:cubicBezTo>
                <a:lnTo>
                  <a:pt x="7455" y="48794"/>
                </a:lnTo>
                <a:cubicBezTo>
                  <a:pt x="7455" y="50283"/>
                  <a:pt x="8739" y="51490"/>
                  <a:pt x="10324" y="51490"/>
                </a:cubicBezTo>
                <a:cubicBezTo>
                  <a:pt x="11908" y="51490"/>
                  <a:pt x="13192" y="50283"/>
                  <a:pt x="13192" y="48794"/>
                </a:cubicBezTo>
                <a:lnTo>
                  <a:pt x="13192" y="19131"/>
                </a:lnTo>
                <a:cubicBezTo>
                  <a:pt x="13192" y="17642"/>
                  <a:pt x="11908" y="16434"/>
                  <a:pt x="10324" y="16434"/>
                </a:cubicBezTo>
                <a:cubicBezTo>
                  <a:pt x="9531" y="16434"/>
                  <a:pt x="8814" y="16736"/>
                  <a:pt x="8295" y="17224"/>
                </a:cubicBezTo>
                <a:close/>
                <a:moveTo>
                  <a:pt x="7454" y="7007"/>
                </a:moveTo>
                <a:cubicBezTo>
                  <a:pt x="12060" y="2677"/>
                  <a:pt x="18424" y="0"/>
                  <a:pt x="25452" y="0"/>
                </a:cubicBezTo>
                <a:cubicBezTo>
                  <a:pt x="39509" y="0"/>
                  <a:pt x="50905" y="10711"/>
                  <a:pt x="50905" y="23925"/>
                </a:cubicBezTo>
                <a:lnTo>
                  <a:pt x="50905" y="56096"/>
                </a:lnTo>
                <a:cubicBezTo>
                  <a:pt x="34264" y="60537"/>
                  <a:pt x="16630" y="60532"/>
                  <a:pt x="0" y="56133"/>
                </a:cubicBezTo>
                <a:lnTo>
                  <a:pt x="0" y="23925"/>
                </a:lnTo>
                <a:cubicBezTo>
                  <a:pt x="0" y="17318"/>
                  <a:pt x="2848" y="11337"/>
                  <a:pt x="7454" y="70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/>
        </p:nvSpPr>
        <p:spPr>
          <a:xfrm>
            <a:off x="79964" y="-31826"/>
            <a:ext cx="5344791" cy="15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 sz="400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Simbol State Chart Diagram</a:t>
            </a:r>
            <a:endParaRPr sz="40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7236296" y="0"/>
            <a:ext cx="1907704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101"/>
          <p:cNvSpPr/>
          <p:nvPr/>
        </p:nvSpPr>
        <p:spPr>
          <a:xfrm rot="-1060536">
            <a:off x="7124472" y="872359"/>
            <a:ext cx="1334134" cy="1058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2404" y="0"/>
                </a:moveTo>
                <a:lnTo>
                  <a:pt x="120000" y="60000"/>
                </a:lnTo>
                <a:lnTo>
                  <a:pt x="72404" y="120000"/>
                </a:lnTo>
                <a:lnTo>
                  <a:pt x="72404" y="90000"/>
                </a:lnTo>
                <a:lnTo>
                  <a:pt x="0" y="90000"/>
                </a:lnTo>
                <a:lnTo>
                  <a:pt x="15167" y="30000"/>
                </a:lnTo>
                <a:lnTo>
                  <a:pt x="72404" y="30000"/>
                </a:lnTo>
                <a:close/>
              </a:path>
            </a:pathLst>
          </a:custGeom>
          <a:solidFill>
            <a:srgbClr val="16B7B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Shape 102"/>
          <p:cNvSpPr/>
          <p:nvPr/>
        </p:nvSpPr>
        <p:spPr>
          <a:xfrm rot="-1060536">
            <a:off x="7124472" y="1976473"/>
            <a:ext cx="1334134" cy="1058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2404" y="0"/>
                </a:moveTo>
                <a:lnTo>
                  <a:pt x="120000" y="60000"/>
                </a:lnTo>
                <a:lnTo>
                  <a:pt x="72404" y="120000"/>
                </a:lnTo>
                <a:lnTo>
                  <a:pt x="72404" y="90000"/>
                </a:lnTo>
                <a:lnTo>
                  <a:pt x="0" y="90000"/>
                </a:lnTo>
                <a:lnTo>
                  <a:pt x="15167" y="30000"/>
                </a:lnTo>
                <a:lnTo>
                  <a:pt x="72404" y="30000"/>
                </a:lnTo>
                <a:close/>
              </a:path>
            </a:pathLst>
          </a:custGeom>
          <a:solidFill>
            <a:srgbClr val="16B7B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/>
          <p:nvPr/>
        </p:nvSpPr>
        <p:spPr>
          <a:xfrm rot="-1060536">
            <a:off x="7124472" y="3080587"/>
            <a:ext cx="1334134" cy="1058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2404" y="0"/>
                </a:moveTo>
                <a:lnTo>
                  <a:pt x="120000" y="60000"/>
                </a:lnTo>
                <a:lnTo>
                  <a:pt x="72404" y="120000"/>
                </a:lnTo>
                <a:lnTo>
                  <a:pt x="72404" y="90000"/>
                </a:lnTo>
                <a:lnTo>
                  <a:pt x="0" y="90000"/>
                </a:lnTo>
                <a:lnTo>
                  <a:pt x="15167" y="30000"/>
                </a:lnTo>
                <a:lnTo>
                  <a:pt x="72404" y="30000"/>
                </a:lnTo>
                <a:close/>
              </a:path>
            </a:pathLst>
          </a:custGeom>
          <a:solidFill>
            <a:srgbClr val="16B7B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/>
          <p:nvPr/>
        </p:nvSpPr>
        <p:spPr>
          <a:xfrm rot="1060536" flipH="1">
            <a:off x="5964349" y="1424416"/>
            <a:ext cx="1383499" cy="105830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Shape 105"/>
          <p:cNvSpPr/>
          <p:nvPr/>
        </p:nvSpPr>
        <p:spPr>
          <a:xfrm rot="1060536" flipH="1">
            <a:off x="5964349" y="2528530"/>
            <a:ext cx="1383499" cy="105830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/>
          <p:nvPr/>
        </p:nvSpPr>
        <p:spPr>
          <a:xfrm rot="1060536" flipH="1">
            <a:off x="5964349" y="3632646"/>
            <a:ext cx="1383499" cy="105830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/>
          <p:nvPr/>
        </p:nvSpPr>
        <p:spPr>
          <a:xfrm rot="1060536" flipH="1">
            <a:off x="5964349" y="314404"/>
            <a:ext cx="1383499" cy="105830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Shape 108"/>
          <p:cNvSpPr/>
          <p:nvPr/>
        </p:nvSpPr>
        <p:spPr>
          <a:xfrm rot="-1060536">
            <a:off x="7117193" y="4189468"/>
            <a:ext cx="1334134" cy="1058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2404" y="0"/>
                </a:moveTo>
                <a:lnTo>
                  <a:pt x="120000" y="60000"/>
                </a:lnTo>
                <a:lnTo>
                  <a:pt x="72404" y="120000"/>
                </a:lnTo>
                <a:lnTo>
                  <a:pt x="72404" y="90000"/>
                </a:lnTo>
                <a:lnTo>
                  <a:pt x="0" y="90000"/>
                </a:lnTo>
                <a:lnTo>
                  <a:pt x="15167" y="30000"/>
                </a:lnTo>
                <a:lnTo>
                  <a:pt x="72404" y="30000"/>
                </a:lnTo>
                <a:close/>
              </a:path>
            </a:pathLst>
          </a:custGeom>
          <a:solidFill>
            <a:srgbClr val="16B7B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Shape 109"/>
          <p:cNvSpPr/>
          <p:nvPr/>
        </p:nvSpPr>
        <p:spPr>
          <a:xfrm rot="-1060536">
            <a:off x="7157361" y="12575"/>
            <a:ext cx="1334133" cy="79372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0912" y="0"/>
                </a:moveTo>
                <a:lnTo>
                  <a:pt x="108030" y="19881"/>
                </a:lnTo>
                <a:lnTo>
                  <a:pt x="120000" y="39999"/>
                </a:lnTo>
                <a:lnTo>
                  <a:pt x="72404" y="120000"/>
                </a:lnTo>
                <a:lnTo>
                  <a:pt x="72404" y="80000"/>
                </a:lnTo>
                <a:lnTo>
                  <a:pt x="0" y="80000"/>
                </a:lnTo>
                <a:lnTo>
                  <a:pt x="15167" y="0"/>
                </a:lnTo>
                <a:close/>
              </a:path>
            </a:pathLst>
          </a:custGeom>
          <a:solidFill>
            <a:srgbClr val="16B7B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Shape 110"/>
          <p:cNvSpPr/>
          <p:nvPr/>
        </p:nvSpPr>
        <p:spPr>
          <a:xfrm rot="1060536" flipH="1">
            <a:off x="6020816" y="4705082"/>
            <a:ext cx="1184167" cy="61468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6377" y="0"/>
                </a:moveTo>
                <a:lnTo>
                  <a:pt x="66377" y="51651"/>
                </a:lnTo>
                <a:lnTo>
                  <a:pt x="0" y="51651"/>
                </a:lnTo>
                <a:lnTo>
                  <a:pt x="111332" y="120000"/>
                </a:lnTo>
                <a:lnTo>
                  <a:pt x="120000" y="10330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1" t="9404" r="4180" b="9750"/>
          <a:stretch/>
        </p:blipFill>
        <p:spPr>
          <a:xfrm>
            <a:off x="327613" y="1462143"/>
            <a:ext cx="5424755" cy="350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34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4294967295"/>
          </p:nvPr>
        </p:nvSpPr>
        <p:spPr>
          <a:xfrm>
            <a:off x="4139952" y="2571750"/>
            <a:ext cx="5004048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79A9D"/>
              </a:buClr>
              <a:buFont typeface="Arial"/>
              <a:buNone/>
            </a:pPr>
            <a:r>
              <a:rPr lang="en" sz="4000" b="1" i="0" u="none" strike="noStrike" cap="none" dirty="0" smtClean="0">
                <a:solidFill>
                  <a:srgbClr val="179A9D"/>
                </a:solidFill>
                <a:latin typeface="Arial"/>
                <a:ea typeface="Arial"/>
                <a:cs typeface="Arial"/>
                <a:sym typeface="Arial"/>
              </a:rPr>
              <a:t>Activity Diagram</a:t>
            </a:r>
            <a:endParaRPr sz="4000" b="1" i="0" u="none" strike="noStrike" cap="none" dirty="0">
              <a:solidFill>
                <a:srgbClr val="179A9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body" idx="4294967295"/>
          </p:nvPr>
        </p:nvSpPr>
        <p:spPr>
          <a:xfrm>
            <a:off x="4139952" y="3475694"/>
            <a:ext cx="5004048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179A9D"/>
              </a:buClr>
            </a:pPr>
            <a:r>
              <a:rPr lang="en-US" dirty="0" smtClean="0">
                <a:solidFill>
                  <a:srgbClr val="179A9D"/>
                </a:solidFill>
              </a:rPr>
              <a:t>Diagram </a:t>
            </a:r>
            <a:r>
              <a:rPr lang="en-US" dirty="0">
                <a:solidFill>
                  <a:srgbClr val="179A9D"/>
                </a:solidFill>
              </a:rPr>
              <a:t>yang </a:t>
            </a:r>
            <a:r>
              <a:rPr lang="en-US" dirty="0" err="1">
                <a:solidFill>
                  <a:srgbClr val="179A9D"/>
                </a:solidFill>
              </a:rPr>
              <a:t>menggambarkan</a:t>
            </a:r>
            <a:r>
              <a:rPr lang="en-US" dirty="0">
                <a:solidFill>
                  <a:srgbClr val="179A9D"/>
                </a:solidFill>
              </a:rPr>
              <a:t> workflow (</a:t>
            </a:r>
            <a:r>
              <a:rPr lang="en-US" dirty="0" err="1">
                <a:solidFill>
                  <a:srgbClr val="179A9D"/>
                </a:solidFill>
              </a:rPr>
              <a:t>aliran</a:t>
            </a:r>
            <a:r>
              <a:rPr lang="en-US" dirty="0">
                <a:solidFill>
                  <a:srgbClr val="179A9D"/>
                </a:solidFill>
              </a:rPr>
              <a:t> </a:t>
            </a:r>
            <a:r>
              <a:rPr lang="en-US" dirty="0" err="1">
                <a:solidFill>
                  <a:srgbClr val="179A9D"/>
                </a:solidFill>
              </a:rPr>
              <a:t>kerja</a:t>
            </a:r>
            <a:r>
              <a:rPr lang="en-US" dirty="0">
                <a:solidFill>
                  <a:srgbClr val="179A9D"/>
                </a:solidFill>
              </a:rPr>
              <a:t>) </a:t>
            </a:r>
            <a:r>
              <a:rPr lang="en-US" dirty="0" err="1">
                <a:solidFill>
                  <a:srgbClr val="179A9D"/>
                </a:solidFill>
              </a:rPr>
              <a:t>atau</a:t>
            </a:r>
            <a:r>
              <a:rPr lang="en-US" dirty="0">
                <a:solidFill>
                  <a:srgbClr val="179A9D"/>
                </a:solidFill>
              </a:rPr>
              <a:t> </a:t>
            </a:r>
            <a:r>
              <a:rPr lang="en-US" dirty="0" err="1">
                <a:solidFill>
                  <a:srgbClr val="179A9D"/>
                </a:solidFill>
              </a:rPr>
              <a:t>aktivitas</a:t>
            </a:r>
            <a:r>
              <a:rPr lang="en-US" dirty="0">
                <a:solidFill>
                  <a:srgbClr val="179A9D"/>
                </a:solidFill>
              </a:rPr>
              <a:t> </a:t>
            </a:r>
            <a:r>
              <a:rPr lang="en-US" dirty="0" err="1">
                <a:solidFill>
                  <a:srgbClr val="179A9D"/>
                </a:solidFill>
              </a:rPr>
              <a:t>dari</a:t>
            </a:r>
            <a:r>
              <a:rPr lang="en-US" dirty="0">
                <a:solidFill>
                  <a:srgbClr val="179A9D"/>
                </a:solidFill>
              </a:rPr>
              <a:t> </a:t>
            </a:r>
            <a:r>
              <a:rPr lang="en-US" dirty="0" err="1">
                <a:solidFill>
                  <a:srgbClr val="179A9D"/>
                </a:solidFill>
              </a:rPr>
              <a:t>sebuah</a:t>
            </a:r>
            <a:r>
              <a:rPr lang="en-US" dirty="0">
                <a:solidFill>
                  <a:srgbClr val="179A9D"/>
                </a:solidFill>
              </a:rPr>
              <a:t> </a:t>
            </a:r>
            <a:r>
              <a:rPr lang="en-US" dirty="0" err="1">
                <a:solidFill>
                  <a:srgbClr val="179A9D"/>
                </a:solidFill>
              </a:rPr>
              <a:t>sistem</a:t>
            </a:r>
            <a:r>
              <a:rPr lang="en-US" dirty="0">
                <a:solidFill>
                  <a:srgbClr val="179A9D"/>
                </a:solidFill>
              </a:rPr>
              <a:t>. Diagram </a:t>
            </a:r>
            <a:r>
              <a:rPr lang="en-US" dirty="0" err="1">
                <a:solidFill>
                  <a:srgbClr val="179A9D"/>
                </a:solidFill>
              </a:rPr>
              <a:t>aktivitas</a:t>
            </a:r>
            <a:r>
              <a:rPr lang="en-US" dirty="0">
                <a:solidFill>
                  <a:srgbClr val="179A9D"/>
                </a:solidFill>
              </a:rPr>
              <a:t> </a:t>
            </a:r>
            <a:r>
              <a:rPr lang="en-US" dirty="0" err="1">
                <a:solidFill>
                  <a:srgbClr val="179A9D"/>
                </a:solidFill>
              </a:rPr>
              <a:t>menggambarkan</a:t>
            </a:r>
            <a:r>
              <a:rPr lang="en-US" dirty="0">
                <a:solidFill>
                  <a:srgbClr val="179A9D"/>
                </a:solidFill>
              </a:rPr>
              <a:t> </a:t>
            </a:r>
            <a:r>
              <a:rPr lang="en-US" dirty="0" err="1">
                <a:solidFill>
                  <a:srgbClr val="179A9D"/>
                </a:solidFill>
              </a:rPr>
              <a:t>aktivitas</a:t>
            </a:r>
            <a:r>
              <a:rPr lang="en-US" dirty="0">
                <a:solidFill>
                  <a:srgbClr val="179A9D"/>
                </a:solidFill>
              </a:rPr>
              <a:t> </a:t>
            </a:r>
            <a:r>
              <a:rPr lang="en-US" dirty="0" err="1">
                <a:solidFill>
                  <a:srgbClr val="179A9D"/>
                </a:solidFill>
              </a:rPr>
              <a:t>sistem</a:t>
            </a:r>
            <a:r>
              <a:rPr lang="en-US" dirty="0">
                <a:solidFill>
                  <a:srgbClr val="179A9D"/>
                </a:solidFill>
              </a:rPr>
              <a:t> </a:t>
            </a:r>
            <a:r>
              <a:rPr lang="en-US" dirty="0" err="1">
                <a:solidFill>
                  <a:srgbClr val="179A9D"/>
                </a:solidFill>
              </a:rPr>
              <a:t>bukan</a:t>
            </a:r>
            <a:r>
              <a:rPr lang="en-US" dirty="0">
                <a:solidFill>
                  <a:srgbClr val="179A9D"/>
                </a:solidFill>
              </a:rPr>
              <a:t> </a:t>
            </a:r>
            <a:r>
              <a:rPr lang="en-US" dirty="0" err="1">
                <a:solidFill>
                  <a:srgbClr val="179A9D"/>
                </a:solidFill>
              </a:rPr>
              <a:t>apa</a:t>
            </a:r>
            <a:r>
              <a:rPr lang="en-US" dirty="0">
                <a:solidFill>
                  <a:srgbClr val="179A9D"/>
                </a:solidFill>
              </a:rPr>
              <a:t> yang </a:t>
            </a:r>
            <a:r>
              <a:rPr lang="en-US" dirty="0" err="1">
                <a:solidFill>
                  <a:srgbClr val="179A9D"/>
                </a:solidFill>
              </a:rPr>
              <a:t>dilakukan</a:t>
            </a:r>
            <a:r>
              <a:rPr lang="en-US" dirty="0">
                <a:solidFill>
                  <a:srgbClr val="179A9D"/>
                </a:solidFill>
              </a:rPr>
              <a:t> </a:t>
            </a:r>
            <a:r>
              <a:rPr lang="en-US" dirty="0" err="1">
                <a:solidFill>
                  <a:srgbClr val="179A9D"/>
                </a:solidFill>
              </a:rPr>
              <a:t>aktor</a:t>
            </a:r>
            <a:r>
              <a:rPr lang="en-US" dirty="0">
                <a:solidFill>
                  <a:srgbClr val="179A9D"/>
                </a:solidFill>
              </a:rPr>
              <a:t>, </a:t>
            </a:r>
            <a:r>
              <a:rPr lang="en-US" dirty="0" err="1">
                <a:solidFill>
                  <a:srgbClr val="179A9D"/>
                </a:solidFill>
              </a:rPr>
              <a:t>jadi</a:t>
            </a:r>
            <a:r>
              <a:rPr lang="en-US" dirty="0">
                <a:solidFill>
                  <a:srgbClr val="179A9D"/>
                </a:solidFill>
              </a:rPr>
              <a:t> </a:t>
            </a:r>
            <a:r>
              <a:rPr lang="en-US" dirty="0" err="1">
                <a:solidFill>
                  <a:srgbClr val="179A9D"/>
                </a:solidFill>
              </a:rPr>
              <a:t>aktivitas</a:t>
            </a:r>
            <a:r>
              <a:rPr lang="en-US" dirty="0">
                <a:solidFill>
                  <a:srgbClr val="179A9D"/>
                </a:solidFill>
              </a:rPr>
              <a:t> yang </a:t>
            </a:r>
            <a:r>
              <a:rPr lang="en-US" dirty="0" err="1">
                <a:solidFill>
                  <a:srgbClr val="179A9D"/>
                </a:solidFill>
              </a:rPr>
              <a:t>dapat</a:t>
            </a:r>
            <a:r>
              <a:rPr lang="en-US" dirty="0">
                <a:solidFill>
                  <a:srgbClr val="179A9D"/>
                </a:solidFill>
              </a:rPr>
              <a:t> </a:t>
            </a:r>
            <a:r>
              <a:rPr lang="en-US" dirty="0" err="1">
                <a:solidFill>
                  <a:srgbClr val="179A9D"/>
                </a:solidFill>
              </a:rPr>
              <a:t>dilakukan</a:t>
            </a:r>
            <a:r>
              <a:rPr lang="en-US" dirty="0">
                <a:solidFill>
                  <a:srgbClr val="179A9D"/>
                </a:solidFill>
              </a:rPr>
              <a:t> </a:t>
            </a:r>
            <a:r>
              <a:rPr lang="en-US" dirty="0" err="1">
                <a:solidFill>
                  <a:srgbClr val="179A9D"/>
                </a:solidFill>
              </a:rPr>
              <a:t>oleh</a:t>
            </a:r>
            <a:r>
              <a:rPr lang="en-US" dirty="0">
                <a:solidFill>
                  <a:srgbClr val="179A9D"/>
                </a:solidFill>
              </a:rPr>
              <a:t> system.</a:t>
            </a:r>
            <a:r>
              <a:rPr lang="en" sz="1400" b="0" i="0" u="none" strike="noStrike" cap="none" dirty="0" smtClean="0">
                <a:solidFill>
                  <a:srgbClr val="179A9D"/>
                </a:solidFill>
                <a:latin typeface="+mj-lt"/>
                <a:sym typeface="Arial"/>
              </a:rPr>
              <a:t>.</a:t>
            </a:r>
            <a:endParaRPr sz="1400" b="0" i="0" u="none" strike="noStrike" cap="none" dirty="0">
              <a:solidFill>
                <a:srgbClr val="179A9D"/>
              </a:solidFill>
              <a:latin typeface="+mj-lt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370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/>
        </p:nvSpPr>
        <p:spPr>
          <a:xfrm>
            <a:off x="79964" y="-31826"/>
            <a:ext cx="5344791" cy="15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 sz="400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Simbol Activity Diagram</a:t>
            </a:r>
            <a:endParaRPr sz="40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7236296" y="0"/>
            <a:ext cx="1907704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101"/>
          <p:cNvSpPr/>
          <p:nvPr/>
        </p:nvSpPr>
        <p:spPr>
          <a:xfrm rot="-1060536">
            <a:off x="7124472" y="872359"/>
            <a:ext cx="1334134" cy="1058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2404" y="0"/>
                </a:moveTo>
                <a:lnTo>
                  <a:pt x="120000" y="60000"/>
                </a:lnTo>
                <a:lnTo>
                  <a:pt x="72404" y="120000"/>
                </a:lnTo>
                <a:lnTo>
                  <a:pt x="72404" y="90000"/>
                </a:lnTo>
                <a:lnTo>
                  <a:pt x="0" y="90000"/>
                </a:lnTo>
                <a:lnTo>
                  <a:pt x="15167" y="30000"/>
                </a:lnTo>
                <a:lnTo>
                  <a:pt x="72404" y="30000"/>
                </a:lnTo>
                <a:close/>
              </a:path>
            </a:pathLst>
          </a:custGeom>
          <a:solidFill>
            <a:srgbClr val="16B7B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Shape 102"/>
          <p:cNvSpPr/>
          <p:nvPr/>
        </p:nvSpPr>
        <p:spPr>
          <a:xfrm rot="-1060536">
            <a:off x="7124472" y="1976473"/>
            <a:ext cx="1334134" cy="1058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2404" y="0"/>
                </a:moveTo>
                <a:lnTo>
                  <a:pt x="120000" y="60000"/>
                </a:lnTo>
                <a:lnTo>
                  <a:pt x="72404" y="120000"/>
                </a:lnTo>
                <a:lnTo>
                  <a:pt x="72404" y="90000"/>
                </a:lnTo>
                <a:lnTo>
                  <a:pt x="0" y="90000"/>
                </a:lnTo>
                <a:lnTo>
                  <a:pt x="15167" y="30000"/>
                </a:lnTo>
                <a:lnTo>
                  <a:pt x="72404" y="30000"/>
                </a:lnTo>
                <a:close/>
              </a:path>
            </a:pathLst>
          </a:custGeom>
          <a:solidFill>
            <a:srgbClr val="16B7B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/>
          <p:nvPr/>
        </p:nvSpPr>
        <p:spPr>
          <a:xfrm rot="-1060536">
            <a:off x="7124472" y="3080587"/>
            <a:ext cx="1334134" cy="1058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2404" y="0"/>
                </a:moveTo>
                <a:lnTo>
                  <a:pt x="120000" y="60000"/>
                </a:lnTo>
                <a:lnTo>
                  <a:pt x="72404" y="120000"/>
                </a:lnTo>
                <a:lnTo>
                  <a:pt x="72404" y="90000"/>
                </a:lnTo>
                <a:lnTo>
                  <a:pt x="0" y="90000"/>
                </a:lnTo>
                <a:lnTo>
                  <a:pt x="15167" y="30000"/>
                </a:lnTo>
                <a:lnTo>
                  <a:pt x="72404" y="30000"/>
                </a:lnTo>
                <a:close/>
              </a:path>
            </a:pathLst>
          </a:custGeom>
          <a:solidFill>
            <a:srgbClr val="16B7B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/>
          <p:nvPr/>
        </p:nvSpPr>
        <p:spPr>
          <a:xfrm rot="1060536" flipH="1">
            <a:off x="5964349" y="1424416"/>
            <a:ext cx="1383499" cy="105830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Shape 105"/>
          <p:cNvSpPr/>
          <p:nvPr/>
        </p:nvSpPr>
        <p:spPr>
          <a:xfrm rot="1060536" flipH="1">
            <a:off x="5964349" y="2528530"/>
            <a:ext cx="1383499" cy="105830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/>
          <p:nvPr/>
        </p:nvSpPr>
        <p:spPr>
          <a:xfrm rot="1060536" flipH="1">
            <a:off x="5964349" y="3632646"/>
            <a:ext cx="1383499" cy="105830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/>
          <p:nvPr/>
        </p:nvSpPr>
        <p:spPr>
          <a:xfrm rot="1060536" flipH="1">
            <a:off x="5964349" y="314404"/>
            <a:ext cx="1383499" cy="105830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Shape 108"/>
          <p:cNvSpPr/>
          <p:nvPr/>
        </p:nvSpPr>
        <p:spPr>
          <a:xfrm rot="-1060536">
            <a:off x="7117193" y="4189468"/>
            <a:ext cx="1334134" cy="1058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2404" y="0"/>
                </a:moveTo>
                <a:lnTo>
                  <a:pt x="120000" y="60000"/>
                </a:lnTo>
                <a:lnTo>
                  <a:pt x="72404" y="120000"/>
                </a:lnTo>
                <a:lnTo>
                  <a:pt x="72404" y="90000"/>
                </a:lnTo>
                <a:lnTo>
                  <a:pt x="0" y="90000"/>
                </a:lnTo>
                <a:lnTo>
                  <a:pt x="15167" y="30000"/>
                </a:lnTo>
                <a:lnTo>
                  <a:pt x="72404" y="30000"/>
                </a:lnTo>
                <a:close/>
              </a:path>
            </a:pathLst>
          </a:custGeom>
          <a:solidFill>
            <a:srgbClr val="16B7B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Shape 109"/>
          <p:cNvSpPr/>
          <p:nvPr/>
        </p:nvSpPr>
        <p:spPr>
          <a:xfrm rot="-1060536">
            <a:off x="7157361" y="12575"/>
            <a:ext cx="1334133" cy="79372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0912" y="0"/>
                </a:moveTo>
                <a:lnTo>
                  <a:pt x="108030" y="19881"/>
                </a:lnTo>
                <a:lnTo>
                  <a:pt x="120000" y="39999"/>
                </a:lnTo>
                <a:lnTo>
                  <a:pt x="72404" y="120000"/>
                </a:lnTo>
                <a:lnTo>
                  <a:pt x="72404" y="80000"/>
                </a:lnTo>
                <a:lnTo>
                  <a:pt x="0" y="80000"/>
                </a:lnTo>
                <a:lnTo>
                  <a:pt x="15167" y="0"/>
                </a:lnTo>
                <a:close/>
              </a:path>
            </a:pathLst>
          </a:custGeom>
          <a:solidFill>
            <a:srgbClr val="16B7B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Shape 110"/>
          <p:cNvSpPr/>
          <p:nvPr/>
        </p:nvSpPr>
        <p:spPr>
          <a:xfrm rot="1060536" flipH="1">
            <a:off x="6020816" y="4705082"/>
            <a:ext cx="1184167" cy="61468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6377" y="0"/>
                </a:moveTo>
                <a:lnTo>
                  <a:pt x="66377" y="51651"/>
                </a:lnTo>
                <a:lnTo>
                  <a:pt x="0" y="51651"/>
                </a:lnTo>
                <a:lnTo>
                  <a:pt x="111332" y="120000"/>
                </a:lnTo>
                <a:lnTo>
                  <a:pt x="120000" y="10330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82" y="1392564"/>
            <a:ext cx="4994966" cy="363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95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Shape 894"/>
          <p:cNvSpPr txBox="1">
            <a:spLocks noGrp="1"/>
          </p:cNvSpPr>
          <p:nvPr>
            <p:ph type="title"/>
          </p:nvPr>
        </p:nvSpPr>
        <p:spPr>
          <a:xfrm>
            <a:off x="0" y="2331225"/>
            <a:ext cx="9126900" cy="61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0" dirty="0"/>
              <a:t>Thank you</a:t>
            </a:r>
            <a:endParaRPr dirty="0"/>
          </a:p>
        </p:txBody>
      </p:sp>
      <p:sp>
        <p:nvSpPr>
          <p:cNvPr id="14" name="Shape 962"/>
          <p:cNvSpPr/>
          <p:nvPr/>
        </p:nvSpPr>
        <p:spPr>
          <a:xfrm>
            <a:off x="4306653" y="1502501"/>
            <a:ext cx="594120" cy="56270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5062" y="82041"/>
                </a:moveTo>
                <a:cubicBezTo>
                  <a:pt x="72579" y="88096"/>
                  <a:pt x="66712" y="92076"/>
                  <a:pt x="60167" y="92144"/>
                </a:cubicBezTo>
                <a:cubicBezTo>
                  <a:pt x="53623" y="92211"/>
                  <a:pt x="47675" y="88353"/>
                  <a:pt x="45067" y="82350"/>
                </a:cubicBezTo>
                <a:lnTo>
                  <a:pt x="38485" y="85209"/>
                </a:lnTo>
                <a:cubicBezTo>
                  <a:pt x="42242" y="93858"/>
                  <a:pt x="50812" y="99417"/>
                  <a:pt x="60241" y="99320"/>
                </a:cubicBezTo>
                <a:cubicBezTo>
                  <a:pt x="69670" y="99222"/>
                  <a:pt x="78125" y="93488"/>
                  <a:pt x="81702" y="84764"/>
                </a:cubicBezTo>
                <a:close/>
                <a:moveTo>
                  <a:pt x="34739" y="36539"/>
                </a:moveTo>
                <a:cubicBezTo>
                  <a:pt x="31511" y="36421"/>
                  <a:pt x="28252" y="37139"/>
                  <a:pt x="25299" y="38707"/>
                </a:cubicBezTo>
                <a:cubicBezTo>
                  <a:pt x="19394" y="41843"/>
                  <a:pt x="15617" y="47898"/>
                  <a:pt x="15397" y="54580"/>
                </a:cubicBezTo>
                <a:lnTo>
                  <a:pt x="22809" y="54824"/>
                </a:lnTo>
                <a:cubicBezTo>
                  <a:pt x="22942" y="50796"/>
                  <a:pt x="25218" y="47147"/>
                  <a:pt x="28778" y="45257"/>
                </a:cubicBezTo>
                <a:cubicBezTo>
                  <a:pt x="32337" y="43367"/>
                  <a:pt x="36635" y="43524"/>
                  <a:pt x="40047" y="45670"/>
                </a:cubicBezTo>
                <a:cubicBezTo>
                  <a:pt x="43458" y="47816"/>
                  <a:pt x="45462" y="51622"/>
                  <a:pt x="45299" y="55649"/>
                </a:cubicBezTo>
                <a:lnTo>
                  <a:pt x="52709" y="55947"/>
                </a:lnTo>
                <a:cubicBezTo>
                  <a:pt x="52979" y="49267"/>
                  <a:pt x="49655" y="42952"/>
                  <a:pt x="43995" y="39392"/>
                </a:cubicBezTo>
                <a:cubicBezTo>
                  <a:pt x="41165" y="37613"/>
                  <a:pt x="37968" y="36657"/>
                  <a:pt x="34739" y="36539"/>
                </a:cubicBezTo>
                <a:close/>
                <a:moveTo>
                  <a:pt x="85412" y="36539"/>
                </a:moveTo>
                <a:cubicBezTo>
                  <a:pt x="82183" y="36421"/>
                  <a:pt x="78924" y="37139"/>
                  <a:pt x="75972" y="38707"/>
                </a:cubicBezTo>
                <a:cubicBezTo>
                  <a:pt x="70067" y="41843"/>
                  <a:pt x="66290" y="47898"/>
                  <a:pt x="66069" y="54580"/>
                </a:cubicBezTo>
                <a:lnTo>
                  <a:pt x="73481" y="54824"/>
                </a:lnTo>
                <a:cubicBezTo>
                  <a:pt x="73614" y="50796"/>
                  <a:pt x="75891" y="47147"/>
                  <a:pt x="79450" y="45257"/>
                </a:cubicBezTo>
                <a:cubicBezTo>
                  <a:pt x="83009" y="43367"/>
                  <a:pt x="87308" y="43524"/>
                  <a:pt x="90719" y="45670"/>
                </a:cubicBezTo>
                <a:cubicBezTo>
                  <a:pt x="94130" y="47816"/>
                  <a:pt x="96134" y="51622"/>
                  <a:pt x="95971" y="55649"/>
                </a:cubicBezTo>
                <a:lnTo>
                  <a:pt x="103381" y="55947"/>
                </a:lnTo>
                <a:cubicBezTo>
                  <a:pt x="103651" y="49267"/>
                  <a:pt x="100327" y="42952"/>
                  <a:pt x="94667" y="39392"/>
                </a:cubicBezTo>
                <a:cubicBezTo>
                  <a:pt x="91838" y="37613"/>
                  <a:pt x="88640" y="36657"/>
                  <a:pt x="85412" y="36539"/>
                </a:cubicBezTo>
                <a:close/>
                <a:moveTo>
                  <a:pt x="60000" y="0"/>
                </a:moveTo>
                <a:lnTo>
                  <a:pt x="66134" y="309"/>
                </a:lnTo>
                <a:lnTo>
                  <a:pt x="72092" y="1219"/>
                </a:lnTo>
                <a:lnTo>
                  <a:pt x="77842" y="2697"/>
                </a:lnTo>
                <a:lnTo>
                  <a:pt x="83354" y="4715"/>
                </a:lnTo>
                <a:lnTo>
                  <a:pt x="88599" y="7241"/>
                </a:lnTo>
                <a:lnTo>
                  <a:pt x="93546" y="10247"/>
                </a:lnTo>
                <a:lnTo>
                  <a:pt x="98165" y="13701"/>
                </a:lnTo>
                <a:lnTo>
                  <a:pt x="102426" y="17573"/>
                </a:lnTo>
                <a:lnTo>
                  <a:pt x="106298" y="21834"/>
                </a:lnTo>
                <a:lnTo>
                  <a:pt x="109752" y="26453"/>
                </a:lnTo>
                <a:lnTo>
                  <a:pt x="112758" y="31400"/>
                </a:lnTo>
                <a:lnTo>
                  <a:pt x="115284" y="36645"/>
                </a:lnTo>
                <a:lnTo>
                  <a:pt x="117302" y="42157"/>
                </a:lnTo>
                <a:lnTo>
                  <a:pt x="118781" y="47907"/>
                </a:lnTo>
                <a:lnTo>
                  <a:pt x="119690" y="53865"/>
                </a:lnTo>
                <a:lnTo>
                  <a:pt x="120000" y="60000"/>
                </a:lnTo>
                <a:lnTo>
                  <a:pt x="119690" y="66134"/>
                </a:lnTo>
                <a:lnTo>
                  <a:pt x="118781" y="72092"/>
                </a:lnTo>
                <a:lnTo>
                  <a:pt x="117302" y="77842"/>
                </a:lnTo>
                <a:lnTo>
                  <a:pt x="115284" y="83354"/>
                </a:lnTo>
                <a:lnTo>
                  <a:pt x="112758" y="88599"/>
                </a:lnTo>
                <a:lnTo>
                  <a:pt x="109752" y="93546"/>
                </a:lnTo>
                <a:lnTo>
                  <a:pt x="106298" y="98165"/>
                </a:lnTo>
                <a:lnTo>
                  <a:pt x="102426" y="102426"/>
                </a:lnTo>
                <a:lnTo>
                  <a:pt x="98165" y="106298"/>
                </a:lnTo>
                <a:lnTo>
                  <a:pt x="93546" y="109752"/>
                </a:lnTo>
                <a:lnTo>
                  <a:pt x="88599" y="112758"/>
                </a:lnTo>
                <a:lnTo>
                  <a:pt x="83354" y="115284"/>
                </a:lnTo>
                <a:lnTo>
                  <a:pt x="77842" y="117302"/>
                </a:lnTo>
                <a:lnTo>
                  <a:pt x="72092" y="118781"/>
                </a:lnTo>
                <a:lnTo>
                  <a:pt x="66134" y="119690"/>
                </a:lnTo>
                <a:cubicBezTo>
                  <a:pt x="64117" y="119895"/>
                  <a:pt x="62071" y="120000"/>
                  <a:pt x="60000" y="120000"/>
                </a:cubicBezTo>
                <a:cubicBezTo>
                  <a:pt x="55857" y="120000"/>
                  <a:pt x="51813" y="119580"/>
                  <a:pt x="47907" y="118781"/>
                </a:cubicBezTo>
                <a:cubicBezTo>
                  <a:pt x="45955" y="118381"/>
                  <a:pt x="44036" y="117886"/>
                  <a:pt x="42157" y="117302"/>
                </a:cubicBezTo>
                <a:cubicBezTo>
                  <a:pt x="40279" y="116718"/>
                  <a:pt x="38439" y="116043"/>
                  <a:pt x="36645" y="115284"/>
                </a:cubicBezTo>
                <a:cubicBezTo>
                  <a:pt x="34850" y="114525"/>
                  <a:pt x="33100" y="113682"/>
                  <a:pt x="31400" y="112758"/>
                </a:cubicBezTo>
                <a:cubicBezTo>
                  <a:pt x="29700" y="111834"/>
                  <a:pt x="28049" y="110831"/>
                  <a:pt x="26453" y="109752"/>
                </a:cubicBezTo>
                <a:cubicBezTo>
                  <a:pt x="24857" y="108674"/>
                  <a:pt x="23316" y="107521"/>
                  <a:pt x="21834" y="106298"/>
                </a:cubicBezTo>
                <a:cubicBezTo>
                  <a:pt x="20352" y="105076"/>
                  <a:pt x="18930" y="103783"/>
                  <a:pt x="17573" y="102426"/>
                </a:cubicBezTo>
                <a:cubicBezTo>
                  <a:pt x="16216" y="101069"/>
                  <a:pt x="14923" y="99647"/>
                  <a:pt x="13701" y="98165"/>
                </a:cubicBezTo>
                <a:cubicBezTo>
                  <a:pt x="12478" y="96683"/>
                  <a:pt x="11325" y="95142"/>
                  <a:pt x="10247" y="93546"/>
                </a:cubicBezTo>
                <a:cubicBezTo>
                  <a:pt x="9168" y="91950"/>
                  <a:pt x="8165" y="90299"/>
                  <a:pt x="7241" y="88599"/>
                </a:cubicBezTo>
                <a:cubicBezTo>
                  <a:pt x="6318" y="86899"/>
                  <a:pt x="5474" y="85149"/>
                  <a:pt x="4715" y="83354"/>
                </a:cubicBezTo>
                <a:cubicBezTo>
                  <a:pt x="3956" y="81560"/>
                  <a:pt x="3281" y="79720"/>
                  <a:pt x="2697" y="77842"/>
                </a:cubicBezTo>
                <a:cubicBezTo>
                  <a:pt x="2113" y="75963"/>
                  <a:pt x="1618" y="74045"/>
                  <a:pt x="1219" y="72092"/>
                </a:cubicBezTo>
                <a:cubicBezTo>
                  <a:pt x="819" y="70139"/>
                  <a:pt x="514" y="68151"/>
                  <a:pt x="309" y="66134"/>
                </a:cubicBezTo>
                <a:cubicBezTo>
                  <a:pt x="104" y="64117"/>
                  <a:pt x="0" y="62071"/>
                  <a:pt x="0" y="60000"/>
                </a:cubicBezTo>
                <a:cubicBezTo>
                  <a:pt x="0" y="55857"/>
                  <a:pt x="419" y="51813"/>
                  <a:pt x="1219" y="47907"/>
                </a:cubicBezTo>
                <a:cubicBezTo>
                  <a:pt x="1618" y="45955"/>
                  <a:pt x="2113" y="44036"/>
                  <a:pt x="2697" y="42157"/>
                </a:cubicBezTo>
                <a:cubicBezTo>
                  <a:pt x="3281" y="40279"/>
                  <a:pt x="3956" y="38439"/>
                  <a:pt x="4715" y="36645"/>
                </a:cubicBezTo>
                <a:cubicBezTo>
                  <a:pt x="5474" y="34850"/>
                  <a:pt x="6318" y="33100"/>
                  <a:pt x="7241" y="31400"/>
                </a:cubicBezTo>
                <a:cubicBezTo>
                  <a:pt x="8165" y="29700"/>
                  <a:pt x="9168" y="28049"/>
                  <a:pt x="10247" y="26453"/>
                </a:cubicBezTo>
                <a:cubicBezTo>
                  <a:pt x="11325" y="24857"/>
                  <a:pt x="12478" y="23316"/>
                  <a:pt x="13701" y="21834"/>
                </a:cubicBezTo>
                <a:cubicBezTo>
                  <a:pt x="14923" y="20352"/>
                  <a:pt x="16216" y="18930"/>
                  <a:pt x="17573" y="17573"/>
                </a:cubicBezTo>
                <a:cubicBezTo>
                  <a:pt x="18930" y="16216"/>
                  <a:pt x="20352" y="14923"/>
                  <a:pt x="21834" y="13701"/>
                </a:cubicBezTo>
                <a:cubicBezTo>
                  <a:pt x="23316" y="12478"/>
                  <a:pt x="24857" y="11325"/>
                  <a:pt x="26453" y="10247"/>
                </a:cubicBezTo>
                <a:cubicBezTo>
                  <a:pt x="28049" y="9168"/>
                  <a:pt x="29700" y="8165"/>
                  <a:pt x="31400" y="7241"/>
                </a:cubicBezTo>
                <a:cubicBezTo>
                  <a:pt x="33100" y="6318"/>
                  <a:pt x="34850" y="5474"/>
                  <a:pt x="36645" y="4715"/>
                </a:cubicBezTo>
                <a:cubicBezTo>
                  <a:pt x="38439" y="3956"/>
                  <a:pt x="40279" y="3281"/>
                  <a:pt x="42157" y="2697"/>
                </a:cubicBezTo>
                <a:cubicBezTo>
                  <a:pt x="44036" y="2113"/>
                  <a:pt x="45955" y="1618"/>
                  <a:pt x="47907" y="1219"/>
                </a:cubicBezTo>
                <a:cubicBezTo>
                  <a:pt x="49860" y="819"/>
                  <a:pt x="51848" y="514"/>
                  <a:pt x="53865" y="309"/>
                </a:cubicBezTo>
                <a:cubicBezTo>
                  <a:pt x="55882" y="104"/>
                  <a:pt x="57928" y="0"/>
                  <a:pt x="6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0" name="Shape 210"/>
          <p:cNvCxnSpPr/>
          <p:nvPr/>
        </p:nvCxnSpPr>
        <p:spPr>
          <a:xfrm>
            <a:off x="0" y="1302908"/>
            <a:ext cx="7109717" cy="13117"/>
          </a:xfrm>
          <a:prstGeom prst="straightConnector1">
            <a:avLst/>
          </a:prstGeom>
          <a:noFill/>
          <a:ln w="25400" cap="flat" cmpd="sng">
            <a:solidFill>
              <a:srgbClr val="38D4C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7" name="Shape 217"/>
          <p:cNvSpPr txBox="1"/>
          <p:nvPr/>
        </p:nvSpPr>
        <p:spPr>
          <a:xfrm>
            <a:off x="4410471" y="1719829"/>
            <a:ext cx="288032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 smtClean="0">
                <a:solidFill>
                  <a:srgbClr val="179A9D"/>
                </a:solidFill>
                <a:latin typeface="Arial"/>
                <a:ea typeface="Arial"/>
                <a:cs typeface="Arial"/>
                <a:sym typeface="Arial"/>
              </a:rPr>
              <a:t>E. Muhammad Fachriansyah B.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179A9D"/>
                </a:solidFill>
              </a:rPr>
              <a:t>E41170052</a:t>
            </a:r>
            <a:endParaRPr sz="1400" b="1" dirty="0">
              <a:solidFill>
                <a:srgbClr val="179A9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8" name="Shape 218"/>
          <p:cNvGrpSpPr/>
          <p:nvPr/>
        </p:nvGrpSpPr>
        <p:grpSpPr>
          <a:xfrm>
            <a:off x="3384309" y="1315905"/>
            <a:ext cx="1020670" cy="1067052"/>
            <a:chOff x="3803354" y="1849660"/>
            <a:chExt cx="1020670" cy="1067052"/>
          </a:xfrm>
        </p:grpSpPr>
        <p:cxnSp>
          <p:nvCxnSpPr>
            <p:cNvPr id="219" name="Shape 219"/>
            <p:cNvCxnSpPr/>
            <p:nvPr/>
          </p:nvCxnSpPr>
          <p:spPr>
            <a:xfrm>
              <a:off x="3803354" y="1849660"/>
              <a:ext cx="356409" cy="753760"/>
            </a:xfrm>
            <a:prstGeom prst="straightConnector1">
              <a:avLst/>
            </a:prstGeom>
            <a:noFill/>
            <a:ln w="25400" cap="flat" cmpd="sng">
              <a:solidFill>
                <a:srgbClr val="38D4CD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220" name="Shape 220"/>
            <p:cNvSpPr/>
            <p:nvPr/>
          </p:nvSpPr>
          <p:spPr>
            <a:xfrm>
              <a:off x="4752024" y="2268712"/>
              <a:ext cx="72000" cy="648000"/>
            </a:xfrm>
            <a:prstGeom prst="rect">
              <a:avLst/>
            </a:prstGeom>
            <a:solidFill>
              <a:srgbClr val="38D4C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38D4C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1" name="Shape 221"/>
            <p:cNvCxnSpPr/>
            <p:nvPr/>
          </p:nvCxnSpPr>
          <p:spPr>
            <a:xfrm rot="10800000">
              <a:off x="4159763" y="2603420"/>
              <a:ext cx="628262" cy="0"/>
            </a:xfrm>
            <a:prstGeom prst="straightConnector1">
              <a:avLst/>
            </a:prstGeom>
            <a:noFill/>
            <a:ln w="25400" cap="flat" cmpd="sng">
              <a:solidFill>
                <a:srgbClr val="38D4CD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24" name="Shape 224"/>
          <p:cNvSpPr txBox="1"/>
          <p:nvPr/>
        </p:nvSpPr>
        <p:spPr>
          <a:xfrm>
            <a:off x="4106465" y="2387324"/>
            <a:ext cx="288032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179A9D"/>
                </a:solidFill>
              </a:rPr>
              <a:t>Arsyad Arthan Nurrohim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 smtClean="0">
                <a:solidFill>
                  <a:srgbClr val="179A9D"/>
                </a:solidFill>
                <a:latin typeface="Arial"/>
                <a:ea typeface="Arial"/>
                <a:cs typeface="Arial"/>
                <a:sym typeface="Arial"/>
              </a:rPr>
              <a:t>E41170000</a:t>
            </a:r>
            <a:endParaRPr sz="1400" b="1" dirty="0">
              <a:solidFill>
                <a:srgbClr val="179A9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Shape 227"/>
          <p:cNvSpPr txBox="1"/>
          <p:nvPr/>
        </p:nvSpPr>
        <p:spPr>
          <a:xfrm>
            <a:off x="3671284" y="3054819"/>
            <a:ext cx="288032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 smtClean="0">
                <a:solidFill>
                  <a:srgbClr val="179A9D"/>
                </a:solidFill>
                <a:latin typeface="Arial"/>
                <a:ea typeface="Arial"/>
                <a:cs typeface="Arial"/>
                <a:sym typeface="Arial"/>
              </a:rPr>
              <a:t>Salman Alfarisi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179A9D"/>
                </a:solidFill>
              </a:rPr>
              <a:t>E41170252</a:t>
            </a:r>
            <a:endParaRPr sz="1400" b="1" dirty="0">
              <a:solidFill>
                <a:srgbClr val="179A9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Shape 228"/>
          <p:cNvSpPr/>
          <p:nvPr/>
        </p:nvSpPr>
        <p:spPr>
          <a:xfrm>
            <a:off x="7101077" y="758688"/>
            <a:ext cx="1512168" cy="1088440"/>
          </a:xfrm>
          <a:prstGeom prst="rect">
            <a:avLst/>
          </a:prstGeom>
          <a:solidFill>
            <a:srgbClr val="38D4C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16B7B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Shape 231"/>
          <p:cNvSpPr txBox="1"/>
          <p:nvPr/>
        </p:nvSpPr>
        <p:spPr>
          <a:xfrm>
            <a:off x="3225993" y="3700870"/>
            <a:ext cx="288032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 smtClean="0">
                <a:solidFill>
                  <a:srgbClr val="179A9D"/>
                </a:solidFill>
                <a:latin typeface="Arial"/>
                <a:ea typeface="Arial"/>
                <a:cs typeface="Arial"/>
                <a:sym typeface="Arial"/>
              </a:rPr>
              <a:t>Ali Rahmatullah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179A9D"/>
                </a:solidFill>
              </a:rPr>
              <a:t>E41170000</a:t>
            </a:r>
            <a:endParaRPr sz="1400" b="1" dirty="0">
              <a:solidFill>
                <a:srgbClr val="179A9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2" name="Shape 232"/>
          <p:cNvGrpSpPr/>
          <p:nvPr/>
        </p:nvGrpSpPr>
        <p:grpSpPr>
          <a:xfrm>
            <a:off x="2917095" y="1319569"/>
            <a:ext cx="1203107" cy="1720962"/>
            <a:chOff x="2883438" y="1849660"/>
            <a:chExt cx="1203107" cy="1720962"/>
          </a:xfrm>
        </p:grpSpPr>
        <p:cxnSp>
          <p:nvCxnSpPr>
            <p:cNvPr id="233" name="Shape 233"/>
            <p:cNvCxnSpPr/>
            <p:nvPr/>
          </p:nvCxnSpPr>
          <p:spPr>
            <a:xfrm>
              <a:off x="2883438" y="1849660"/>
              <a:ext cx="680450" cy="1407670"/>
            </a:xfrm>
            <a:prstGeom prst="straightConnector1">
              <a:avLst/>
            </a:prstGeom>
            <a:noFill/>
            <a:ln w="25400" cap="flat" cmpd="sng">
              <a:solidFill>
                <a:srgbClr val="38D4CD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234" name="Shape 234"/>
            <p:cNvSpPr/>
            <p:nvPr/>
          </p:nvSpPr>
          <p:spPr>
            <a:xfrm>
              <a:off x="4014545" y="2922622"/>
              <a:ext cx="72000" cy="648000"/>
            </a:xfrm>
            <a:prstGeom prst="rect">
              <a:avLst/>
            </a:prstGeom>
            <a:solidFill>
              <a:srgbClr val="38D4C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179A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5" name="Shape 235"/>
            <p:cNvCxnSpPr/>
            <p:nvPr/>
          </p:nvCxnSpPr>
          <p:spPr>
            <a:xfrm rot="10800000">
              <a:off x="3563888" y="3257330"/>
              <a:ext cx="486657" cy="0"/>
            </a:xfrm>
            <a:prstGeom prst="straightConnector1">
              <a:avLst/>
            </a:prstGeom>
            <a:noFill/>
            <a:ln w="25400" cap="flat" cmpd="sng">
              <a:solidFill>
                <a:srgbClr val="38D4CD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36" name="Shape 236"/>
          <p:cNvGrpSpPr/>
          <p:nvPr/>
        </p:nvGrpSpPr>
        <p:grpSpPr>
          <a:xfrm>
            <a:off x="2285741" y="1317575"/>
            <a:ext cx="1385543" cy="2374872"/>
            <a:chOff x="1963523" y="1849660"/>
            <a:chExt cx="1385543" cy="2374872"/>
          </a:xfrm>
        </p:grpSpPr>
        <p:cxnSp>
          <p:nvCxnSpPr>
            <p:cNvPr id="237" name="Shape 237"/>
            <p:cNvCxnSpPr/>
            <p:nvPr/>
          </p:nvCxnSpPr>
          <p:spPr>
            <a:xfrm>
              <a:off x="1963523" y="1849660"/>
              <a:ext cx="999412" cy="2061580"/>
            </a:xfrm>
            <a:prstGeom prst="straightConnector1">
              <a:avLst/>
            </a:prstGeom>
            <a:noFill/>
            <a:ln w="25400" cap="flat" cmpd="sng">
              <a:solidFill>
                <a:srgbClr val="38D4CD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238" name="Shape 238"/>
            <p:cNvSpPr/>
            <p:nvPr/>
          </p:nvSpPr>
          <p:spPr>
            <a:xfrm>
              <a:off x="3277066" y="3576532"/>
              <a:ext cx="72000" cy="648000"/>
            </a:xfrm>
            <a:prstGeom prst="rect">
              <a:avLst/>
            </a:prstGeom>
            <a:solidFill>
              <a:srgbClr val="38D4C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179A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9" name="Shape 239"/>
            <p:cNvCxnSpPr/>
            <p:nvPr/>
          </p:nvCxnSpPr>
          <p:spPr>
            <a:xfrm rot="10800000">
              <a:off x="2962935" y="3911240"/>
              <a:ext cx="314131" cy="0"/>
            </a:xfrm>
            <a:prstGeom prst="straightConnector1">
              <a:avLst/>
            </a:prstGeom>
            <a:noFill/>
            <a:ln w="25400" cap="flat" cmpd="sng">
              <a:solidFill>
                <a:srgbClr val="38D4CD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40" name="Shape 240"/>
          <p:cNvGrpSpPr/>
          <p:nvPr/>
        </p:nvGrpSpPr>
        <p:grpSpPr>
          <a:xfrm>
            <a:off x="1658014" y="1302908"/>
            <a:ext cx="1567979" cy="3028783"/>
            <a:chOff x="1043608" y="1849660"/>
            <a:chExt cx="1567979" cy="3028783"/>
          </a:xfrm>
        </p:grpSpPr>
        <p:cxnSp>
          <p:nvCxnSpPr>
            <p:cNvPr id="241" name="Shape 241"/>
            <p:cNvCxnSpPr/>
            <p:nvPr/>
          </p:nvCxnSpPr>
          <p:spPr>
            <a:xfrm>
              <a:off x="1043608" y="1849660"/>
              <a:ext cx="1296144" cy="2704783"/>
            </a:xfrm>
            <a:prstGeom prst="straightConnector1">
              <a:avLst/>
            </a:prstGeom>
            <a:noFill/>
            <a:ln w="25400" cap="flat" cmpd="sng">
              <a:solidFill>
                <a:srgbClr val="38D4CD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242" name="Shape 242"/>
            <p:cNvSpPr/>
            <p:nvPr/>
          </p:nvSpPr>
          <p:spPr>
            <a:xfrm>
              <a:off x="2539587" y="4230443"/>
              <a:ext cx="72000" cy="648000"/>
            </a:xfrm>
            <a:prstGeom prst="rect">
              <a:avLst/>
            </a:prstGeom>
            <a:solidFill>
              <a:srgbClr val="38D4C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179A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3" name="Shape 243"/>
            <p:cNvCxnSpPr/>
            <p:nvPr/>
          </p:nvCxnSpPr>
          <p:spPr>
            <a:xfrm rot="10800000">
              <a:off x="2339752" y="4554443"/>
              <a:ext cx="211982" cy="10708"/>
            </a:xfrm>
            <a:prstGeom prst="straightConnector1">
              <a:avLst/>
            </a:prstGeom>
            <a:noFill/>
            <a:ln w="25400" cap="flat" cmpd="sng">
              <a:solidFill>
                <a:srgbClr val="38D4CD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44" name="Shape 244"/>
          <p:cNvSpPr/>
          <p:nvPr/>
        </p:nvSpPr>
        <p:spPr>
          <a:xfrm rot="-5400000">
            <a:off x="7458209" y="906602"/>
            <a:ext cx="797903" cy="79842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8780" y="88243"/>
                </a:moveTo>
                <a:cubicBezTo>
                  <a:pt x="21351" y="84944"/>
                  <a:pt x="14517" y="80365"/>
                  <a:pt x="8667" y="74602"/>
                </a:cubicBezTo>
                <a:cubicBezTo>
                  <a:pt x="11188" y="83720"/>
                  <a:pt x="16125" y="91832"/>
                  <a:pt x="22752" y="98217"/>
                </a:cubicBezTo>
                <a:cubicBezTo>
                  <a:pt x="25154" y="95082"/>
                  <a:pt x="27145" y="91727"/>
                  <a:pt x="28780" y="88243"/>
                </a:cubicBezTo>
                <a:close/>
                <a:moveTo>
                  <a:pt x="29516" y="32485"/>
                </a:moveTo>
                <a:cubicBezTo>
                  <a:pt x="27786" y="28646"/>
                  <a:pt x="25663" y="24941"/>
                  <a:pt x="23042" y="21501"/>
                </a:cubicBezTo>
                <a:cubicBezTo>
                  <a:pt x="15792" y="28386"/>
                  <a:pt x="10518" y="37314"/>
                  <a:pt x="8119" y="47360"/>
                </a:cubicBezTo>
                <a:cubicBezTo>
                  <a:pt x="14267" y="41039"/>
                  <a:pt x="21545" y="36024"/>
                  <a:pt x="29516" y="32485"/>
                </a:cubicBezTo>
                <a:close/>
                <a:moveTo>
                  <a:pt x="35247" y="62987"/>
                </a:moveTo>
                <a:lnTo>
                  <a:pt x="8552" y="62987"/>
                </a:lnTo>
                <a:cubicBezTo>
                  <a:pt x="14807" y="70885"/>
                  <a:pt x="22814" y="77023"/>
                  <a:pt x="31804" y="81056"/>
                </a:cubicBezTo>
                <a:cubicBezTo>
                  <a:pt x="33825" y="75194"/>
                  <a:pt x="34991" y="69108"/>
                  <a:pt x="35247" y="62987"/>
                </a:cubicBezTo>
                <a:close/>
                <a:moveTo>
                  <a:pt x="35257" y="56211"/>
                </a:moveTo>
                <a:cubicBezTo>
                  <a:pt x="34993" y="50658"/>
                  <a:pt x="33989" y="45137"/>
                  <a:pt x="32275" y="39790"/>
                </a:cubicBezTo>
                <a:cubicBezTo>
                  <a:pt x="23987" y="43555"/>
                  <a:pt x="16555" y="49115"/>
                  <a:pt x="10603" y="56211"/>
                </a:cubicBezTo>
                <a:close/>
                <a:moveTo>
                  <a:pt x="55368" y="94684"/>
                </a:moveTo>
                <a:cubicBezTo>
                  <a:pt x="48332" y="94421"/>
                  <a:pt x="41457" y="93072"/>
                  <a:pt x="34944" y="90774"/>
                </a:cubicBezTo>
                <a:cubicBezTo>
                  <a:pt x="33031" y="94900"/>
                  <a:pt x="30670" y="98866"/>
                  <a:pt x="27809" y="102563"/>
                </a:cubicBezTo>
                <a:cubicBezTo>
                  <a:pt x="35585" y="108484"/>
                  <a:pt x="45059" y="112279"/>
                  <a:pt x="55368" y="113143"/>
                </a:cubicBezTo>
                <a:close/>
                <a:moveTo>
                  <a:pt x="55368" y="62987"/>
                </a:moveTo>
                <a:lnTo>
                  <a:pt x="41900" y="62987"/>
                </a:lnTo>
                <a:cubicBezTo>
                  <a:pt x="41638" y="69952"/>
                  <a:pt x="40309" y="76879"/>
                  <a:pt x="37972" y="83538"/>
                </a:cubicBezTo>
                <a:cubicBezTo>
                  <a:pt x="43529" y="85472"/>
                  <a:pt x="49381" y="86617"/>
                  <a:pt x="55368" y="86881"/>
                </a:cubicBezTo>
                <a:close/>
                <a:moveTo>
                  <a:pt x="55368" y="33843"/>
                </a:moveTo>
                <a:cubicBezTo>
                  <a:pt x="49541" y="34173"/>
                  <a:pt x="43855" y="35341"/>
                  <a:pt x="38459" y="37272"/>
                </a:cubicBezTo>
                <a:cubicBezTo>
                  <a:pt x="40480" y="43430"/>
                  <a:pt x="41643" y="49803"/>
                  <a:pt x="41904" y="56211"/>
                </a:cubicBezTo>
                <a:lnTo>
                  <a:pt x="55368" y="56211"/>
                </a:lnTo>
                <a:close/>
                <a:moveTo>
                  <a:pt x="55368" y="6856"/>
                </a:moveTo>
                <a:cubicBezTo>
                  <a:pt x="45199" y="7709"/>
                  <a:pt x="35843" y="11413"/>
                  <a:pt x="28125" y="17195"/>
                </a:cubicBezTo>
                <a:cubicBezTo>
                  <a:pt x="31202" y="21187"/>
                  <a:pt x="33686" y="25498"/>
                  <a:pt x="35690" y="29969"/>
                </a:cubicBezTo>
                <a:cubicBezTo>
                  <a:pt x="41961" y="27710"/>
                  <a:pt x="48582" y="26364"/>
                  <a:pt x="55368" y="26033"/>
                </a:cubicBezTo>
                <a:close/>
                <a:moveTo>
                  <a:pt x="80995" y="37351"/>
                </a:moveTo>
                <a:cubicBezTo>
                  <a:pt x="74992" y="35218"/>
                  <a:pt x="68645" y="33979"/>
                  <a:pt x="62149" y="33777"/>
                </a:cubicBezTo>
                <a:lnTo>
                  <a:pt x="62149" y="56211"/>
                </a:lnTo>
                <a:lnTo>
                  <a:pt x="77742" y="56211"/>
                </a:lnTo>
                <a:cubicBezTo>
                  <a:pt x="77944" y="49839"/>
                  <a:pt x="79047" y="43493"/>
                  <a:pt x="80995" y="37351"/>
                </a:cubicBezTo>
                <a:close/>
                <a:moveTo>
                  <a:pt x="81702" y="82788"/>
                </a:moveTo>
                <a:cubicBezTo>
                  <a:pt x="79431" y="76372"/>
                  <a:pt x="78114" y="69703"/>
                  <a:pt x="77802" y="62987"/>
                </a:cubicBezTo>
                <a:lnTo>
                  <a:pt x="62149" y="62987"/>
                </a:lnTo>
                <a:lnTo>
                  <a:pt x="62149" y="86861"/>
                </a:lnTo>
                <a:cubicBezTo>
                  <a:pt x="68915" y="86568"/>
                  <a:pt x="75504" y="85154"/>
                  <a:pt x="81702" y="82788"/>
                </a:cubicBezTo>
                <a:close/>
                <a:moveTo>
                  <a:pt x="91254" y="16823"/>
                </a:moveTo>
                <a:cubicBezTo>
                  <a:pt x="83038" y="10812"/>
                  <a:pt x="73011" y="7148"/>
                  <a:pt x="62149" y="6735"/>
                </a:cubicBezTo>
                <a:lnTo>
                  <a:pt x="62149" y="25971"/>
                </a:lnTo>
                <a:cubicBezTo>
                  <a:pt x="69578" y="26170"/>
                  <a:pt x="76836" y="27576"/>
                  <a:pt x="83694" y="30019"/>
                </a:cubicBezTo>
                <a:cubicBezTo>
                  <a:pt x="85703" y="25424"/>
                  <a:pt x="88216" y="20993"/>
                  <a:pt x="91254" y="16823"/>
                </a:cubicBezTo>
                <a:close/>
                <a:moveTo>
                  <a:pt x="92191" y="102478"/>
                </a:moveTo>
                <a:cubicBezTo>
                  <a:pt x="89134" y="98585"/>
                  <a:pt x="86626" y="94394"/>
                  <a:pt x="84614" y="90026"/>
                </a:cubicBezTo>
                <a:cubicBezTo>
                  <a:pt x="77503" y="92765"/>
                  <a:pt x="69928" y="94377"/>
                  <a:pt x="62149" y="94672"/>
                </a:cubicBezTo>
                <a:lnTo>
                  <a:pt x="62149" y="113264"/>
                </a:lnTo>
                <a:cubicBezTo>
                  <a:pt x="73428" y="112835"/>
                  <a:pt x="83806" y="108901"/>
                  <a:pt x="92191" y="102478"/>
                </a:cubicBezTo>
                <a:close/>
                <a:moveTo>
                  <a:pt x="108452" y="56211"/>
                </a:moveTo>
                <a:cubicBezTo>
                  <a:pt x="102585" y="49213"/>
                  <a:pt x="95286" y="43712"/>
                  <a:pt x="87165" y="39928"/>
                </a:cubicBezTo>
                <a:cubicBezTo>
                  <a:pt x="85533" y="45240"/>
                  <a:pt x="84594" y="50713"/>
                  <a:pt x="84387" y="56211"/>
                </a:cubicBezTo>
                <a:close/>
                <a:moveTo>
                  <a:pt x="108893" y="62987"/>
                </a:moveTo>
                <a:lnTo>
                  <a:pt x="84451" y="62987"/>
                </a:lnTo>
                <a:cubicBezTo>
                  <a:pt x="84750" y="68783"/>
                  <a:pt x="85872" y="74538"/>
                  <a:pt x="87772" y="80093"/>
                </a:cubicBezTo>
                <a:cubicBezTo>
                  <a:pt x="95898" y="76042"/>
                  <a:pt x="103149" y="70263"/>
                  <a:pt x="108893" y="62987"/>
                </a:cubicBezTo>
                <a:close/>
                <a:moveTo>
                  <a:pt x="111997" y="48352"/>
                </a:moveTo>
                <a:cubicBezTo>
                  <a:pt x="109700" y="37715"/>
                  <a:pt x="104172" y="28286"/>
                  <a:pt x="96490" y="21123"/>
                </a:cubicBezTo>
                <a:cubicBezTo>
                  <a:pt x="93775" y="24712"/>
                  <a:pt x="91592" y="28582"/>
                  <a:pt x="89828" y="32588"/>
                </a:cubicBezTo>
                <a:cubicBezTo>
                  <a:pt x="98115" y="36327"/>
                  <a:pt x="105653" y="41662"/>
                  <a:pt x="111997" y="48352"/>
                </a:cubicBezTo>
                <a:close/>
                <a:moveTo>
                  <a:pt x="112044" y="71427"/>
                </a:moveTo>
                <a:cubicBezTo>
                  <a:pt x="105949" y="78076"/>
                  <a:pt x="98693" y="83450"/>
                  <a:pt x="90692" y="87326"/>
                </a:cubicBezTo>
                <a:cubicBezTo>
                  <a:pt x="92451" y="91123"/>
                  <a:pt x="94624" y="94770"/>
                  <a:pt x="97268" y="98161"/>
                </a:cubicBezTo>
                <a:cubicBezTo>
                  <a:pt x="104590" y="91027"/>
                  <a:pt x="109851" y="81796"/>
                  <a:pt x="112044" y="71427"/>
                </a:cubicBezTo>
                <a:close/>
                <a:moveTo>
                  <a:pt x="120000" y="60000"/>
                </a:moveTo>
                <a:cubicBezTo>
                  <a:pt x="120000" y="93137"/>
                  <a:pt x="93119" y="120000"/>
                  <a:pt x="59960" y="120000"/>
                </a:cubicBezTo>
                <a:cubicBezTo>
                  <a:pt x="27805" y="120000"/>
                  <a:pt x="1554" y="94738"/>
                  <a:pt x="72" y="62987"/>
                </a:cubicBezTo>
                <a:lnTo>
                  <a:pt x="0" y="62987"/>
                </a:lnTo>
                <a:lnTo>
                  <a:pt x="0" y="56211"/>
                </a:lnTo>
                <a:lnTo>
                  <a:pt x="103" y="56211"/>
                </a:lnTo>
                <a:cubicBezTo>
                  <a:pt x="1902" y="26359"/>
                  <a:pt x="25603" y="2427"/>
                  <a:pt x="55368" y="231"/>
                </a:cubicBezTo>
                <a:lnTo>
                  <a:pt x="55368" y="0"/>
                </a:lnTo>
                <a:lnTo>
                  <a:pt x="59960" y="0"/>
                </a:lnTo>
                <a:lnTo>
                  <a:pt x="62149" y="0"/>
                </a:lnTo>
                <a:lnTo>
                  <a:pt x="62149" y="110"/>
                </a:lnTo>
                <a:cubicBezTo>
                  <a:pt x="94295" y="1191"/>
                  <a:pt x="120000" y="27595"/>
                  <a:pt x="120000" y="6000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8711" y="136168"/>
            <a:ext cx="9126900" cy="61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179A9D"/>
              </a:buClr>
              <a:buFont typeface="Arial"/>
              <a:buNone/>
            </a:pPr>
            <a:r>
              <a:rPr lang="en" sz="4000" dirty="0" smtClean="0">
                <a:solidFill>
                  <a:srgbClr val="179A9D"/>
                </a:solidFill>
              </a:rPr>
              <a:t>Kelompok 1</a:t>
            </a:r>
            <a:endParaRPr dirty="0"/>
          </a:p>
        </p:txBody>
      </p:sp>
      <p:sp>
        <p:nvSpPr>
          <p:cNvPr id="246" name="Shape 246"/>
          <p:cNvSpPr txBox="1">
            <a:spLocks noGrp="1"/>
          </p:cNvSpPr>
          <p:nvPr>
            <p:ph type="subTitle" idx="1"/>
          </p:nvPr>
        </p:nvSpPr>
        <p:spPr>
          <a:xfrm>
            <a:off x="0" y="735493"/>
            <a:ext cx="9144000" cy="2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179A9D"/>
              </a:buClr>
              <a:buFont typeface="Arial"/>
              <a:buNone/>
            </a:pPr>
            <a:r>
              <a:rPr lang="en" dirty="0" smtClean="0">
                <a:solidFill>
                  <a:srgbClr val="179A9D"/>
                </a:solidFill>
              </a:rPr>
              <a:t>Teknik Informatika Golongan A</a:t>
            </a:r>
            <a:endParaRPr dirty="0"/>
          </a:p>
        </p:txBody>
      </p:sp>
      <p:cxnSp>
        <p:nvCxnSpPr>
          <p:cNvPr id="44" name="Shape 241"/>
          <p:cNvCxnSpPr/>
          <p:nvPr/>
        </p:nvCxnSpPr>
        <p:spPr>
          <a:xfrm>
            <a:off x="905025" y="1309406"/>
            <a:ext cx="1621979" cy="3375610"/>
          </a:xfrm>
          <a:prstGeom prst="straightConnector1">
            <a:avLst/>
          </a:prstGeom>
          <a:noFill/>
          <a:ln w="25400" cap="flat" cmpd="sng">
            <a:solidFill>
              <a:srgbClr val="38D4CD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48" name="Shape 242"/>
          <p:cNvSpPr/>
          <p:nvPr/>
        </p:nvSpPr>
        <p:spPr>
          <a:xfrm>
            <a:off x="2740693" y="4361016"/>
            <a:ext cx="72000" cy="648000"/>
          </a:xfrm>
          <a:prstGeom prst="rect">
            <a:avLst/>
          </a:prstGeom>
          <a:solidFill>
            <a:srgbClr val="38D4C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179A9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" name="Shape 243"/>
          <p:cNvCxnSpPr/>
          <p:nvPr/>
        </p:nvCxnSpPr>
        <p:spPr>
          <a:xfrm rot="10800000">
            <a:off x="2540858" y="4685016"/>
            <a:ext cx="211982" cy="10708"/>
          </a:xfrm>
          <a:prstGeom prst="straightConnector1">
            <a:avLst/>
          </a:prstGeom>
          <a:noFill/>
          <a:ln w="25400" cap="flat" cmpd="sng">
            <a:solidFill>
              <a:srgbClr val="38D4CD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52" name="Shape 225"/>
          <p:cNvGrpSpPr/>
          <p:nvPr/>
        </p:nvGrpSpPr>
        <p:grpSpPr>
          <a:xfrm>
            <a:off x="2812693" y="4491493"/>
            <a:ext cx="2880320" cy="535657"/>
            <a:chOff x="6228184" y="1864569"/>
            <a:chExt cx="2592288" cy="535657"/>
          </a:xfrm>
        </p:grpSpPr>
        <p:sp>
          <p:nvSpPr>
            <p:cNvPr id="53" name="Shape 226"/>
            <p:cNvSpPr txBox="1"/>
            <p:nvPr/>
          </p:nvSpPr>
          <p:spPr>
            <a:xfrm>
              <a:off x="6228184" y="1938561"/>
              <a:ext cx="2592288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rgbClr val="179A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Shape 227"/>
            <p:cNvSpPr txBox="1"/>
            <p:nvPr/>
          </p:nvSpPr>
          <p:spPr>
            <a:xfrm>
              <a:off x="6228184" y="1864569"/>
              <a:ext cx="25922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b="1" dirty="0" smtClean="0">
                  <a:solidFill>
                    <a:srgbClr val="179A9D"/>
                  </a:solidFill>
                  <a:latin typeface="Arial"/>
                  <a:ea typeface="Arial"/>
                  <a:cs typeface="Arial"/>
                  <a:sym typeface="Arial"/>
                </a:rPr>
                <a:t>Meta Gadiecha Wachyudi</a:t>
              </a: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 smtClean="0">
                  <a:solidFill>
                    <a:srgbClr val="179A9D"/>
                  </a:solidFill>
                </a:rPr>
                <a:t>E41170352</a:t>
              </a:r>
              <a:endParaRPr sz="1400" b="1" dirty="0">
                <a:solidFill>
                  <a:srgbClr val="179A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4139952" y="2571750"/>
            <a:ext cx="5004048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79A9D"/>
              </a:buClr>
              <a:buFont typeface="Arial"/>
              <a:buNone/>
            </a:pPr>
            <a:r>
              <a:rPr lang="en" sz="4000" b="1" i="0" u="none" strike="noStrike" cap="none" dirty="0" smtClean="0">
                <a:solidFill>
                  <a:srgbClr val="179A9D"/>
                </a:solidFill>
                <a:latin typeface="Arial"/>
                <a:ea typeface="Arial"/>
                <a:cs typeface="Arial"/>
                <a:sym typeface="Arial"/>
              </a:rPr>
              <a:t>UML</a:t>
            </a:r>
            <a:endParaRPr sz="4000" b="1" i="0" u="none" strike="noStrike" cap="none" dirty="0">
              <a:solidFill>
                <a:srgbClr val="179A9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body" idx="2"/>
          </p:nvPr>
        </p:nvSpPr>
        <p:spPr>
          <a:xfrm>
            <a:off x="4139952" y="3393500"/>
            <a:ext cx="5004048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79A9D"/>
              </a:buClr>
              <a:buFont typeface="Arial"/>
              <a:buNone/>
            </a:pPr>
            <a:r>
              <a:rPr lang="en" sz="1400" b="0" i="0" u="none" strike="noStrike" cap="none" dirty="0" smtClean="0">
                <a:solidFill>
                  <a:srgbClr val="179A9D"/>
                </a:solidFill>
                <a:latin typeface="Arial"/>
                <a:ea typeface="Arial"/>
                <a:cs typeface="Arial"/>
                <a:sym typeface="Arial"/>
              </a:rPr>
              <a:t>Unifed Modeling Language adalah bahasa spesifikasi standar untuk </a:t>
            </a:r>
            <a:r>
              <a:rPr lang="en" sz="1400" b="0" i="0" u="none" strike="noStrike" cap="none" dirty="0" smtClean="0">
                <a:solidFill>
                  <a:srgbClr val="179A9D"/>
                </a:solidFill>
                <a:latin typeface="Arial"/>
                <a:ea typeface="Arial"/>
                <a:cs typeface="Arial"/>
                <a:sym typeface="Arial"/>
              </a:rPr>
              <a:t>mendokumentasikan, </a:t>
            </a:r>
            <a:r>
              <a:rPr lang="en" sz="1400" b="0" i="0" u="none" strike="noStrike" cap="none" dirty="0" smtClean="0">
                <a:solidFill>
                  <a:srgbClr val="179A9D"/>
                </a:solidFill>
                <a:latin typeface="Arial"/>
                <a:ea typeface="Arial"/>
                <a:cs typeface="Arial"/>
                <a:sym typeface="Arial"/>
              </a:rPr>
              <a:t>menspesifikasikan dan membangun sistem perangkat lunak.</a:t>
            </a:r>
            <a:endParaRPr sz="1400" b="0" i="0" u="none" strike="noStrike" cap="none" dirty="0">
              <a:solidFill>
                <a:srgbClr val="179A9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/>
        </p:nvSpPr>
        <p:spPr>
          <a:xfrm>
            <a:off x="3653898" y="1438419"/>
            <a:ext cx="1836204" cy="108010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9325" y="0"/>
                </a:moveTo>
                <a:cubicBezTo>
                  <a:pt x="57674" y="0"/>
                  <a:pt x="65058" y="7019"/>
                  <a:pt x="69179" y="18219"/>
                </a:cubicBezTo>
                <a:cubicBezTo>
                  <a:pt x="71776" y="14188"/>
                  <a:pt x="75252" y="11987"/>
                  <a:pt x="79031" y="11987"/>
                </a:cubicBezTo>
                <a:cubicBezTo>
                  <a:pt x="87238" y="11987"/>
                  <a:pt x="94019" y="22369"/>
                  <a:pt x="94791" y="35895"/>
                </a:cubicBezTo>
                <a:cubicBezTo>
                  <a:pt x="94933" y="35750"/>
                  <a:pt x="95076" y="35747"/>
                  <a:pt x="95220" y="35747"/>
                </a:cubicBezTo>
                <a:cubicBezTo>
                  <a:pt x="108905" y="35747"/>
                  <a:pt x="120000" y="54608"/>
                  <a:pt x="120000" y="77873"/>
                </a:cubicBezTo>
                <a:cubicBezTo>
                  <a:pt x="120000" y="99840"/>
                  <a:pt x="110109" y="117880"/>
                  <a:pt x="97485" y="119805"/>
                </a:cubicBezTo>
                <a:lnTo>
                  <a:pt x="97485" y="120000"/>
                </a:lnTo>
                <a:lnTo>
                  <a:pt x="95220" y="120000"/>
                </a:lnTo>
                <a:lnTo>
                  <a:pt x="27654" y="120000"/>
                </a:lnTo>
                <a:lnTo>
                  <a:pt x="27654" y="119685"/>
                </a:lnTo>
                <a:cubicBezTo>
                  <a:pt x="26712" y="119904"/>
                  <a:pt x="25752" y="120000"/>
                  <a:pt x="24779" y="120000"/>
                </a:cubicBezTo>
                <a:cubicBezTo>
                  <a:pt x="11094" y="120000"/>
                  <a:pt x="0" y="101139"/>
                  <a:pt x="0" y="77873"/>
                </a:cubicBezTo>
                <a:cubicBezTo>
                  <a:pt x="0" y="54608"/>
                  <a:pt x="11094" y="35747"/>
                  <a:pt x="24779" y="35747"/>
                </a:cubicBezTo>
                <a:lnTo>
                  <a:pt x="25282" y="35920"/>
                </a:lnTo>
                <a:cubicBezTo>
                  <a:pt x="26617" y="15537"/>
                  <a:pt x="36904" y="0"/>
                  <a:pt x="493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0" name="Shape 370"/>
          <p:cNvCxnSpPr/>
          <p:nvPr/>
        </p:nvCxnSpPr>
        <p:spPr>
          <a:xfrm flipH="1">
            <a:off x="2843808" y="2158499"/>
            <a:ext cx="810090" cy="288032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1" name="Shape 371"/>
          <p:cNvCxnSpPr/>
          <p:nvPr/>
        </p:nvCxnSpPr>
        <p:spPr>
          <a:xfrm>
            <a:off x="5490102" y="2158499"/>
            <a:ext cx="879687" cy="360023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2" name="Shape 372"/>
          <p:cNvCxnSpPr/>
          <p:nvPr/>
        </p:nvCxnSpPr>
        <p:spPr>
          <a:xfrm flipH="1">
            <a:off x="3724220" y="2510571"/>
            <a:ext cx="487740" cy="576404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3" name="Shape 373"/>
          <p:cNvCxnSpPr/>
          <p:nvPr/>
        </p:nvCxnSpPr>
        <p:spPr>
          <a:xfrm>
            <a:off x="4860032" y="2510571"/>
            <a:ext cx="358312" cy="559432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4" name="Shape 374"/>
          <p:cNvSpPr/>
          <p:nvPr/>
        </p:nvSpPr>
        <p:spPr>
          <a:xfrm>
            <a:off x="1939739" y="2134609"/>
            <a:ext cx="914400" cy="914400"/>
          </a:xfrm>
          <a:prstGeom prst="ellipse">
            <a:avLst/>
          </a:prstGeom>
          <a:solidFill>
            <a:srgbClr val="179A9D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Shape 375"/>
          <p:cNvSpPr/>
          <p:nvPr/>
        </p:nvSpPr>
        <p:spPr>
          <a:xfrm>
            <a:off x="2976239" y="2963475"/>
            <a:ext cx="914400" cy="914400"/>
          </a:xfrm>
          <a:prstGeom prst="ellipse">
            <a:avLst/>
          </a:prstGeom>
          <a:solidFill>
            <a:srgbClr val="179A9D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Shape 376"/>
          <p:cNvSpPr/>
          <p:nvPr/>
        </p:nvSpPr>
        <p:spPr>
          <a:xfrm>
            <a:off x="5074885" y="2953583"/>
            <a:ext cx="914400" cy="914400"/>
          </a:xfrm>
          <a:prstGeom prst="ellipse">
            <a:avLst/>
          </a:prstGeom>
          <a:solidFill>
            <a:srgbClr val="179A9D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Shape 377"/>
          <p:cNvSpPr/>
          <p:nvPr/>
        </p:nvSpPr>
        <p:spPr>
          <a:xfrm>
            <a:off x="6353027" y="2153940"/>
            <a:ext cx="914400" cy="914400"/>
          </a:xfrm>
          <a:prstGeom prst="ellipse">
            <a:avLst/>
          </a:prstGeom>
          <a:solidFill>
            <a:srgbClr val="179A9D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Shape 378"/>
          <p:cNvSpPr txBox="1"/>
          <p:nvPr/>
        </p:nvSpPr>
        <p:spPr>
          <a:xfrm>
            <a:off x="1975517" y="2331016"/>
            <a:ext cx="88577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 Case Diagram</a:t>
            </a:r>
            <a:endParaRPr sz="12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Shape 379"/>
          <p:cNvSpPr txBox="1"/>
          <p:nvPr/>
        </p:nvSpPr>
        <p:spPr>
          <a:xfrm>
            <a:off x="2990550" y="3156635"/>
            <a:ext cx="88577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chemeClr val="lt1"/>
                </a:solidFill>
              </a:rPr>
              <a:t>Class Diagram</a:t>
            </a:r>
            <a:endParaRPr sz="12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Shape 380"/>
          <p:cNvSpPr txBox="1"/>
          <p:nvPr/>
        </p:nvSpPr>
        <p:spPr>
          <a:xfrm>
            <a:off x="5089196" y="3087617"/>
            <a:ext cx="88577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State Chart Diagram</a:t>
            </a:r>
            <a:endParaRPr sz="12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Shape 381"/>
          <p:cNvSpPr txBox="1"/>
          <p:nvPr/>
        </p:nvSpPr>
        <p:spPr>
          <a:xfrm>
            <a:off x="6367338" y="2330370"/>
            <a:ext cx="88577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Activity Diagram</a:t>
            </a:r>
            <a:endParaRPr sz="12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Shape 383"/>
          <p:cNvSpPr txBox="1">
            <a:spLocks noGrp="1"/>
          </p:cNvSpPr>
          <p:nvPr>
            <p:ph type="title"/>
          </p:nvPr>
        </p:nvSpPr>
        <p:spPr>
          <a:xfrm>
            <a:off x="21951" y="333852"/>
            <a:ext cx="9126900" cy="61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 sz="4000" dirty="0" smtClean="0"/>
              <a:t>Macam-macam UML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4294967295"/>
          </p:nvPr>
        </p:nvSpPr>
        <p:spPr>
          <a:xfrm>
            <a:off x="4139952" y="2571750"/>
            <a:ext cx="5004048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79A9D"/>
              </a:buClr>
              <a:buFont typeface="Arial"/>
              <a:buNone/>
            </a:pPr>
            <a:r>
              <a:rPr lang="en" sz="4000" b="1" i="0" u="none" strike="noStrike" cap="none" dirty="0" smtClean="0">
                <a:solidFill>
                  <a:srgbClr val="179A9D"/>
                </a:solidFill>
                <a:latin typeface="Arial"/>
                <a:ea typeface="Arial"/>
                <a:cs typeface="Arial"/>
                <a:sym typeface="Arial"/>
              </a:rPr>
              <a:t>Use Case Diagram</a:t>
            </a:r>
            <a:endParaRPr sz="4000" b="1" i="0" u="none" strike="noStrike" cap="none" dirty="0">
              <a:solidFill>
                <a:srgbClr val="179A9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body" idx="4294967295"/>
          </p:nvPr>
        </p:nvSpPr>
        <p:spPr>
          <a:xfrm>
            <a:off x="4139952" y="3475694"/>
            <a:ext cx="5004048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179A9D"/>
              </a:buClr>
            </a:pPr>
            <a:r>
              <a:rPr lang="en-ID" dirty="0" err="1" smtClean="0">
                <a:solidFill>
                  <a:srgbClr val="179A9D"/>
                </a:solidFill>
                <a:latin typeface="+mj-lt"/>
              </a:rPr>
              <a:t>Gambaran</a:t>
            </a:r>
            <a:r>
              <a:rPr lang="en-ID" dirty="0" smtClean="0">
                <a:solidFill>
                  <a:srgbClr val="179A9D"/>
                </a:solidFill>
                <a:latin typeface="+mj-lt"/>
              </a:rPr>
              <a:t> </a:t>
            </a:r>
            <a:r>
              <a:rPr lang="en-ID" dirty="0" err="1">
                <a:solidFill>
                  <a:srgbClr val="179A9D"/>
                </a:solidFill>
                <a:latin typeface="+mj-lt"/>
              </a:rPr>
              <a:t>fungsionalitas</a:t>
            </a:r>
            <a:r>
              <a:rPr lang="en-ID" dirty="0">
                <a:solidFill>
                  <a:srgbClr val="179A9D"/>
                </a:solidFill>
                <a:latin typeface="+mj-lt"/>
              </a:rPr>
              <a:t> </a:t>
            </a:r>
            <a:r>
              <a:rPr lang="en-ID" dirty="0" err="1">
                <a:solidFill>
                  <a:srgbClr val="179A9D"/>
                </a:solidFill>
                <a:latin typeface="+mj-lt"/>
              </a:rPr>
              <a:t>dari</a:t>
            </a:r>
            <a:r>
              <a:rPr lang="en-ID" dirty="0">
                <a:solidFill>
                  <a:srgbClr val="179A9D"/>
                </a:solidFill>
                <a:latin typeface="+mj-lt"/>
              </a:rPr>
              <a:t> </a:t>
            </a:r>
            <a:r>
              <a:rPr lang="en-ID" dirty="0" err="1">
                <a:solidFill>
                  <a:srgbClr val="179A9D"/>
                </a:solidFill>
                <a:latin typeface="+mj-lt"/>
              </a:rPr>
              <a:t>suatu</a:t>
            </a:r>
            <a:r>
              <a:rPr lang="en-ID" dirty="0">
                <a:solidFill>
                  <a:srgbClr val="179A9D"/>
                </a:solidFill>
                <a:latin typeface="+mj-lt"/>
              </a:rPr>
              <a:t> system </a:t>
            </a:r>
            <a:r>
              <a:rPr lang="en-ID" dirty="0" err="1">
                <a:solidFill>
                  <a:srgbClr val="179A9D"/>
                </a:solidFill>
                <a:latin typeface="+mj-lt"/>
              </a:rPr>
              <a:t>sehingga</a:t>
            </a:r>
            <a:r>
              <a:rPr lang="en-ID" dirty="0">
                <a:solidFill>
                  <a:srgbClr val="179A9D"/>
                </a:solidFill>
                <a:latin typeface="+mj-lt"/>
              </a:rPr>
              <a:t> </a:t>
            </a:r>
            <a:r>
              <a:rPr lang="en-ID" dirty="0" err="1">
                <a:solidFill>
                  <a:srgbClr val="179A9D"/>
                </a:solidFill>
                <a:latin typeface="+mj-lt"/>
              </a:rPr>
              <a:t>pengguna</a:t>
            </a:r>
            <a:r>
              <a:rPr lang="en-ID" dirty="0">
                <a:solidFill>
                  <a:srgbClr val="179A9D"/>
                </a:solidFill>
                <a:latin typeface="+mj-lt"/>
              </a:rPr>
              <a:t> system </a:t>
            </a:r>
            <a:r>
              <a:rPr lang="en-ID" dirty="0" err="1">
                <a:solidFill>
                  <a:srgbClr val="179A9D"/>
                </a:solidFill>
                <a:latin typeface="+mj-lt"/>
              </a:rPr>
              <a:t>paham</a:t>
            </a:r>
            <a:r>
              <a:rPr lang="en-ID" dirty="0">
                <a:solidFill>
                  <a:srgbClr val="179A9D"/>
                </a:solidFill>
                <a:latin typeface="+mj-lt"/>
              </a:rPr>
              <a:t> </a:t>
            </a:r>
            <a:r>
              <a:rPr lang="en-ID" dirty="0" err="1">
                <a:solidFill>
                  <a:srgbClr val="179A9D"/>
                </a:solidFill>
                <a:latin typeface="+mj-lt"/>
              </a:rPr>
              <a:t>dan</a:t>
            </a:r>
            <a:r>
              <a:rPr lang="en-ID" dirty="0">
                <a:solidFill>
                  <a:srgbClr val="179A9D"/>
                </a:solidFill>
                <a:latin typeface="+mj-lt"/>
              </a:rPr>
              <a:t> </a:t>
            </a:r>
            <a:r>
              <a:rPr lang="en-ID" dirty="0" err="1">
                <a:solidFill>
                  <a:srgbClr val="179A9D"/>
                </a:solidFill>
                <a:latin typeface="+mj-lt"/>
              </a:rPr>
              <a:t>mengerti</a:t>
            </a:r>
            <a:r>
              <a:rPr lang="en-ID" dirty="0">
                <a:solidFill>
                  <a:srgbClr val="179A9D"/>
                </a:solidFill>
                <a:latin typeface="+mj-lt"/>
              </a:rPr>
              <a:t> </a:t>
            </a:r>
            <a:r>
              <a:rPr lang="en-ID" dirty="0" err="1">
                <a:solidFill>
                  <a:srgbClr val="179A9D"/>
                </a:solidFill>
                <a:latin typeface="+mj-lt"/>
              </a:rPr>
              <a:t>mengenai</a:t>
            </a:r>
            <a:r>
              <a:rPr lang="en-ID" dirty="0">
                <a:solidFill>
                  <a:srgbClr val="179A9D"/>
                </a:solidFill>
                <a:latin typeface="+mj-lt"/>
              </a:rPr>
              <a:t> </a:t>
            </a:r>
            <a:r>
              <a:rPr lang="en-ID" dirty="0" err="1">
                <a:solidFill>
                  <a:srgbClr val="179A9D"/>
                </a:solidFill>
                <a:latin typeface="+mj-lt"/>
              </a:rPr>
              <a:t>kegunaan</a:t>
            </a:r>
            <a:r>
              <a:rPr lang="en-ID" dirty="0">
                <a:solidFill>
                  <a:srgbClr val="179A9D"/>
                </a:solidFill>
                <a:latin typeface="+mj-lt"/>
              </a:rPr>
              <a:t> system yang </a:t>
            </a:r>
            <a:r>
              <a:rPr lang="en-ID" dirty="0" err="1">
                <a:solidFill>
                  <a:srgbClr val="179A9D"/>
                </a:solidFill>
                <a:latin typeface="+mj-lt"/>
              </a:rPr>
              <a:t>akan</a:t>
            </a:r>
            <a:r>
              <a:rPr lang="en-ID" dirty="0">
                <a:solidFill>
                  <a:srgbClr val="179A9D"/>
                </a:solidFill>
                <a:latin typeface="+mj-lt"/>
              </a:rPr>
              <a:t> </a:t>
            </a:r>
            <a:r>
              <a:rPr lang="en-ID" dirty="0" err="1">
                <a:solidFill>
                  <a:srgbClr val="179A9D"/>
                </a:solidFill>
                <a:latin typeface="+mj-lt"/>
              </a:rPr>
              <a:t>dibangun</a:t>
            </a:r>
            <a:r>
              <a:rPr lang="en-ID" dirty="0" smtClean="0">
                <a:solidFill>
                  <a:srgbClr val="179A9D"/>
                </a:solidFill>
                <a:latin typeface="+mj-lt"/>
              </a:rPr>
              <a:t>.</a:t>
            </a:r>
            <a:endParaRPr lang="en-US" sz="4400" dirty="0">
              <a:solidFill>
                <a:srgbClr val="179A9D"/>
              </a:solidFill>
              <a:latin typeface="+mj-l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79A9D"/>
              </a:buClr>
              <a:buFont typeface="Arial"/>
              <a:buNone/>
            </a:pPr>
            <a:r>
              <a:rPr lang="en" sz="1400" b="0" i="0" u="none" strike="noStrike" cap="none" dirty="0" smtClean="0">
                <a:solidFill>
                  <a:srgbClr val="179A9D"/>
                </a:solidFill>
                <a:latin typeface="+mj-lt"/>
                <a:sym typeface="Arial"/>
              </a:rPr>
              <a:t>.</a:t>
            </a:r>
            <a:endParaRPr sz="1400" b="0" i="0" u="none" strike="noStrike" cap="none" dirty="0">
              <a:solidFill>
                <a:srgbClr val="179A9D"/>
              </a:solidFill>
              <a:latin typeface="+mj-lt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961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/>
        </p:nvSpPr>
        <p:spPr>
          <a:xfrm rot="16200000">
            <a:off x="-1635820" y="1672252"/>
            <a:ext cx="4876007" cy="15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 sz="400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Simbol Use Case Diagram</a:t>
            </a:r>
            <a:endParaRPr sz="40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7236296" y="0"/>
            <a:ext cx="1907704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101"/>
          <p:cNvSpPr/>
          <p:nvPr/>
        </p:nvSpPr>
        <p:spPr>
          <a:xfrm rot="-1060536">
            <a:off x="7124472" y="872359"/>
            <a:ext cx="1334134" cy="1058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2404" y="0"/>
                </a:moveTo>
                <a:lnTo>
                  <a:pt x="120000" y="60000"/>
                </a:lnTo>
                <a:lnTo>
                  <a:pt x="72404" y="120000"/>
                </a:lnTo>
                <a:lnTo>
                  <a:pt x="72404" y="90000"/>
                </a:lnTo>
                <a:lnTo>
                  <a:pt x="0" y="90000"/>
                </a:lnTo>
                <a:lnTo>
                  <a:pt x="15167" y="30000"/>
                </a:lnTo>
                <a:lnTo>
                  <a:pt x="72404" y="30000"/>
                </a:lnTo>
                <a:close/>
              </a:path>
            </a:pathLst>
          </a:custGeom>
          <a:solidFill>
            <a:srgbClr val="16B7B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Shape 102"/>
          <p:cNvSpPr/>
          <p:nvPr/>
        </p:nvSpPr>
        <p:spPr>
          <a:xfrm rot="-1060536">
            <a:off x="7124472" y="1976473"/>
            <a:ext cx="1334134" cy="1058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2404" y="0"/>
                </a:moveTo>
                <a:lnTo>
                  <a:pt x="120000" y="60000"/>
                </a:lnTo>
                <a:lnTo>
                  <a:pt x="72404" y="120000"/>
                </a:lnTo>
                <a:lnTo>
                  <a:pt x="72404" y="90000"/>
                </a:lnTo>
                <a:lnTo>
                  <a:pt x="0" y="90000"/>
                </a:lnTo>
                <a:lnTo>
                  <a:pt x="15167" y="30000"/>
                </a:lnTo>
                <a:lnTo>
                  <a:pt x="72404" y="30000"/>
                </a:lnTo>
                <a:close/>
              </a:path>
            </a:pathLst>
          </a:custGeom>
          <a:solidFill>
            <a:srgbClr val="16B7B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/>
          <p:nvPr/>
        </p:nvSpPr>
        <p:spPr>
          <a:xfrm rot="-1060536">
            <a:off x="7124472" y="3080587"/>
            <a:ext cx="1334134" cy="1058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2404" y="0"/>
                </a:moveTo>
                <a:lnTo>
                  <a:pt x="120000" y="60000"/>
                </a:lnTo>
                <a:lnTo>
                  <a:pt x="72404" y="120000"/>
                </a:lnTo>
                <a:lnTo>
                  <a:pt x="72404" y="90000"/>
                </a:lnTo>
                <a:lnTo>
                  <a:pt x="0" y="90000"/>
                </a:lnTo>
                <a:lnTo>
                  <a:pt x="15167" y="30000"/>
                </a:lnTo>
                <a:lnTo>
                  <a:pt x="72404" y="30000"/>
                </a:lnTo>
                <a:close/>
              </a:path>
            </a:pathLst>
          </a:custGeom>
          <a:solidFill>
            <a:srgbClr val="16B7B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/>
          <p:nvPr/>
        </p:nvSpPr>
        <p:spPr>
          <a:xfrm rot="1060536" flipH="1">
            <a:off x="5964349" y="1424416"/>
            <a:ext cx="1383499" cy="105830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Shape 105"/>
          <p:cNvSpPr/>
          <p:nvPr/>
        </p:nvSpPr>
        <p:spPr>
          <a:xfrm rot="1060536" flipH="1">
            <a:off x="5964349" y="2528530"/>
            <a:ext cx="1383499" cy="105830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/>
          <p:nvPr/>
        </p:nvSpPr>
        <p:spPr>
          <a:xfrm rot="1060536" flipH="1">
            <a:off x="5964349" y="3632646"/>
            <a:ext cx="1383499" cy="105830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/>
          <p:nvPr/>
        </p:nvSpPr>
        <p:spPr>
          <a:xfrm rot="1060536" flipH="1">
            <a:off x="5964349" y="314404"/>
            <a:ext cx="1383499" cy="105830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Shape 108"/>
          <p:cNvSpPr/>
          <p:nvPr/>
        </p:nvSpPr>
        <p:spPr>
          <a:xfrm rot="-1060536">
            <a:off x="7117193" y="4189468"/>
            <a:ext cx="1334134" cy="1058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2404" y="0"/>
                </a:moveTo>
                <a:lnTo>
                  <a:pt x="120000" y="60000"/>
                </a:lnTo>
                <a:lnTo>
                  <a:pt x="72404" y="120000"/>
                </a:lnTo>
                <a:lnTo>
                  <a:pt x="72404" y="90000"/>
                </a:lnTo>
                <a:lnTo>
                  <a:pt x="0" y="90000"/>
                </a:lnTo>
                <a:lnTo>
                  <a:pt x="15167" y="30000"/>
                </a:lnTo>
                <a:lnTo>
                  <a:pt x="72404" y="30000"/>
                </a:lnTo>
                <a:close/>
              </a:path>
            </a:pathLst>
          </a:custGeom>
          <a:solidFill>
            <a:srgbClr val="16B7B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Shape 109"/>
          <p:cNvSpPr/>
          <p:nvPr/>
        </p:nvSpPr>
        <p:spPr>
          <a:xfrm rot="-1060536">
            <a:off x="7157361" y="12575"/>
            <a:ext cx="1334133" cy="79372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0912" y="0"/>
                </a:moveTo>
                <a:lnTo>
                  <a:pt x="108030" y="19881"/>
                </a:lnTo>
                <a:lnTo>
                  <a:pt x="120000" y="39999"/>
                </a:lnTo>
                <a:lnTo>
                  <a:pt x="72404" y="120000"/>
                </a:lnTo>
                <a:lnTo>
                  <a:pt x="72404" y="80000"/>
                </a:lnTo>
                <a:lnTo>
                  <a:pt x="0" y="80000"/>
                </a:lnTo>
                <a:lnTo>
                  <a:pt x="15167" y="0"/>
                </a:lnTo>
                <a:close/>
              </a:path>
            </a:pathLst>
          </a:custGeom>
          <a:solidFill>
            <a:srgbClr val="16B7B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Shape 110"/>
          <p:cNvSpPr/>
          <p:nvPr/>
        </p:nvSpPr>
        <p:spPr>
          <a:xfrm rot="1060536" flipH="1">
            <a:off x="6020816" y="4705082"/>
            <a:ext cx="1184167" cy="61468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6377" y="0"/>
                </a:moveTo>
                <a:lnTo>
                  <a:pt x="66377" y="51651"/>
                </a:lnTo>
                <a:lnTo>
                  <a:pt x="0" y="51651"/>
                </a:lnTo>
                <a:lnTo>
                  <a:pt x="111332" y="120000"/>
                </a:lnTo>
                <a:lnTo>
                  <a:pt x="120000" y="10330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182" y="0"/>
            <a:ext cx="390102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4294967295"/>
          </p:nvPr>
        </p:nvSpPr>
        <p:spPr>
          <a:xfrm>
            <a:off x="4139952" y="2571750"/>
            <a:ext cx="5004048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79A9D"/>
              </a:buClr>
              <a:buFont typeface="Arial"/>
              <a:buNone/>
            </a:pPr>
            <a:r>
              <a:rPr lang="en" sz="4000" b="1" i="0" u="none" strike="noStrike" cap="none" dirty="0" smtClean="0">
                <a:solidFill>
                  <a:srgbClr val="179A9D"/>
                </a:solidFill>
                <a:latin typeface="Arial"/>
                <a:ea typeface="Arial"/>
                <a:cs typeface="Arial"/>
                <a:sym typeface="Arial"/>
              </a:rPr>
              <a:t>Class Diagram</a:t>
            </a:r>
            <a:endParaRPr sz="4000" b="1" i="0" u="none" strike="noStrike" cap="none" dirty="0">
              <a:solidFill>
                <a:srgbClr val="179A9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body" idx="4294967295"/>
          </p:nvPr>
        </p:nvSpPr>
        <p:spPr>
          <a:xfrm>
            <a:off x="4139952" y="3465420"/>
            <a:ext cx="5004048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179A9D"/>
              </a:buClr>
            </a:pPr>
            <a:r>
              <a:rPr lang="en-US" dirty="0">
                <a:solidFill>
                  <a:srgbClr val="179A9D"/>
                </a:solidFill>
              </a:rPr>
              <a:t>D</a:t>
            </a:r>
            <a:r>
              <a:rPr lang="en-US" dirty="0" smtClean="0">
                <a:solidFill>
                  <a:srgbClr val="179A9D"/>
                </a:solidFill>
              </a:rPr>
              <a:t>iagram </a:t>
            </a:r>
            <a:r>
              <a:rPr lang="en-US" dirty="0">
                <a:solidFill>
                  <a:srgbClr val="179A9D"/>
                </a:solidFill>
              </a:rPr>
              <a:t>yang </a:t>
            </a:r>
            <a:r>
              <a:rPr lang="en-US" dirty="0" err="1">
                <a:solidFill>
                  <a:srgbClr val="179A9D"/>
                </a:solidFill>
              </a:rPr>
              <a:t>memperlihatkan</a:t>
            </a:r>
            <a:r>
              <a:rPr lang="en-US" dirty="0">
                <a:solidFill>
                  <a:srgbClr val="179A9D"/>
                </a:solidFill>
              </a:rPr>
              <a:t> </a:t>
            </a:r>
            <a:r>
              <a:rPr lang="en-US" dirty="0" err="1">
                <a:solidFill>
                  <a:srgbClr val="179A9D"/>
                </a:solidFill>
              </a:rPr>
              <a:t>atau</a:t>
            </a:r>
            <a:r>
              <a:rPr lang="en-US" dirty="0">
                <a:solidFill>
                  <a:srgbClr val="179A9D"/>
                </a:solidFill>
              </a:rPr>
              <a:t> </a:t>
            </a:r>
            <a:r>
              <a:rPr lang="en-US" dirty="0" err="1">
                <a:solidFill>
                  <a:srgbClr val="179A9D"/>
                </a:solidFill>
              </a:rPr>
              <a:t>menampilkan</a:t>
            </a:r>
            <a:r>
              <a:rPr lang="en-US" dirty="0">
                <a:solidFill>
                  <a:srgbClr val="179A9D"/>
                </a:solidFill>
              </a:rPr>
              <a:t> </a:t>
            </a:r>
            <a:r>
              <a:rPr lang="en-US" dirty="0" err="1">
                <a:solidFill>
                  <a:srgbClr val="179A9D"/>
                </a:solidFill>
              </a:rPr>
              <a:t>struktur</a:t>
            </a:r>
            <a:r>
              <a:rPr lang="en-US" dirty="0">
                <a:solidFill>
                  <a:srgbClr val="179A9D"/>
                </a:solidFill>
              </a:rPr>
              <a:t> </a:t>
            </a:r>
            <a:r>
              <a:rPr lang="en-US" dirty="0" err="1" smtClean="0">
                <a:solidFill>
                  <a:srgbClr val="179A9D"/>
                </a:solidFill>
              </a:rPr>
              <a:t>dari</a:t>
            </a:r>
            <a:r>
              <a:rPr lang="en-US" dirty="0" smtClean="0">
                <a:solidFill>
                  <a:srgbClr val="179A9D"/>
                </a:solidFill>
              </a:rPr>
              <a:t> </a:t>
            </a:r>
            <a:r>
              <a:rPr lang="en-US" dirty="0" err="1" smtClean="0">
                <a:solidFill>
                  <a:srgbClr val="179A9D"/>
                </a:solidFill>
              </a:rPr>
              <a:t>sebuah</a:t>
            </a:r>
            <a:r>
              <a:rPr lang="en-US" dirty="0" smtClean="0">
                <a:solidFill>
                  <a:srgbClr val="179A9D"/>
                </a:solidFill>
              </a:rPr>
              <a:t> system</a:t>
            </a:r>
            <a:r>
              <a:rPr lang="en-US" dirty="0" smtClean="0">
                <a:solidFill>
                  <a:srgbClr val="179A9D"/>
                </a:solidFill>
              </a:rPr>
              <a:t>, system </a:t>
            </a:r>
            <a:r>
              <a:rPr lang="en-US" dirty="0" err="1">
                <a:solidFill>
                  <a:srgbClr val="179A9D"/>
                </a:solidFill>
              </a:rPr>
              <a:t>tersebut</a:t>
            </a:r>
            <a:r>
              <a:rPr lang="en-US" dirty="0">
                <a:solidFill>
                  <a:srgbClr val="179A9D"/>
                </a:solidFill>
              </a:rPr>
              <a:t> </a:t>
            </a:r>
            <a:r>
              <a:rPr lang="en-US" dirty="0" err="1">
                <a:solidFill>
                  <a:srgbClr val="179A9D"/>
                </a:solidFill>
              </a:rPr>
              <a:t>akan</a:t>
            </a:r>
            <a:r>
              <a:rPr lang="en-US" dirty="0">
                <a:solidFill>
                  <a:srgbClr val="179A9D"/>
                </a:solidFill>
              </a:rPr>
              <a:t> </a:t>
            </a:r>
            <a:r>
              <a:rPr lang="en-US" dirty="0" err="1">
                <a:solidFill>
                  <a:srgbClr val="179A9D"/>
                </a:solidFill>
              </a:rPr>
              <a:t>menampilkan</a:t>
            </a:r>
            <a:r>
              <a:rPr lang="en-US" dirty="0">
                <a:solidFill>
                  <a:srgbClr val="179A9D"/>
                </a:solidFill>
              </a:rPr>
              <a:t> system </a:t>
            </a:r>
            <a:r>
              <a:rPr lang="en-US" dirty="0" err="1">
                <a:solidFill>
                  <a:srgbClr val="179A9D"/>
                </a:solidFill>
              </a:rPr>
              <a:t>kelas,atribut</a:t>
            </a:r>
            <a:r>
              <a:rPr lang="en-US" dirty="0">
                <a:solidFill>
                  <a:srgbClr val="179A9D"/>
                </a:solidFill>
              </a:rPr>
              <a:t> </a:t>
            </a:r>
            <a:r>
              <a:rPr lang="en-US" dirty="0" err="1">
                <a:solidFill>
                  <a:srgbClr val="179A9D"/>
                </a:solidFill>
              </a:rPr>
              <a:t>dan</a:t>
            </a:r>
            <a:r>
              <a:rPr lang="en-US" dirty="0">
                <a:solidFill>
                  <a:srgbClr val="179A9D"/>
                </a:solidFill>
              </a:rPr>
              <a:t> </a:t>
            </a:r>
            <a:r>
              <a:rPr lang="en-US" dirty="0" err="1">
                <a:solidFill>
                  <a:srgbClr val="179A9D"/>
                </a:solidFill>
              </a:rPr>
              <a:t>hubungan</a:t>
            </a:r>
            <a:r>
              <a:rPr lang="en-US" dirty="0">
                <a:solidFill>
                  <a:srgbClr val="179A9D"/>
                </a:solidFill>
              </a:rPr>
              <a:t> </a:t>
            </a:r>
            <a:r>
              <a:rPr lang="en-US" dirty="0" err="1">
                <a:solidFill>
                  <a:srgbClr val="179A9D"/>
                </a:solidFill>
              </a:rPr>
              <a:t>antara</a:t>
            </a:r>
            <a:r>
              <a:rPr lang="en-US" dirty="0">
                <a:solidFill>
                  <a:srgbClr val="179A9D"/>
                </a:solidFill>
              </a:rPr>
              <a:t> </a:t>
            </a:r>
            <a:r>
              <a:rPr lang="en-US" dirty="0" err="1" smtClean="0">
                <a:solidFill>
                  <a:srgbClr val="179A9D"/>
                </a:solidFill>
              </a:rPr>
              <a:t>kelas</a:t>
            </a:r>
            <a:r>
              <a:rPr lang="en-US" dirty="0" smtClean="0">
                <a:solidFill>
                  <a:srgbClr val="179A9D"/>
                </a:solidFill>
              </a:rPr>
              <a:t> </a:t>
            </a:r>
            <a:r>
              <a:rPr lang="en-US" dirty="0" err="1" smtClean="0">
                <a:solidFill>
                  <a:srgbClr val="179A9D"/>
                </a:solidFill>
              </a:rPr>
              <a:t>ketika</a:t>
            </a:r>
            <a:r>
              <a:rPr lang="en-US" dirty="0" smtClean="0">
                <a:solidFill>
                  <a:srgbClr val="179A9D"/>
                </a:solidFill>
              </a:rPr>
              <a:t> </a:t>
            </a:r>
            <a:r>
              <a:rPr lang="en-US" dirty="0" err="1">
                <a:solidFill>
                  <a:srgbClr val="179A9D"/>
                </a:solidFill>
              </a:rPr>
              <a:t>suatu</a:t>
            </a:r>
            <a:r>
              <a:rPr lang="en-US" dirty="0">
                <a:solidFill>
                  <a:srgbClr val="179A9D"/>
                </a:solidFill>
              </a:rPr>
              <a:t> </a:t>
            </a:r>
            <a:r>
              <a:rPr lang="en-US" dirty="0" smtClean="0">
                <a:solidFill>
                  <a:srgbClr val="179A9D"/>
                </a:solidFill>
              </a:rPr>
              <a:t>system </a:t>
            </a:r>
            <a:r>
              <a:rPr lang="en-US" dirty="0" err="1">
                <a:solidFill>
                  <a:srgbClr val="179A9D"/>
                </a:solidFill>
              </a:rPr>
              <a:t>telah</a:t>
            </a:r>
            <a:r>
              <a:rPr lang="en-US" dirty="0">
                <a:solidFill>
                  <a:srgbClr val="179A9D"/>
                </a:solidFill>
              </a:rPr>
              <a:t> </a:t>
            </a:r>
            <a:r>
              <a:rPr lang="en-US" dirty="0" err="1">
                <a:solidFill>
                  <a:srgbClr val="179A9D"/>
                </a:solidFill>
              </a:rPr>
              <a:t>selesai</a:t>
            </a:r>
            <a:r>
              <a:rPr lang="en-US" dirty="0">
                <a:solidFill>
                  <a:srgbClr val="179A9D"/>
                </a:solidFill>
              </a:rPr>
              <a:t> </a:t>
            </a:r>
            <a:r>
              <a:rPr lang="en-US" dirty="0" err="1">
                <a:solidFill>
                  <a:srgbClr val="179A9D"/>
                </a:solidFill>
              </a:rPr>
              <a:t>membuat</a:t>
            </a:r>
            <a:r>
              <a:rPr lang="en-US" dirty="0">
                <a:solidFill>
                  <a:srgbClr val="179A9D"/>
                </a:solidFill>
              </a:rPr>
              <a:t> diagram</a:t>
            </a:r>
            <a:r>
              <a:rPr lang="en-US" dirty="0" smtClean="0">
                <a:solidFill>
                  <a:srgbClr val="179A9D"/>
                </a:solidFill>
              </a:rPr>
              <a:t>.</a:t>
            </a:r>
            <a:endParaRPr sz="1400" b="0" i="0" u="none" strike="noStrike" cap="none" dirty="0">
              <a:solidFill>
                <a:srgbClr val="179A9D"/>
              </a:solidFill>
              <a:latin typeface="+mj-lt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041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/>
        </p:nvSpPr>
        <p:spPr>
          <a:xfrm rot="16200000">
            <a:off x="-1288418" y="1497353"/>
            <a:ext cx="4181206" cy="15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 sz="400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Simbol Class Diagram</a:t>
            </a:r>
            <a:endParaRPr sz="40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7236296" y="0"/>
            <a:ext cx="1907704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101"/>
          <p:cNvSpPr/>
          <p:nvPr/>
        </p:nvSpPr>
        <p:spPr>
          <a:xfrm rot="-1060536">
            <a:off x="7124472" y="872359"/>
            <a:ext cx="1334134" cy="1058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2404" y="0"/>
                </a:moveTo>
                <a:lnTo>
                  <a:pt x="120000" y="60000"/>
                </a:lnTo>
                <a:lnTo>
                  <a:pt x="72404" y="120000"/>
                </a:lnTo>
                <a:lnTo>
                  <a:pt x="72404" y="90000"/>
                </a:lnTo>
                <a:lnTo>
                  <a:pt x="0" y="90000"/>
                </a:lnTo>
                <a:lnTo>
                  <a:pt x="15167" y="30000"/>
                </a:lnTo>
                <a:lnTo>
                  <a:pt x="72404" y="30000"/>
                </a:lnTo>
                <a:close/>
              </a:path>
            </a:pathLst>
          </a:custGeom>
          <a:solidFill>
            <a:srgbClr val="16B7B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Shape 102"/>
          <p:cNvSpPr/>
          <p:nvPr/>
        </p:nvSpPr>
        <p:spPr>
          <a:xfrm rot="-1060536">
            <a:off x="7124472" y="1976473"/>
            <a:ext cx="1334134" cy="1058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2404" y="0"/>
                </a:moveTo>
                <a:lnTo>
                  <a:pt x="120000" y="60000"/>
                </a:lnTo>
                <a:lnTo>
                  <a:pt x="72404" y="120000"/>
                </a:lnTo>
                <a:lnTo>
                  <a:pt x="72404" y="90000"/>
                </a:lnTo>
                <a:lnTo>
                  <a:pt x="0" y="90000"/>
                </a:lnTo>
                <a:lnTo>
                  <a:pt x="15167" y="30000"/>
                </a:lnTo>
                <a:lnTo>
                  <a:pt x="72404" y="30000"/>
                </a:lnTo>
                <a:close/>
              </a:path>
            </a:pathLst>
          </a:custGeom>
          <a:solidFill>
            <a:srgbClr val="16B7B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/>
          <p:nvPr/>
        </p:nvSpPr>
        <p:spPr>
          <a:xfrm rot="-1060536">
            <a:off x="7124472" y="3080587"/>
            <a:ext cx="1334134" cy="1058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2404" y="0"/>
                </a:moveTo>
                <a:lnTo>
                  <a:pt x="120000" y="60000"/>
                </a:lnTo>
                <a:lnTo>
                  <a:pt x="72404" y="120000"/>
                </a:lnTo>
                <a:lnTo>
                  <a:pt x="72404" y="90000"/>
                </a:lnTo>
                <a:lnTo>
                  <a:pt x="0" y="90000"/>
                </a:lnTo>
                <a:lnTo>
                  <a:pt x="15167" y="30000"/>
                </a:lnTo>
                <a:lnTo>
                  <a:pt x="72404" y="30000"/>
                </a:lnTo>
                <a:close/>
              </a:path>
            </a:pathLst>
          </a:custGeom>
          <a:solidFill>
            <a:srgbClr val="16B7B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/>
          <p:nvPr/>
        </p:nvSpPr>
        <p:spPr>
          <a:xfrm rot="1060536" flipH="1">
            <a:off x="5964349" y="1424416"/>
            <a:ext cx="1383499" cy="105830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Shape 105"/>
          <p:cNvSpPr/>
          <p:nvPr/>
        </p:nvSpPr>
        <p:spPr>
          <a:xfrm rot="1060536" flipH="1">
            <a:off x="5964349" y="2528530"/>
            <a:ext cx="1383499" cy="105830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/>
          <p:nvPr/>
        </p:nvSpPr>
        <p:spPr>
          <a:xfrm rot="1060536" flipH="1">
            <a:off x="5964349" y="3632646"/>
            <a:ext cx="1383499" cy="105830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/>
          <p:nvPr/>
        </p:nvSpPr>
        <p:spPr>
          <a:xfrm rot="1060536" flipH="1">
            <a:off x="5964349" y="314404"/>
            <a:ext cx="1383499" cy="105830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Shape 108"/>
          <p:cNvSpPr/>
          <p:nvPr/>
        </p:nvSpPr>
        <p:spPr>
          <a:xfrm rot="-1060536">
            <a:off x="7117193" y="4189468"/>
            <a:ext cx="1334134" cy="1058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2404" y="0"/>
                </a:moveTo>
                <a:lnTo>
                  <a:pt x="120000" y="60000"/>
                </a:lnTo>
                <a:lnTo>
                  <a:pt x="72404" y="120000"/>
                </a:lnTo>
                <a:lnTo>
                  <a:pt x="72404" y="90000"/>
                </a:lnTo>
                <a:lnTo>
                  <a:pt x="0" y="90000"/>
                </a:lnTo>
                <a:lnTo>
                  <a:pt x="15167" y="30000"/>
                </a:lnTo>
                <a:lnTo>
                  <a:pt x="72404" y="30000"/>
                </a:lnTo>
                <a:close/>
              </a:path>
            </a:pathLst>
          </a:custGeom>
          <a:solidFill>
            <a:srgbClr val="16B7B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Shape 109"/>
          <p:cNvSpPr/>
          <p:nvPr/>
        </p:nvSpPr>
        <p:spPr>
          <a:xfrm rot="-1060536">
            <a:off x="7157361" y="12575"/>
            <a:ext cx="1334133" cy="79372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0912" y="0"/>
                </a:moveTo>
                <a:lnTo>
                  <a:pt x="108030" y="19881"/>
                </a:lnTo>
                <a:lnTo>
                  <a:pt x="120000" y="39999"/>
                </a:lnTo>
                <a:lnTo>
                  <a:pt x="72404" y="120000"/>
                </a:lnTo>
                <a:lnTo>
                  <a:pt x="72404" y="80000"/>
                </a:lnTo>
                <a:lnTo>
                  <a:pt x="0" y="80000"/>
                </a:lnTo>
                <a:lnTo>
                  <a:pt x="15167" y="0"/>
                </a:lnTo>
                <a:close/>
              </a:path>
            </a:pathLst>
          </a:custGeom>
          <a:solidFill>
            <a:srgbClr val="16B7B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Shape 110"/>
          <p:cNvSpPr/>
          <p:nvPr/>
        </p:nvSpPr>
        <p:spPr>
          <a:xfrm rot="1060536" flipH="1">
            <a:off x="6020816" y="4705082"/>
            <a:ext cx="1184167" cy="61468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6377" y="0"/>
                </a:moveTo>
                <a:lnTo>
                  <a:pt x="66377" y="51651"/>
                </a:lnTo>
                <a:lnTo>
                  <a:pt x="0" y="51651"/>
                </a:lnTo>
                <a:lnTo>
                  <a:pt x="111332" y="120000"/>
                </a:lnTo>
                <a:lnTo>
                  <a:pt x="120000" y="10330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8" t="16954" r="9454" b="1946"/>
          <a:stretch/>
        </p:blipFill>
        <p:spPr>
          <a:xfrm>
            <a:off x="1593845" y="563296"/>
            <a:ext cx="4335695" cy="401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85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4294967295"/>
          </p:nvPr>
        </p:nvSpPr>
        <p:spPr>
          <a:xfrm>
            <a:off x="4139951" y="2571750"/>
            <a:ext cx="5086241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79A9D"/>
              </a:buClr>
              <a:buFont typeface="Arial"/>
              <a:buNone/>
            </a:pPr>
            <a:r>
              <a:rPr lang="en" sz="4000" b="1" i="0" u="none" strike="noStrike" cap="none" dirty="0" smtClean="0">
                <a:solidFill>
                  <a:srgbClr val="179A9D"/>
                </a:solidFill>
                <a:latin typeface="Arial"/>
                <a:ea typeface="Arial"/>
                <a:cs typeface="Arial"/>
                <a:sym typeface="Arial"/>
              </a:rPr>
              <a:t>State Chart Diagram</a:t>
            </a:r>
            <a:endParaRPr sz="4000" b="1" i="0" u="none" strike="noStrike" cap="none" dirty="0">
              <a:solidFill>
                <a:srgbClr val="179A9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hape 132"/>
          <p:cNvSpPr txBox="1">
            <a:spLocks/>
          </p:cNvSpPr>
          <p:nvPr/>
        </p:nvSpPr>
        <p:spPr>
          <a:xfrm>
            <a:off x="4139952" y="3475694"/>
            <a:ext cx="5004048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179A9D"/>
              </a:buClr>
            </a:pPr>
            <a:r>
              <a:rPr lang="en-US" dirty="0">
                <a:solidFill>
                  <a:srgbClr val="179A9D"/>
                </a:solidFill>
              </a:rPr>
              <a:t>D</a:t>
            </a:r>
            <a:r>
              <a:rPr lang="en-US" dirty="0" smtClean="0">
                <a:solidFill>
                  <a:srgbClr val="179A9D"/>
                </a:solidFill>
              </a:rPr>
              <a:t>iagram </a:t>
            </a:r>
            <a:r>
              <a:rPr lang="en-US" dirty="0">
                <a:solidFill>
                  <a:srgbClr val="179A9D"/>
                </a:solidFill>
              </a:rPr>
              <a:t>yang </a:t>
            </a:r>
            <a:r>
              <a:rPr lang="en-US" dirty="0" err="1">
                <a:solidFill>
                  <a:srgbClr val="179A9D"/>
                </a:solidFill>
              </a:rPr>
              <a:t>menggambarkan</a:t>
            </a:r>
            <a:r>
              <a:rPr lang="en-US" dirty="0">
                <a:solidFill>
                  <a:srgbClr val="179A9D"/>
                </a:solidFill>
              </a:rPr>
              <a:t> </a:t>
            </a:r>
            <a:r>
              <a:rPr lang="en-US" dirty="0" err="1">
                <a:solidFill>
                  <a:srgbClr val="179A9D"/>
                </a:solidFill>
              </a:rPr>
              <a:t>daur</a:t>
            </a:r>
            <a:r>
              <a:rPr lang="en-US" dirty="0">
                <a:solidFill>
                  <a:srgbClr val="179A9D"/>
                </a:solidFill>
              </a:rPr>
              <a:t> </a:t>
            </a:r>
            <a:r>
              <a:rPr lang="en-US" dirty="0" err="1">
                <a:solidFill>
                  <a:srgbClr val="179A9D"/>
                </a:solidFill>
              </a:rPr>
              <a:t>hidup</a:t>
            </a:r>
            <a:r>
              <a:rPr lang="en-US" dirty="0">
                <a:solidFill>
                  <a:srgbClr val="179A9D"/>
                </a:solidFill>
              </a:rPr>
              <a:t> (behavior pattern) </a:t>
            </a:r>
            <a:r>
              <a:rPr lang="en-US" dirty="0" err="1">
                <a:solidFill>
                  <a:srgbClr val="179A9D"/>
                </a:solidFill>
              </a:rPr>
              <a:t>dari</a:t>
            </a:r>
            <a:r>
              <a:rPr lang="en-US" dirty="0">
                <a:solidFill>
                  <a:srgbClr val="179A9D"/>
                </a:solidFill>
              </a:rPr>
              <a:t> </a:t>
            </a:r>
            <a:r>
              <a:rPr lang="en-US" dirty="0" err="1">
                <a:solidFill>
                  <a:srgbClr val="179A9D"/>
                </a:solidFill>
              </a:rPr>
              <a:t>sebuah</a:t>
            </a:r>
            <a:r>
              <a:rPr lang="en-US" dirty="0">
                <a:solidFill>
                  <a:srgbClr val="179A9D"/>
                </a:solidFill>
              </a:rPr>
              <a:t> </a:t>
            </a:r>
            <a:r>
              <a:rPr lang="en-US" dirty="0" err="1">
                <a:solidFill>
                  <a:srgbClr val="179A9D"/>
                </a:solidFill>
              </a:rPr>
              <a:t>objek</a:t>
            </a:r>
            <a:r>
              <a:rPr lang="en-US" dirty="0">
                <a:solidFill>
                  <a:srgbClr val="179A9D"/>
                </a:solidFill>
              </a:rPr>
              <a:t>, </a:t>
            </a:r>
            <a:r>
              <a:rPr lang="en-US" dirty="0" err="1">
                <a:solidFill>
                  <a:srgbClr val="179A9D"/>
                </a:solidFill>
              </a:rPr>
              <a:t>dari</a:t>
            </a:r>
            <a:r>
              <a:rPr lang="en-US" dirty="0">
                <a:solidFill>
                  <a:srgbClr val="179A9D"/>
                </a:solidFill>
              </a:rPr>
              <a:t> </a:t>
            </a:r>
            <a:r>
              <a:rPr lang="en-US" dirty="0" err="1">
                <a:solidFill>
                  <a:srgbClr val="179A9D"/>
                </a:solidFill>
              </a:rPr>
              <a:t>awal</a:t>
            </a:r>
            <a:r>
              <a:rPr lang="en-US" dirty="0">
                <a:solidFill>
                  <a:srgbClr val="179A9D"/>
                </a:solidFill>
              </a:rPr>
              <a:t> </a:t>
            </a:r>
            <a:r>
              <a:rPr lang="en-US" dirty="0" err="1">
                <a:solidFill>
                  <a:srgbClr val="179A9D"/>
                </a:solidFill>
              </a:rPr>
              <a:t>objek</a:t>
            </a:r>
            <a:r>
              <a:rPr lang="en-US" dirty="0">
                <a:solidFill>
                  <a:srgbClr val="179A9D"/>
                </a:solidFill>
              </a:rPr>
              <a:t> </a:t>
            </a:r>
            <a:r>
              <a:rPr lang="en-US" dirty="0" err="1">
                <a:solidFill>
                  <a:srgbClr val="179A9D"/>
                </a:solidFill>
              </a:rPr>
              <a:t>tsb</a:t>
            </a:r>
            <a:r>
              <a:rPr lang="en-US" dirty="0">
                <a:solidFill>
                  <a:srgbClr val="179A9D"/>
                </a:solidFill>
              </a:rPr>
              <a:t> </a:t>
            </a:r>
            <a:r>
              <a:rPr lang="en-US" dirty="0" err="1">
                <a:solidFill>
                  <a:srgbClr val="179A9D"/>
                </a:solidFill>
              </a:rPr>
              <a:t>diinisialisasi</a:t>
            </a:r>
            <a:r>
              <a:rPr lang="en-US" dirty="0">
                <a:solidFill>
                  <a:srgbClr val="179A9D"/>
                </a:solidFill>
              </a:rPr>
              <a:t> </a:t>
            </a:r>
            <a:r>
              <a:rPr lang="en-US" dirty="0" err="1">
                <a:solidFill>
                  <a:srgbClr val="179A9D"/>
                </a:solidFill>
              </a:rPr>
              <a:t>sampai</a:t>
            </a:r>
            <a:r>
              <a:rPr lang="en-US" dirty="0">
                <a:solidFill>
                  <a:srgbClr val="179A9D"/>
                </a:solidFill>
              </a:rPr>
              <a:t> di-destroy</a:t>
            </a:r>
            <a:r>
              <a:rPr lang="en-US" dirty="0" smtClean="0">
                <a:solidFill>
                  <a:srgbClr val="179A9D"/>
                </a:solidFill>
              </a:rPr>
              <a:t>. </a:t>
            </a:r>
          </a:p>
          <a:p>
            <a:pPr>
              <a:buClr>
                <a:srgbClr val="179A9D"/>
              </a:buClr>
            </a:pPr>
            <a:r>
              <a:rPr lang="en-ID" dirty="0" err="1" smtClean="0">
                <a:solidFill>
                  <a:srgbClr val="179A9D"/>
                </a:solidFill>
                <a:latin typeface="+mj-lt"/>
              </a:rPr>
              <a:t>Setiap</a:t>
            </a:r>
            <a:r>
              <a:rPr lang="en-ID" dirty="0" smtClean="0">
                <a:solidFill>
                  <a:srgbClr val="179A9D"/>
                </a:solidFill>
                <a:latin typeface="+mj-lt"/>
              </a:rPr>
              <a:t> class </a:t>
            </a:r>
            <a:r>
              <a:rPr lang="en-ID" dirty="0" err="1" smtClean="0">
                <a:solidFill>
                  <a:srgbClr val="179A9D"/>
                </a:solidFill>
                <a:latin typeface="+mj-lt"/>
              </a:rPr>
              <a:t>harus</a:t>
            </a:r>
            <a:r>
              <a:rPr lang="en-ID" dirty="0" smtClean="0">
                <a:solidFill>
                  <a:srgbClr val="179A9D"/>
                </a:solidFill>
                <a:latin typeface="+mj-lt"/>
              </a:rPr>
              <a:t> </a:t>
            </a:r>
            <a:r>
              <a:rPr lang="en-ID" dirty="0" err="1" smtClean="0">
                <a:solidFill>
                  <a:srgbClr val="179A9D"/>
                </a:solidFill>
                <a:latin typeface="+mj-lt"/>
              </a:rPr>
              <a:t>dibuatkan</a:t>
            </a:r>
            <a:r>
              <a:rPr lang="en-ID" dirty="0" smtClean="0">
                <a:solidFill>
                  <a:srgbClr val="179A9D"/>
                </a:solidFill>
                <a:latin typeface="+mj-lt"/>
              </a:rPr>
              <a:t> </a:t>
            </a:r>
            <a:r>
              <a:rPr lang="en-ID" dirty="0" err="1" smtClean="0">
                <a:solidFill>
                  <a:srgbClr val="179A9D"/>
                </a:solidFill>
                <a:latin typeface="+mj-lt"/>
              </a:rPr>
              <a:t>satu</a:t>
            </a:r>
            <a:r>
              <a:rPr lang="en-ID" dirty="0" smtClean="0">
                <a:solidFill>
                  <a:srgbClr val="179A9D"/>
                </a:solidFill>
                <a:latin typeface="+mj-lt"/>
              </a:rPr>
              <a:t> state chart diagram.</a:t>
            </a:r>
            <a:endParaRPr lang="en-US" dirty="0">
              <a:solidFill>
                <a:srgbClr val="179A9D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725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nts Slide Master">
  <a:themeElements>
    <a:clrScheme name="Custom 47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F3F3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204</Words>
  <Application>Microsoft Office PowerPoint</Application>
  <PresentationFormat>On-screen Show (16:9)</PresentationFormat>
  <Paragraphs>41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Contents Slide Master</vt:lpstr>
      <vt:lpstr>UML SISTEM INFORMASI</vt:lpstr>
      <vt:lpstr>Kelompok 1</vt:lpstr>
      <vt:lpstr>PowerPoint Presentation</vt:lpstr>
      <vt:lpstr>Macam-macam UML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SISTEM INFORMASI</dc:title>
  <dc:creator>Meta Gadiecha</dc:creator>
  <cp:lastModifiedBy>Windows User</cp:lastModifiedBy>
  <cp:revision>8</cp:revision>
  <dcterms:modified xsi:type="dcterms:W3CDTF">2018-05-20T20:01:22Z</dcterms:modified>
</cp:coreProperties>
</file>