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DDF6-C464-392F-C39F-30D385305DC4}"/>
              </a:ext>
            </a:extLst>
          </p:cNvPr>
          <p:cNvSpPr>
            <a:spLocks noGrp="1"/>
          </p:cNvSpPr>
          <p:nvPr>
            <p:ph type="ctrTitle"/>
          </p:nvPr>
        </p:nvSpPr>
        <p:spPr/>
        <p:txBody>
          <a:bodyPr/>
          <a:lstStyle/>
          <a:p>
            <a:r>
              <a:rPr lang="en-US" dirty="0"/>
              <a:t>Weather forecast using machine learning </a:t>
            </a:r>
          </a:p>
        </p:txBody>
      </p:sp>
      <p:sp>
        <p:nvSpPr>
          <p:cNvPr id="3" name="Subtitle 2">
            <a:extLst>
              <a:ext uri="{FF2B5EF4-FFF2-40B4-BE49-F238E27FC236}">
                <a16:creationId xmlns:a16="http://schemas.microsoft.com/office/drawing/2014/main" id="{8DCA70BB-9012-1F30-EDA8-AB8C975D4A1D}"/>
              </a:ext>
            </a:extLst>
          </p:cNvPr>
          <p:cNvSpPr>
            <a:spLocks noGrp="1"/>
          </p:cNvSpPr>
          <p:nvPr>
            <p:ph type="subTitle" idx="1"/>
          </p:nvPr>
        </p:nvSpPr>
        <p:spPr/>
        <p:txBody>
          <a:bodyPr/>
          <a:lstStyle/>
          <a:p>
            <a:r>
              <a:rPr lang="en-US" dirty="0"/>
              <a:t>Predicting atmospheric trends using ml</a:t>
            </a:r>
          </a:p>
        </p:txBody>
      </p:sp>
    </p:spTree>
    <p:extLst>
      <p:ext uri="{BB962C8B-B14F-4D97-AF65-F5344CB8AC3E}">
        <p14:creationId xmlns:p14="http://schemas.microsoft.com/office/powerpoint/2010/main" val="314036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0B96-0009-F547-ADA9-692F0024F458}"/>
              </a:ext>
            </a:extLst>
          </p:cNvPr>
          <p:cNvSpPr>
            <a:spLocks noGrp="1"/>
          </p:cNvSpPr>
          <p:nvPr>
            <p:ph type="title"/>
          </p:nvPr>
        </p:nvSpPr>
        <p:spPr/>
        <p:txBody>
          <a:bodyPr/>
          <a:lstStyle/>
          <a:p>
            <a:r>
              <a:rPr lang="en-US" dirty="0"/>
              <a:t>What is machine learning? </a:t>
            </a:r>
          </a:p>
        </p:txBody>
      </p:sp>
      <p:sp>
        <p:nvSpPr>
          <p:cNvPr id="3" name="Content Placeholder 2">
            <a:extLst>
              <a:ext uri="{FF2B5EF4-FFF2-40B4-BE49-F238E27FC236}">
                <a16:creationId xmlns:a16="http://schemas.microsoft.com/office/drawing/2014/main" id="{532DAE3A-32A7-6CC8-7ABF-1E39348F034C}"/>
              </a:ext>
            </a:extLst>
          </p:cNvPr>
          <p:cNvSpPr>
            <a:spLocks noGrp="1"/>
          </p:cNvSpPr>
          <p:nvPr>
            <p:ph idx="1"/>
          </p:nvPr>
        </p:nvSpPr>
        <p:spPr/>
        <p:txBody>
          <a:bodyPr/>
          <a:lstStyle/>
          <a:p>
            <a:r>
              <a:rPr lang="en-US" dirty="0"/>
              <a:t>Machine Learning (ML) is a branch of artificial intelligence (AI) that enables computers to learn from data and improve over time without being explicitly programmed. By analyzing patterns and making predictions based on input data, ML algorithms can automate tasks, make decisions, and uncover insights across various domains.</a:t>
            </a:r>
          </a:p>
        </p:txBody>
      </p:sp>
    </p:spTree>
    <p:extLst>
      <p:ext uri="{BB962C8B-B14F-4D97-AF65-F5344CB8AC3E}">
        <p14:creationId xmlns:p14="http://schemas.microsoft.com/office/powerpoint/2010/main" val="321875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503-C7F6-D2CB-1394-D8A722CB76B7}"/>
              </a:ext>
            </a:extLst>
          </p:cNvPr>
          <p:cNvSpPr>
            <a:spLocks noGrp="1"/>
          </p:cNvSpPr>
          <p:nvPr>
            <p:ph type="title"/>
          </p:nvPr>
        </p:nvSpPr>
        <p:spPr/>
        <p:txBody>
          <a:bodyPr/>
          <a:lstStyle/>
          <a:p>
            <a:r>
              <a:rPr lang="en-US" dirty="0"/>
              <a:t>Different types of ML</a:t>
            </a:r>
          </a:p>
        </p:txBody>
      </p:sp>
      <p:sp>
        <p:nvSpPr>
          <p:cNvPr id="3" name="Content Placeholder 2">
            <a:extLst>
              <a:ext uri="{FF2B5EF4-FFF2-40B4-BE49-F238E27FC236}">
                <a16:creationId xmlns:a16="http://schemas.microsoft.com/office/drawing/2014/main" id="{CA941DF5-5F28-F250-7EF9-6ACC25B70CEE}"/>
              </a:ext>
            </a:extLst>
          </p:cNvPr>
          <p:cNvSpPr>
            <a:spLocks noGrp="1"/>
          </p:cNvSpPr>
          <p:nvPr>
            <p:ph idx="1"/>
          </p:nvPr>
        </p:nvSpPr>
        <p:spPr/>
        <p:txBody>
          <a:bodyPr/>
          <a:lstStyle/>
          <a:p>
            <a:r>
              <a:rPr lang="en-US" dirty="0"/>
              <a:t>Supervised machine learning</a:t>
            </a:r>
          </a:p>
          <a:p>
            <a:r>
              <a:rPr lang="en-US" dirty="0"/>
              <a:t>Unsupervised machine learning</a:t>
            </a:r>
          </a:p>
          <a:p>
            <a:r>
              <a:rPr lang="en-US" dirty="0"/>
              <a:t>Semi-supervised machine learning</a:t>
            </a:r>
          </a:p>
          <a:p>
            <a:r>
              <a:rPr lang="en-US" dirty="0"/>
              <a:t>Reinforcement  learning</a:t>
            </a:r>
          </a:p>
        </p:txBody>
      </p:sp>
    </p:spTree>
    <p:extLst>
      <p:ext uri="{BB962C8B-B14F-4D97-AF65-F5344CB8AC3E}">
        <p14:creationId xmlns:p14="http://schemas.microsoft.com/office/powerpoint/2010/main" val="3568927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0</TotalTime>
  <Words>87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Weather forecast using machine learning </vt:lpstr>
      <vt:lpstr>What is machine learning? </vt:lpstr>
      <vt:lpstr>Different types of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using machine learning </dc:title>
  <dc:creator>Faris P</dc:creator>
  <cp:lastModifiedBy>Faris P</cp:lastModifiedBy>
  <cp:revision>3</cp:revision>
  <dcterms:created xsi:type="dcterms:W3CDTF">2024-02-28T06:55:58Z</dcterms:created>
  <dcterms:modified xsi:type="dcterms:W3CDTF">2024-02-28T14:53:36Z</dcterms:modified>
</cp:coreProperties>
</file>