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5"/>
  </p:notesMasterIdLst>
  <p:sldIdLst>
    <p:sldId id="256" r:id="rId2"/>
    <p:sldId id="257" r:id="rId3"/>
    <p:sldId id="259" r:id="rId4"/>
    <p:sldId id="258" r:id="rId5"/>
    <p:sldId id="260" r:id="rId6"/>
    <p:sldId id="261" r:id="rId7"/>
    <p:sldId id="262" r:id="rId8"/>
    <p:sldId id="343" r:id="rId9"/>
    <p:sldId id="344" r:id="rId10"/>
    <p:sldId id="263" r:id="rId11"/>
    <p:sldId id="345" r:id="rId12"/>
    <p:sldId id="346" r:id="rId13"/>
    <p:sldId id="264" r:id="rId14"/>
  </p:sldIdLst>
  <p:sldSz cx="9144000" cy="5143500" type="screen16x9"/>
  <p:notesSz cx="6858000" cy="9144000"/>
  <p:embeddedFontLst>
    <p:embeddedFont>
      <p:font typeface="Libre Baskerville" panose="02000000000000000000" pitchFamily="2" charset="0"/>
      <p:regular r:id="rId16"/>
      <p:bold r:id="rId17"/>
      <p:italic r:id="rId18"/>
    </p:embeddedFont>
    <p:embeddedFont>
      <p:font typeface="Roboto" panose="02000000000000000000" pitchFamily="2" charset="0"/>
      <p:regular r:id="rId19"/>
      <p:bold r:id="rId20"/>
      <p:italic r:id="rId21"/>
      <p:boldItalic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A33A7-242B-4903-87A5-2307A506C024}">
  <a:tblStyle styleId="{445A33A7-242B-4903-87A5-2307A506C0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2050" y="7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48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62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5414e45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15414e45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115414e4555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115414e4555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227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044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1">
  <p:cSld name="SECTION_HEADER_1_3_2">
    <p:bg>
      <p:bgPr>
        <a:solidFill>
          <a:schemeClr val="lt2"/>
        </a:solidFill>
        <a:effectLst/>
      </p:bgPr>
    </p:bg>
    <p:spTree>
      <p:nvGrpSpPr>
        <p:cNvPr id="1" name="Shape 139"/>
        <p:cNvGrpSpPr/>
        <p:nvPr/>
      </p:nvGrpSpPr>
      <p:grpSpPr>
        <a:xfrm>
          <a:off x="0" y="0"/>
          <a:ext cx="0" cy="0"/>
          <a:chOff x="0" y="0"/>
          <a:chExt cx="0" cy="0"/>
        </a:xfrm>
      </p:grpSpPr>
      <p:sp>
        <p:nvSpPr>
          <p:cNvPr id="140" name="Google Shape;140;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a:spLocks noGrp="1"/>
          </p:cNvSpPr>
          <p:nvPr>
            <p:ph type="subTitle" idx="1"/>
          </p:nvPr>
        </p:nvSpPr>
        <p:spPr>
          <a:xfrm>
            <a:off x="714113" y="22355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4" name="Google Shape;144;p22"/>
          <p:cNvSpPr txBox="1">
            <a:spLocks noGrp="1"/>
          </p:cNvSpPr>
          <p:nvPr>
            <p:ph type="title"/>
          </p:nvPr>
        </p:nvSpPr>
        <p:spPr>
          <a:xfrm>
            <a:off x="714125" y="1743775"/>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5" name="Google Shape;145;p22"/>
          <p:cNvSpPr txBox="1">
            <a:spLocks noGrp="1"/>
          </p:cNvSpPr>
          <p:nvPr>
            <p:ph type="title" idx="2" hasCustomPrompt="1"/>
          </p:nvPr>
        </p:nvSpPr>
        <p:spPr>
          <a:xfrm>
            <a:off x="705313" y="1245763"/>
            <a:ext cx="912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a:spLocks noGrp="1"/>
          </p:cNvSpPr>
          <p:nvPr>
            <p:ph type="subTitle" idx="3"/>
          </p:nvPr>
        </p:nvSpPr>
        <p:spPr>
          <a:xfrm>
            <a:off x="714113" y="39383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7" name="Google Shape;147;p22"/>
          <p:cNvSpPr txBox="1">
            <a:spLocks noGrp="1"/>
          </p:cNvSpPr>
          <p:nvPr>
            <p:ph type="title" idx="4"/>
          </p:nvPr>
        </p:nvSpPr>
        <p:spPr>
          <a:xfrm>
            <a:off x="714125" y="3442550"/>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8" name="Google Shape;148;p22"/>
          <p:cNvSpPr txBox="1">
            <a:spLocks noGrp="1"/>
          </p:cNvSpPr>
          <p:nvPr>
            <p:ph type="title" idx="5" hasCustomPrompt="1"/>
          </p:nvPr>
        </p:nvSpPr>
        <p:spPr>
          <a:xfrm>
            <a:off x="704413" y="2944538"/>
            <a:ext cx="9144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a:spLocks noGrp="1"/>
          </p:cNvSpPr>
          <p:nvPr>
            <p:ph type="subTitle" idx="6"/>
          </p:nvPr>
        </p:nvSpPr>
        <p:spPr>
          <a:xfrm>
            <a:off x="6088213" y="2235538"/>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50" name="Google Shape;150;p22"/>
          <p:cNvSpPr txBox="1">
            <a:spLocks noGrp="1"/>
          </p:cNvSpPr>
          <p:nvPr>
            <p:ph type="title" idx="7"/>
          </p:nvPr>
        </p:nvSpPr>
        <p:spPr>
          <a:xfrm>
            <a:off x="6088225" y="1743775"/>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1" name="Google Shape;151;p22"/>
          <p:cNvSpPr txBox="1">
            <a:spLocks noGrp="1"/>
          </p:cNvSpPr>
          <p:nvPr>
            <p:ph type="title" idx="8" hasCustomPrompt="1"/>
          </p:nvPr>
        </p:nvSpPr>
        <p:spPr>
          <a:xfrm>
            <a:off x="7515413" y="124576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a:spLocks noGrp="1"/>
          </p:cNvSpPr>
          <p:nvPr>
            <p:ph type="subTitle" idx="9"/>
          </p:nvPr>
        </p:nvSpPr>
        <p:spPr>
          <a:xfrm>
            <a:off x="6088213" y="3938388"/>
            <a:ext cx="2340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153" name="Google Shape;153;p22"/>
          <p:cNvSpPr txBox="1">
            <a:spLocks noGrp="1"/>
          </p:cNvSpPr>
          <p:nvPr>
            <p:ph type="title" idx="13"/>
          </p:nvPr>
        </p:nvSpPr>
        <p:spPr>
          <a:xfrm>
            <a:off x="6088225" y="3442550"/>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4" name="Google Shape;154;p22">
            <a:hlinkClick r:id="" action="ppaction://noaction"/>
          </p:cNvPr>
          <p:cNvSpPr txBox="1">
            <a:spLocks noGrp="1"/>
          </p:cNvSpPr>
          <p:nvPr>
            <p:ph type="title" idx="14" hasCustomPrompt="1"/>
          </p:nvPr>
        </p:nvSpPr>
        <p:spPr>
          <a:xfrm>
            <a:off x="7515413"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6" name="Google Shape;156;p22"/>
          <p:cNvSpPr txBox="1">
            <a:spLocks noGrp="1"/>
          </p:cNvSpPr>
          <p:nvPr>
            <p:ph type="subTitle" idx="16"/>
          </p:nvPr>
        </p:nvSpPr>
        <p:spPr>
          <a:xfrm>
            <a:off x="3401175" y="3938388"/>
            <a:ext cx="2340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7" name="Google Shape;157;p22"/>
          <p:cNvSpPr txBox="1">
            <a:spLocks noGrp="1"/>
          </p:cNvSpPr>
          <p:nvPr>
            <p:ph type="title" idx="17"/>
          </p:nvPr>
        </p:nvSpPr>
        <p:spPr>
          <a:xfrm>
            <a:off x="3401187" y="3442550"/>
            <a:ext cx="234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8" name="Google Shape;158;p22">
            <a:hlinkClick r:id="" action="ppaction://noaction"/>
          </p:cNvPr>
          <p:cNvSpPr txBox="1">
            <a:spLocks noGrp="1"/>
          </p:cNvSpPr>
          <p:nvPr>
            <p:ph type="title" idx="18" hasCustomPrompt="1"/>
          </p:nvPr>
        </p:nvSpPr>
        <p:spPr>
          <a:xfrm>
            <a:off x="4113975"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solidFill>
          <a:schemeClr val="lt2"/>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4875850" y="1974075"/>
            <a:ext cx="35526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7" name="Google Shape;87;p16"/>
          <p:cNvSpPr txBox="1">
            <a:spLocks noGrp="1"/>
          </p:cNvSpPr>
          <p:nvPr>
            <p:ph type="subTitle" idx="1"/>
          </p:nvPr>
        </p:nvSpPr>
        <p:spPr>
          <a:xfrm>
            <a:off x="581792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88" name="Google Shape;88;p16"/>
          <p:cNvSpPr txBox="1">
            <a:spLocks noGrp="1"/>
          </p:cNvSpPr>
          <p:nvPr>
            <p:ph type="title" idx="2" hasCustomPrompt="1"/>
          </p:nvPr>
        </p:nvSpPr>
        <p:spPr>
          <a:xfrm>
            <a:off x="1469350" y="132051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2" r:id="rId7"/>
    <p:sldLayoutId id="2147483663" r:id="rId8"/>
    <p:sldLayoutId id="2147483667" r:id="rId9"/>
    <p:sldLayoutId id="2147483668" r:id="rId10"/>
    <p:sldLayoutId id="2147483690" r:id="rId11"/>
    <p:sldLayoutId id="2147483691" r:id="rId12"/>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FarisRaihanNurRahmat/AplikasiPembelianTik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a:solidFill>
                  <a:schemeClr val="dk2"/>
                </a:solidFill>
              </a:rPr>
              <a:t> </a:t>
            </a:r>
            <a:endParaRPr sz="5400" dirty="0">
              <a:solidFill>
                <a:schemeClr val="dk2"/>
              </a:solidFill>
            </a:endParaRPr>
          </a:p>
        </p:txBody>
      </p:sp>
      <p:sp>
        <p:nvSpPr>
          <p:cNvPr id="613" name="Google Shape;613;p66"/>
          <p:cNvSpPr txBox="1">
            <a:spLocks noGrp="1"/>
          </p:cNvSpPr>
          <p:nvPr>
            <p:ph type="subTitle" idx="1"/>
          </p:nvPr>
        </p:nvSpPr>
        <p:spPr>
          <a:xfrm>
            <a:off x="637992" y="1481818"/>
            <a:ext cx="7896407" cy="792600"/>
          </a:xfrm>
          <a:prstGeom prst="rect">
            <a:avLst/>
          </a:prstGeom>
        </p:spPr>
        <p:txBody>
          <a:bodyPr spcFirstLastPara="1" wrap="square" lIns="91425" tIns="91425" rIns="91425" bIns="91425" anchor="t" anchorCtr="0">
            <a:noAutofit/>
          </a:bodyPr>
          <a:lstStyle/>
          <a:p>
            <a:pPr algn="ct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Link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D"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https://github.com/FarisRaihanNurRahmat/AplikasiPembelianTiket</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71;p67">
            <a:extLst>
              <a:ext uri="{FF2B5EF4-FFF2-40B4-BE49-F238E27FC236}">
                <a16:creationId xmlns:a16="http://schemas.microsoft.com/office/drawing/2014/main" id="{4733EF7A-A44A-58AF-607E-191E26C1DA48}"/>
              </a:ext>
            </a:extLst>
          </p:cNvPr>
          <p:cNvSpPr txBox="1">
            <a:spLocks/>
          </p:cNvSpPr>
          <p:nvPr/>
        </p:nvSpPr>
        <p:spPr>
          <a:xfrm>
            <a:off x="713993" y="834097"/>
            <a:ext cx="7716000" cy="36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4800"/>
              <a:buFont typeface="Libre Baskerville"/>
              <a:buNone/>
              <a:defRPr sz="61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pPr algn="ctr">
              <a:buClr>
                <a:schemeClr val="dk1"/>
              </a:buClr>
              <a:buSzPts val="1100"/>
              <a:buFont typeface="Arial"/>
              <a:buNone/>
            </a:pPr>
            <a:r>
              <a:rPr lang="en-US" sz="4000" dirty="0"/>
              <a:t>P</a:t>
            </a:r>
            <a:r>
              <a:rPr lang="en-ID" sz="4000" dirty="0" err="1"/>
              <a:t>embelian</a:t>
            </a:r>
            <a:r>
              <a:rPr lang="en-ID" sz="4000" dirty="0"/>
              <a:t> </a:t>
            </a:r>
            <a:r>
              <a:rPr lang="en-ID" sz="4000" dirty="0" err="1"/>
              <a:t>Tiket</a:t>
            </a:r>
            <a:r>
              <a:rPr lang="en-ID" sz="4000" dirty="0"/>
              <a:t> Film </a:t>
            </a:r>
            <a:r>
              <a:rPr lang="en-ID" sz="4000" dirty="0" err="1"/>
              <a:t>Bioskop</a:t>
            </a:r>
            <a:endParaRPr lang="en-ID" sz="4000" dirty="0"/>
          </a:p>
        </p:txBody>
      </p:sp>
      <p:sp>
        <p:nvSpPr>
          <p:cNvPr id="3" name="Google Shape;613;p66">
            <a:extLst>
              <a:ext uri="{FF2B5EF4-FFF2-40B4-BE49-F238E27FC236}">
                <a16:creationId xmlns:a16="http://schemas.microsoft.com/office/drawing/2014/main" id="{9DA497A7-5051-4108-60DC-8FBED190AEF7}"/>
              </a:ext>
            </a:extLst>
          </p:cNvPr>
          <p:cNvSpPr txBox="1">
            <a:spLocks/>
          </p:cNvSpPr>
          <p:nvPr/>
        </p:nvSpPr>
        <p:spPr>
          <a:xfrm>
            <a:off x="4641199" y="2793306"/>
            <a:ext cx="4455591"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2"/>
              </a:buClr>
              <a:buSzPts val="1800"/>
              <a:buFont typeface="Roboto"/>
              <a:buNone/>
              <a:defRPr sz="1800" b="0" i="0" u="none" strike="noStrike" cap="none">
                <a:solidFill>
                  <a:schemeClr val="dk2"/>
                </a:solidFill>
                <a:latin typeface="Roboto"/>
                <a:ea typeface="Roboto"/>
                <a:cs typeface="Roboto"/>
                <a:sym typeface="Roboto"/>
              </a:defRPr>
            </a:lvl1pPr>
            <a:lvl2pPr marL="914400" marR="0" lvl="1"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2pPr>
            <a:lvl3pPr marL="1371600" marR="0" lvl="2"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3pPr>
            <a:lvl4pPr marL="1828800" marR="0" lvl="3"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4pPr>
            <a:lvl5pPr marL="2286000" marR="0" lvl="4"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5pPr>
            <a:lvl6pPr marL="2743200" marR="0" lvl="5"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6pPr>
            <a:lvl7pPr marL="3200400" marR="0" lvl="6"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7pPr>
            <a:lvl8pPr marL="3657600" marR="0" lvl="7"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8pPr>
            <a:lvl9pPr marL="4114800" marR="0" lvl="8" indent="-342900" algn="ctr" rtl="0">
              <a:lnSpc>
                <a:spcPct val="100000"/>
              </a:lnSpc>
              <a:spcBef>
                <a:spcPts val="0"/>
              </a:spcBef>
              <a:spcAft>
                <a:spcPts val="0"/>
              </a:spcAft>
              <a:buClr>
                <a:schemeClr val="dk2"/>
              </a:buClr>
              <a:buSzPts val="2800"/>
              <a:buFont typeface="Roboto"/>
              <a:buNone/>
              <a:defRPr sz="2800" b="0" i="0" u="none" strike="noStrike" cap="none">
                <a:solidFill>
                  <a:schemeClr val="dk2"/>
                </a:solidFill>
                <a:latin typeface="Roboto"/>
                <a:ea typeface="Roboto"/>
                <a:cs typeface="Roboto"/>
                <a:sym typeface="Roboto"/>
              </a:defRPr>
            </a:lvl9pPr>
          </a:lstStyle>
          <a:p>
            <a:pPr algn="l">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NAMA : FARIS RAIHAN NUR RAHMAT </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NIM : 2200018342</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KELAS : H</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73"/>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Tampilan luaran program</a:t>
            </a:r>
            <a:endParaRPr dirty="0"/>
          </a:p>
        </p:txBody>
      </p:sp>
      <p:pic>
        <p:nvPicPr>
          <p:cNvPr id="6" name="Picture 5">
            <a:extLst>
              <a:ext uri="{FF2B5EF4-FFF2-40B4-BE49-F238E27FC236}">
                <a16:creationId xmlns:a16="http://schemas.microsoft.com/office/drawing/2014/main" id="{3B8AA8ED-4CD0-A523-F896-26B178DDFF15}"/>
              </a:ext>
            </a:extLst>
          </p:cNvPr>
          <p:cNvPicPr>
            <a:picLocks noChangeAspect="1"/>
          </p:cNvPicPr>
          <p:nvPr/>
        </p:nvPicPr>
        <p:blipFill rotWithShape="1">
          <a:blip r:embed="rId3"/>
          <a:srcRect l="33056" t="10485" r="36000" b="48212"/>
          <a:stretch/>
        </p:blipFill>
        <p:spPr bwMode="auto">
          <a:xfrm>
            <a:off x="2406470" y="1210961"/>
            <a:ext cx="4331009" cy="305211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73"/>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Tampilan luaran program</a:t>
            </a:r>
            <a:endParaRPr dirty="0"/>
          </a:p>
        </p:txBody>
      </p:sp>
      <p:pic>
        <p:nvPicPr>
          <p:cNvPr id="2" name="Picture 1">
            <a:extLst>
              <a:ext uri="{FF2B5EF4-FFF2-40B4-BE49-F238E27FC236}">
                <a16:creationId xmlns:a16="http://schemas.microsoft.com/office/drawing/2014/main" id="{C13E00E4-F429-020B-C639-8AEA27B80BF9}"/>
              </a:ext>
            </a:extLst>
          </p:cNvPr>
          <p:cNvPicPr>
            <a:picLocks noChangeAspect="1"/>
          </p:cNvPicPr>
          <p:nvPr/>
        </p:nvPicPr>
        <p:blipFill rotWithShape="1">
          <a:blip r:embed="rId3"/>
          <a:srcRect l="5850" r="24485" b="33819"/>
          <a:stretch/>
        </p:blipFill>
        <p:spPr bwMode="auto">
          <a:xfrm>
            <a:off x="1056477" y="1329689"/>
            <a:ext cx="7030995" cy="31558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725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73"/>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Tampilan Github</a:t>
            </a:r>
            <a:endParaRPr dirty="0"/>
          </a:p>
        </p:txBody>
      </p:sp>
      <p:pic>
        <p:nvPicPr>
          <p:cNvPr id="4" name="Picture 3">
            <a:extLst>
              <a:ext uri="{FF2B5EF4-FFF2-40B4-BE49-F238E27FC236}">
                <a16:creationId xmlns:a16="http://schemas.microsoft.com/office/drawing/2014/main" id="{6B4B5552-C9B9-64E6-48F0-6A7EF5C287E8}"/>
              </a:ext>
            </a:extLst>
          </p:cNvPr>
          <p:cNvPicPr>
            <a:picLocks noChangeAspect="1"/>
          </p:cNvPicPr>
          <p:nvPr/>
        </p:nvPicPr>
        <p:blipFill>
          <a:blip r:embed="rId3"/>
          <a:stretch>
            <a:fillRect/>
          </a:stretch>
        </p:blipFill>
        <p:spPr>
          <a:xfrm>
            <a:off x="531340" y="1013254"/>
            <a:ext cx="7898485" cy="3583421"/>
          </a:xfrm>
          <a:prstGeom prst="rect">
            <a:avLst/>
          </a:prstGeom>
        </p:spPr>
      </p:pic>
    </p:spTree>
    <p:extLst>
      <p:ext uri="{BB962C8B-B14F-4D97-AF65-F5344CB8AC3E}">
        <p14:creationId xmlns:p14="http://schemas.microsoft.com/office/powerpoint/2010/main" val="79935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698288" y="1099316"/>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flipH="1">
            <a:off x="889054" y="2384159"/>
            <a:ext cx="3703500" cy="7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DESKRIPSI APLIKASI</a:t>
            </a:r>
            <a:endParaRPr dirty="0"/>
          </a:p>
        </p:txBody>
      </p:sp>
      <p:sp>
        <p:nvSpPr>
          <p:cNvPr id="672" name="Google Shape;672;p67"/>
          <p:cNvSpPr txBox="1">
            <a:spLocks noGrp="1"/>
          </p:cNvSpPr>
          <p:nvPr>
            <p:ph type="body" idx="1"/>
          </p:nvPr>
        </p:nvSpPr>
        <p:spPr>
          <a:xfrm>
            <a:off x="714000" y="1064375"/>
            <a:ext cx="7716000" cy="3239401"/>
          </a:xfrm>
          <a:prstGeom prst="rect">
            <a:avLst/>
          </a:prstGeom>
        </p:spPr>
        <p:txBody>
          <a:bodyPr spcFirstLastPara="1" wrap="square" lIns="91425" tIns="91425" rIns="91425" bIns="91425" anchor="ctr" anchorCtr="0">
            <a:noAutofit/>
          </a:bodyPr>
          <a:lstStyle/>
          <a:p>
            <a:pPr marL="146050" indent="0">
              <a:lnSpc>
                <a:spcPct val="107000"/>
              </a:lnSpc>
              <a:spcAft>
                <a:spcPts val="800"/>
              </a:spcAft>
              <a:buNone/>
            </a:pP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Java yang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saya</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buat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pembelian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tiket</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film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bioskop</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berfungsi</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memudahkan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pembelian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tiket</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film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bioskop</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Pengguna</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memilih</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film yang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ingin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ditonton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memasukkan</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tiket</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melihat</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total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harga</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harus</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800" kern="100" dirty="0" err="1">
                <a:effectLst/>
                <a:latin typeface="Times New Roman" panose="02020603050405020304" pitchFamily="18" charset="0"/>
                <a:ea typeface="Calibri" panose="020F0502020204030204" pitchFamily="34" charset="0"/>
                <a:cs typeface="Times New Roman" panose="02020603050405020304" pitchFamily="18" charset="0"/>
              </a:rPr>
              <a:t>dibayar</a:t>
            </a:r>
            <a:r>
              <a:rPr lang="en-ID"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9"/>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Fitur-fitur</a:t>
            </a:r>
            <a:endParaRPr dirty="0"/>
          </a:p>
        </p:txBody>
      </p:sp>
      <p:sp>
        <p:nvSpPr>
          <p:cNvPr id="695" name="Google Shape;695;p69"/>
          <p:cNvSpPr txBox="1">
            <a:spLocks noGrp="1"/>
          </p:cNvSpPr>
          <p:nvPr>
            <p:ph type="subTitle" idx="1"/>
          </p:nvPr>
        </p:nvSpPr>
        <p:spPr>
          <a:xfrm>
            <a:off x="800609" y="1827640"/>
            <a:ext cx="3052459" cy="621048"/>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Menampilkan Sebuah Aplikasi pembelian tiket film bioskop dan terdapat pilihan film yang ingin ditonton</a:t>
            </a:r>
            <a:endParaRPr dirty="0"/>
          </a:p>
        </p:txBody>
      </p:sp>
      <p:sp>
        <p:nvSpPr>
          <p:cNvPr id="696" name="Google Shape;696;p69"/>
          <p:cNvSpPr txBox="1">
            <a:spLocks noGrp="1"/>
          </p:cNvSpPr>
          <p:nvPr>
            <p:ph type="title"/>
          </p:nvPr>
        </p:nvSpPr>
        <p:spPr>
          <a:xfrm>
            <a:off x="1513069" y="1311913"/>
            <a:ext cx="2340000" cy="36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Tampilan Awal</a:t>
            </a:r>
            <a:endParaRPr dirty="0"/>
          </a:p>
        </p:txBody>
      </p:sp>
      <p:sp>
        <p:nvSpPr>
          <p:cNvPr id="697" name="Google Shape;697;p69">
            <a:hlinkClick r:id="rId3" action="ppaction://hlinksldjump"/>
          </p:cNvPr>
          <p:cNvSpPr txBox="1">
            <a:spLocks noGrp="1"/>
          </p:cNvSpPr>
          <p:nvPr>
            <p:ph type="title" idx="2"/>
          </p:nvPr>
        </p:nvSpPr>
        <p:spPr>
          <a:xfrm>
            <a:off x="705313" y="1245763"/>
            <a:ext cx="912600" cy="49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hlink"/>
                </a:solidFill>
                <a:uFill>
                  <a:noFill/>
                </a:uFill>
                <a:hlinkClick r:id="rId3" action="ppaction://hlinksldjump"/>
              </a:rPr>
              <a:t>01</a:t>
            </a:r>
            <a:r>
              <a:rPr lang="en" dirty="0"/>
              <a:t>.</a:t>
            </a:r>
            <a:endParaRPr dirty="0"/>
          </a:p>
        </p:txBody>
      </p:sp>
      <p:sp>
        <p:nvSpPr>
          <p:cNvPr id="701" name="Google Shape;701;p69"/>
          <p:cNvSpPr txBox="1">
            <a:spLocks noGrp="1"/>
          </p:cNvSpPr>
          <p:nvPr>
            <p:ph type="subTitle" idx="6"/>
          </p:nvPr>
        </p:nvSpPr>
        <p:spPr>
          <a:xfrm>
            <a:off x="4883647" y="2231374"/>
            <a:ext cx="3459744" cy="68075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dirty="0"/>
              <a:t>Jika pengguna telah mengisi nama dan film yang dipilih, lalu dia mengklik bayar maka hasil pemesanan akan muncul, namum jika pengguna mengklik batal maka pengisian tikett akan dikosongkan, yang terakhir jika mengklik keluar maka pengguna akan keluar dari aplikasi tersebut</a:t>
            </a:r>
            <a:endParaRPr dirty="0"/>
          </a:p>
        </p:txBody>
      </p:sp>
      <p:sp>
        <p:nvSpPr>
          <p:cNvPr id="702" name="Google Shape;702;p69"/>
          <p:cNvSpPr txBox="1">
            <a:spLocks noGrp="1"/>
          </p:cNvSpPr>
          <p:nvPr>
            <p:ph type="title" idx="7"/>
          </p:nvPr>
        </p:nvSpPr>
        <p:spPr>
          <a:xfrm>
            <a:off x="5548621" y="1260282"/>
            <a:ext cx="2340000" cy="365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Cara Kerja</a:t>
            </a:r>
            <a:endParaRPr dirty="0"/>
          </a:p>
        </p:txBody>
      </p:sp>
      <p:sp>
        <p:nvSpPr>
          <p:cNvPr id="703" name="Google Shape;703;p69">
            <a:hlinkClick r:id="rId4" action="ppaction://hlinksldjump"/>
          </p:cNvPr>
          <p:cNvSpPr txBox="1">
            <a:spLocks noGrp="1"/>
          </p:cNvSpPr>
          <p:nvPr>
            <p:ph type="title" idx="8"/>
          </p:nvPr>
        </p:nvSpPr>
        <p:spPr>
          <a:xfrm>
            <a:off x="4728887" y="1245763"/>
            <a:ext cx="914400" cy="4980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dirty="0"/>
              <a:t>02.</a:t>
            </a:r>
            <a:endParaRPr dirty="0"/>
          </a:p>
        </p:txBody>
      </p:sp>
      <p:sp>
        <p:nvSpPr>
          <p:cNvPr id="707" name="Google Shape;707;p69">
            <a:hlinkClick r:id="rId3" action="ppaction://hlinksldjump"/>
          </p:cNvPr>
          <p:cNvSpPr/>
          <p:nvPr/>
        </p:nvSpPr>
        <p:spPr>
          <a:xfrm flipH="1">
            <a:off x="391175" y="1332475"/>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73150" tIns="0" rIns="8227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&gt;</a:t>
            </a:r>
            <a:endParaRPr b="1">
              <a:solidFill>
                <a:schemeClr val="accent2"/>
              </a:solidFill>
              <a:latin typeface="Roboto"/>
              <a:ea typeface="Roboto"/>
              <a:cs typeface="Roboto"/>
              <a:sym typeface="Roboto"/>
            </a:endParaRPr>
          </a:p>
        </p:txBody>
      </p:sp>
      <p:sp>
        <p:nvSpPr>
          <p:cNvPr id="794" name="Google Shape;794;p69">
            <a:hlinkClick r:id="rId4" action="ppaction://hlinksldjump"/>
          </p:cNvPr>
          <p:cNvSpPr/>
          <p:nvPr/>
        </p:nvSpPr>
        <p:spPr>
          <a:xfrm>
            <a:off x="8428325" y="1332475"/>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&lt;</a:t>
            </a:r>
            <a:endParaRPr b="1">
              <a:solidFill>
                <a:schemeClr val="accent2"/>
              </a:solidFill>
              <a:latin typeface="Roboto"/>
              <a:ea typeface="Roboto"/>
              <a:cs typeface="Roboto"/>
              <a:sym typeface="Roboto"/>
            </a:endParaRPr>
          </a:p>
        </p:txBody>
      </p:sp>
      <p:sp>
        <p:nvSpPr>
          <p:cNvPr id="795" name="Google Shape;795;p69">
            <a:hlinkClick r:id="" action="ppaction://noaction"/>
          </p:cNvPr>
          <p:cNvSpPr/>
          <p:nvPr/>
        </p:nvSpPr>
        <p:spPr>
          <a:xfrm>
            <a:off x="8428325" y="3031250"/>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&lt;</a:t>
            </a:r>
            <a:endParaRPr b="1">
              <a:solidFill>
                <a:schemeClr val="accent2"/>
              </a:solidFill>
              <a:latin typeface="Roboto"/>
              <a:ea typeface="Roboto"/>
              <a:cs typeface="Roboto"/>
              <a:sym typeface="Roboto"/>
            </a:endParaRPr>
          </a:p>
        </p:txBody>
      </p:sp>
      <p:sp>
        <p:nvSpPr>
          <p:cNvPr id="796" name="Google Shape;796;p69">
            <a:hlinkClick r:id="" action="ppaction://noaction"/>
          </p:cNvPr>
          <p:cNvSpPr/>
          <p:nvPr/>
        </p:nvSpPr>
        <p:spPr>
          <a:xfrm flipH="1">
            <a:off x="461073" y="3052881"/>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73150" tIns="0" rIns="8227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&gt;</a:t>
            </a:r>
            <a:endParaRPr b="1">
              <a:solidFill>
                <a:schemeClr val="accent2"/>
              </a:solidFill>
              <a:latin typeface="Roboto"/>
              <a:ea typeface="Roboto"/>
              <a:cs typeface="Roboto"/>
              <a:sym typeface="Roboto"/>
            </a:endParaRPr>
          </a:p>
        </p:txBody>
      </p:sp>
      <p:sp>
        <p:nvSpPr>
          <p:cNvPr id="797" name="Google Shape;797;p69">
            <a:hlinkClick r:id="" action="ppaction://noaction"/>
          </p:cNvPr>
          <p:cNvSpPr/>
          <p:nvPr/>
        </p:nvSpPr>
        <p:spPr>
          <a:xfrm>
            <a:off x="8428225" y="3031250"/>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&lt;</a:t>
            </a:r>
            <a:endParaRPr b="1">
              <a:solidFill>
                <a:schemeClr val="accent2"/>
              </a:solidFill>
              <a:latin typeface="Roboto"/>
              <a:ea typeface="Roboto"/>
              <a:cs typeface="Roboto"/>
              <a:sym typeface="Roboto"/>
            </a:endParaRPr>
          </a:p>
        </p:txBody>
      </p:sp>
      <p:sp>
        <p:nvSpPr>
          <p:cNvPr id="798" name="Google Shape;798;p69">
            <a:hlinkClick r:id="" action="ppaction://noaction"/>
          </p:cNvPr>
          <p:cNvSpPr/>
          <p:nvPr/>
        </p:nvSpPr>
        <p:spPr>
          <a:xfrm rot="5400000">
            <a:off x="4408905" y="4445507"/>
            <a:ext cx="324600" cy="324600"/>
          </a:xfrm>
          <a:prstGeom prst="ellipse">
            <a:avLst/>
          </a:prstGeom>
          <a:noFill/>
          <a:ln w="28575" cap="flat" cmpd="sng">
            <a:solidFill>
              <a:schemeClr val="accent2"/>
            </a:solidFill>
            <a:prstDash val="solid"/>
            <a:round/>
            <a:headEnd type="none" w="sm" len="sm"/>
            <a:tailEnd type="none" w="sm" len="sm"/>
          </a:ln>
        </p:spPr>
        <p:txBody>
          <a:bodyPr spcFirstLastPara="1" wrap="square" lIns="64000" tIns="0" rIns="91425" bIns="18275" anchor="ctr" anchorCtr="0">
            <a:noAutofit/>
          </a:bodyPr>
          <a:lstStyle/>
          <a:p>
            <a:pPr marL="0" lvl="0" indent="0" algn="l" rtl="0">
              <a:spcBef>
                <a:spcPts val="0"/>
              </a:spcBef>
              <a:spcAft>
                <a:spcPts val="0"/>
              </a:spcAft>
              <a:buNone/>
            </a:pPr>
            <a:r>
              <a:rPr lang="en" b="1">
                <a:solidFill>
                  <a:schemeClr val="accent2"/>
                </a:solidFill>
                <a:latin typeface="Roboto"/>
                <a:ea typeface="Roboto"/>
                <a:cs typeface="Roboto"/>
                <a:sym typeface="Roboto"/>
              </a:rPr>
              <a:t>&lt;</a:t>
            </a:r>
            <a:endParaRPr b="1">
              <a:solidFill>
                <a:schemeClr val="accen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6"/>
        <p:cNvGrpSpPr/>
        <p:nvPr/>
      </p:nvGrpSpPr>
      <p:grpSpPr>
        <a:xfrm>
          <a:off x="0" y="0"/>
          <a:ext cx="0" cy="0"/>
          <a:chOff x="0" y="0"/>
          <a:chExt cx="0" cy="0"/>
        </a:xfrm>
      </p:grpSpPr>
      <p:sp>
        <p:nvSpPr>
          <p:cNvPr id="677" name="Google Shape;677;p68"/>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Alur Kerja</a:t>
            </a:r>
            <a:endParaRPr sz="2800" dirty="0"/>
          </a:p>
        </p:txBody>
      </p:sp>
      <p:sp>
        <p:nvSpPr>
          <p:cNvPr id="679" name="Google Shape;679;p68"/>
          <p:cNvSpPr txBox="1">
            <a:spLocks noGrp="1"/>
          </p:cNvSpPr>
          <p:nvPr>
            <p:ph type="title"/>
          </p:nvPr>
        </p:nvSpPr>
        <p:spPr>
          <a:xfrm>
            <a:off x="1305888" y="1291967"/>
            <a:ext cx="3253249" cy="7612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Pelanggan Memilih film yang ingin ditonton</a:t>
            </a:r>
            <a:endParaRPr sz="1600" dirty="0"/>
          </a:p>
        </p:txBody>
      </p:sp>
      <p:sp>
        <p:nvSpPr>
          <p:cNvPr id="680" name="Google Shape;680;p68"/>
          <p:cNvSpPr txBox="1">
            <a:spLocks noGrp="1"/>
          </p:cNvSpPr>
          <p:nvPr>
            <p:ph type="title" idx="2"/>
          </p:nvPr>
        </p:nvSpPr>
        <p:spPr>
          <a:xfrm>
            <a:off x="393288" y="1336945"/>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1.</a:t>
            </a:r>
            <a:endParaRPr sz="1600" dirty="0"/>
          </a:p>
        </p:txBody>
      </p:sp>
      <p:sp>
        <p:nvSpPr>
          <p:cNvPr id="682" name="Google Shape;682;p68"/>
          <p:cNvSpPr txBox="1">
            <a:spLocks noGrp="1"/>
          </p:cNvSpPr>
          <p:nvPr>
            <p:ph type="title" idx="4"/>
          </p:nvPr>
        </p:nvSpPr>
        <p:spPr>
          <a:xfrm>
            <a:off x="1318726" y="2338191"/>
            <a:ext cx="3673404" cy="10975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n-NO" sz="1600" dirty="0"/>
              <a:t>Pelanggan memasukkan jumlah tiket yang diinginkan untuk setiap film</a:t>
            </a:r>
            <a:endParaRPr lang="en-ID" sz="1600" dirty="0"/>
          </a:p>
        </p:txBody>
      </p:sp>
      <p:sp>
        <p:nvSpPr>
          <p:cNvPr id="683" name="Google Shape;683;p68"/>
          <p:cNvSpPr txBox="1">
            <a:spLocks noGrp="1"/>
          </p:cNvSpPr>
          <p:nvPr>
            <p:ph type="title" idx="5"/>
          </p:nvPr>
        </p:nvSpPr>
        <p:spPr>
          <a:xfrm>
            <a:off x="4686070" y="1370762"/>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2.</a:t>
            </a:r>
            <a:endParaRPr sz="1600" dirty="0"/>
          </a:p>
        </p:txBody>
      </p:sp>
      <p:sp>
        <p:nvSpPr>
          <p:cNvPr id="685" name="Google Shape;685;p68"/>
          <p:cNvSpPr txBox="1">
            <a:spLocks noGrp="1"/>
          </p:cNvSpPr>
          <p:nvPr>
            <p:ph type="title" idx="7"/>
          </p:nvPr>
        </p:nvSpPr>
        <p:spPr>
          <a:xfrm>
            <a:off x="5600470" y="1621420"/>
            <a:ext cx="2951409" cy="4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i-FI" sz="1600" dirty="0"/>
              <a:t>Pelanggan memasukkan nama mereka untuk identifikasi pesanan.</a:t>
            </a:r>
            <a:endParaRPr sz="1600" dirty="0"/>
          </a:p>
        </p:txBody>
      </p:sp>
      <p:sp>
        <p:nvSpPr>
          <p:cNvPr id="686" name="Google Shape;686;p68"/>
          <p:cNvSpPr txBox="1">
            <a:spLocks noGrp="1"/>
          </p:cNvSpPr>
          <p:nvPr>
            <p:ph type="title" idx="8"/>
          </p:nvPr>
        </p:nvSpPr>
        <p:spPr>
          <a:xfrm>
            <a:off x="392388" y="2391564"/>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3.</a:t>
            </a:r>
            <a:endParaRPr sz="1600" dirty="0"/>
          </a:p>
        </p:txBody>
      </p:sp>
      <p:sp>
        <p:nvSpPr>
          <p:cNvPr id="688" name="Google Shape;688;p68"/>
          <p:cNvSpPr txBox="1">
            <a:spLocks noGrp="1"/>
          </p:cNvSpPr>
          <p:nvPr>
            <p:ph type="title" idx="13"/>
          </p:nvPr>
        </p:nvSpPr>
        <p:spPr>
          <a:xfrm>
            <a:off x="5600470" y="2406667"/>
            <a:ext cx="3162599" cy="112652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1600" dirty="0" err="1"/>
              <a:t>Aplikasi</a:t>
            </a:r>
            <a:r>
              <a:rPr lang="en-ID" sz="1600" dirty="0"/>
              <a:t> </a:t>
            </a:r>
            <a:r>
              <a:rPr lang="en-ID" sz="1600" dirty="0" err="1"/>
              <a:t>menghitung</a:t>
            </a:r>
            <a:r>
              <a:rPr lang="en-ID" sz="1600" dirty="0"/>
              <a:t> total </a:t>
            </a:r>
            <a:r>
              <a:rPr lang="en-ID" sz="1600" dirty="0" err="1"/>
              <a:t>harga</a:t>
            </a:r>
            <a:r>
              <a:rPr lang="en-ID" sz="1600" dirty="0"/>
              <a:t> </a:t>
            </a:r>
            <a:r>
              <a:rPr lang="en-ID" sz="1600" dirty="0" err="1"/>
              <a:t>berdasarkan</a:t>
            </a:r>
            <a:r>
              <a:rPr lang="en-ID" sz="1600" dirty="0"/>
              <a:t> </a:t>
            </a:r>
            <a:r>
              <a:rPr lang="en-ID" sz="1600" dirty="0" err="1"/>
              <a:t>jumlah</a:t>
            </a:r>
            <a:r>
              <a:rPr lang="en-ID" sz="1600" dirty="0"/>
              <a:t> </a:t>
            </a:r>
            <a:r>
              <a:rPr lang="en-ID" sz="1600" dirty="0" err="1"/>
              <a:t>tiket</a:t>
            </a:r>
            <a:r>
              <a:rPr lang="en-ID" sz="1600" dirty="0"/>
              <a:t> yang </a:t>
            </a:r>
            <a:r>
              <a:rPr lang="en-ID" sz="1600" dirty="0" err="1"/>
              <a:t>dibeli</a:t>
            </a:r>
            <a:r>
              <a:rPr lang="en-ID" sz="1600" dirty="0"/>
              <a:t> dan </a:t>
            </a:r>
            <a:r>
              <a:rPr lang="en-ID" sz="1600" dirty="0" err="1"/>
              <a:t>harga</a:t>
            </a:r>
            <a:r>
              <a:rPr lang="en-ID" sz="1600" dirty="0"/>
              <a:t> masing-masing film.</a:t>
            </a:r>
          </a:p>
        </p:txBody>
      </p:sp>
      <p:sp>
        <p:nvSpPr>
          <p:cNvPr id="689" name="Google Shape;689;p68"/>
          <p:cNvSpPr txBox="1">
            <a:spLocks noGrp="1"/>
          </p:cNvSpPr>
          <p:nvPr>
            <p:ph type="title" idx="14"/>
          </p:nvPr>
        </p:nvSpPr>
        <p:spPr>
          <a:xfrm>
            <a:off x="4686070" y="236683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t>4.</a:t>
            </a:r>
            <a:endParaRPr sz="1600" dirty="0"/>
          </a:p>
        </p:txBody>
      </p:sp>
      <p:sp>
        <p:nvSpPr>
          <p:cNvPr id="14" name="Google Shape;689;p68">
            <a:extLst>
              <a:ext uri="{FF2B5EF4-FFF2-40B4-BE49-F238E27FC236}">
                <a16:creationId xmlns:a16="http://schemas.microsoft.com/office/drawing/2014/main" id="{F9198D15-493D-C29E-49C4-783C32AFCE70}"/>
              </a:ext>
            </a:extLst>
          </p:cNvPr>
          <p:cNvSpPr txBox="1">
            <a:spLocks/>
          </p:cNvSpPr>
          <p:nvPr/>
        </p:nvSpPr>
        <p:spPr>
          <a:xfrm>
            <a:off x="380931" y="3451864"/>
            <a:ext cx="914400" cy="4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5"/>
              </a:buClr>
              <a:buSzPts val="3600"/>
              <a:buFont typeface="Libre Baskerville"/>
              <a:buNone/>
              <a:defRPr sz="34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2pPr>
            <a:lvl3pPr marR="0" lvl="2"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3pPr>
            <a:lvl4pPr marR="0" lvl="3"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4pPr>
            <a:lvl5pPr marR="0" lvl="4"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5pPr>
            <a:lvl6pPr marR="0" lvl="5"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6pPr>
            <a:lvl7pPr marR="0" lvl="6"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7pPr>
            <a:lvl8pPr marR="0" lvl="7"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8pPr>
            <a:lvl9pPr marR="0" lvl="8" algn="ctr" rtl="0">
              <a:lnSpc>
                <a:spcPct val="100000"/>
              </a:lnSpc>
              <a:spcBef>
                <a:spcPts val="0"/>
              </a:spcBef>
              <a:spcAft>
                <a:spcPts val="0"/>
              </a:spcAft>
              <a:buClr>
                <a:schemeClr val="accent5"/>
              </a:buClr>
              <a:buSzPts val="3600"/>
              <a:buFont typeface="Arial"/>
              <a:buNone/>
              <a:defRPr sz="3600" b="0" i="0" u="none" strike="noStrike" cap="none">
                <a:solidFill>
                  <a:schemeClr val="accent5"/>
                </a:solidFill>
                <a:latin typeface="Arial"/>
                <a:ea typeface="Arial"/>
                <a:cs typeface="Arial"/>
                <a:sym typeface="Arial"/>
              </a:defRPr>
            </a:lvl9pPr>
          </a:lstStyle>
          <a:p>
            <a:r>
              <a:rPr lang="en" sz="1600" dirty="0"/>
              <a:t>5.</a:t>
            </a:r>
          </a:p>
        </p:txBody>
      </p:sp>
      <p:sp>
        <p:nvSpPr>
          <p:cNvPr id="15" name="Google Shape;688;p68">
            <a:extLst>
              <a:ext uri="{FF2B5EF4-FFF2-40B4-BE49-F238E27FC236}">
                <a16:creationId xmlns:a16="http://schemas.microsoft.com/office/drawing/2014/main" id="{F2DD32A7-FF86-5275-8124-208F1CBB3F0C}"/>
              </a:ext>
            </a:extLst>
          </p:cNvPr>
          <p:cNvSpPr txBox="1">
            <a:spLocks/>
          </p:cNvSpPr>
          <p:nvPr/>
        </p:nvSpPr>
        <p:spPr>
          <a:xfrm>
            <a:off x="1295331" y="3564292"/>
            <a:ext cx="4062669" cy="11265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bre Baskerville"/>
              <a:buNone/>
              <a:defRPr sz="20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n-ID" sz="1600" dirty="0" err="1"/>
              <a:t>Aplikasi</a:t>
            </a:r>
            <a:r>
              <a:rPr lang="en-ID" sz="1600" dirty="0"/>
              <a:t> </a:t>
            </a:r>
            <a:r>
              <a:rPr lang="en-ID" sz="1600" dirty="0" err="1"/>
              <a:t>menampilkan</a:t>
            </a:r>
            <a:r>
              <a:rPr lang="en-ID" sz="1600" dirty="0"/>
              <a:t> daftar </a:t>
            </a:r>
            <a:r>
              <a:rPr lang="en-ID" sz="1600" dirty="0" err="1"/>
              <a:t>pesanan</a:t>
            </a:r>
            <a:r>
              <a:rPr lang="en-ID" sz="1600" dirty="0"/>
              <a:t> yang </a:t>
            </a:r>
            <a:r>
              <a:rPr lang="en-ID" sz="1600" dirty="0" err="1"/>
              <a:t>telah</a:t>
            </a:r>
            <a:r>
              <a:rPr lang="en-ID" sz="1600" dirty="0"/>
              <a:t> </a:t>
            </a:r>
            <a:r>
              <a:rPr lang="en-ID" sz="1600" dirty="0" err="1"/>
              <a:t>dibuat</a:t>
            </a:r>
            <a:r>
              <a:rPr lang="en-ID" sz="1600" dirty="0"/>
              <a:t>, </a:t>
            </a:r>
            <a:r>
              <a:rPr lang="en-ID" sz="1600" dirty="0" err="1"/>
              <a:t>termasuk</a:t>
            </a:r>
            <a:r>
              <a:rPr lang="en-ID" sz="1600" dirty="0"/>
              <a:t> </a:t>
            </a:r>
            <a:r>
              <a:rPr lang="en-ID" sz="1600" dirty="0" err="1"/>
              <a:t>nama</a:t>
            </a:r>
            <a:r>
              <a:rPr lang="en-ID" sz="1600" dirty="0"/>
              <a:t> </a:t>
            </a:r>
            <a:r>
              <a:rPr lang="en-ID" sz="1600" dirty="0" err="1"/>
              <a:t>pelanggan</a:t>
            </a:r>
            <a:r>
              <a:rPr lang="en-ID" sz="1600" dirty="0"/>
              <a:t>, film yang </a:t>
            </a:r>
            <a:r>
              <a:rPr lang="en-ID" sz="1600" dirty="0" err="1"/>
              <a:t>dibeli</a:t>
            </a:r>
            <a:r>
              <a:rPr lang="en-ID" sz="1600" dirty="0"/>
              <a:t>, </a:t>
            </a:r>
            <a:r>
              <a:rPr lang="en-ID" sz="1600" dirty="0" err="1"/>
              <a:t>jumlah</a:t>
            </a:r>
            <a:r>
              <a:rPr lang="en-ID" sz="1600" dirty="0"/>
              <a:t> </a:t>
            </a:r>
            <a:r>
              <a:rPr lang="en-ID" sz="1600" dirty="0" err="1"/>
              <a:t>tiket</a:t>
            </a:r>
            <a:r>
              <a:rPr lang="en-ID" sz="1600" dirty="0"/>
              <a:t>, dan total </a:t>
            </a:r>
            <a:r>
              <a:rPr lang="en-ID" sz="1600" dirty="0" err="1"/>
              <a:t>harga</a:t>
            </a:r>
            <a:r>
              <a:rPr lang="en-ID" sz="16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0"/>
          <p:cNvSpPr txBox="1">
            <a:spLocks noGrp="1"/>
          </p:cNvSpPr>
          <p:nvPr>
            <p:ph type="title"/>
          </p:nvPr>
        </p:nvSpPr>
        <p:spPr>
          <a:xfrm>
            <a:off x="681855" y="435294"/>
            <a:ext cx="7898452" cy="7503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 Class</a:t>
            </a:r>
            <a:endParaRPr dirty="0"/>
          </a:p>
        </p:txBody>
      </p:sp>
      <p:sp>
        <p:nvSpPr>
          <p:cNvPr id="809" name="Google Shape;809;p70"/>
          <p:cNvSpPr/>
          <p:nvPr/>
        </p:nvSpPr>
        <p:spPr>
          <a:xfrm>
            <a:off x="4203669" y="29608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EDB5F69E-F853-70EA-32FC-E3D1DFE4C555}"/>
              </a:ext>
            </a:extLst>
          </p:cNvPr>
          <p:cNvPicPr>
            <a:picLocks noChangeAspect="1"/>
          </p:cNvPicPr>
          <p:nvPr/>
        </p:nvPicPr>
        <p:blipFill>
          <a:blip r:embed="rId3"/>
          <a:stretch>
            <a:fillRect/>
          </a:stretch>
        </p:blipFill>
        <p:spPr>
          <a:xfrm>
            <a:off x="2829698" y="1185638"/>
            <a:ext cx="3781167" cy="35225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912" name="Google Shape;912;p71"/>
          <p:cNvSpPr txBox="1">
            <a:spLocks noGrp="1"/>
          </p:cNvSpPr>
          <p:nvPr>
            <p:ph type="title"/>
          </p:nvPr>
        </p:nvSpPr>
        <p:spPr>
          <a:xfrm>
            <a:off x="1238266" y="379955"/>
            <a:ext cx="6487059" cy="76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Rancangan Antarmuka</a:t>
            </a:r>
            <a:endParaRPr dirty="0"/>
          </a:p>
        </p:txBody>
      </p:sp>
      <p:grpSp>
        <p:nvGrpSpPr>
          <p:cNvPr id="914" name="Google Shape;914;p71"/>
          <p:cNvGrpSpPr/>
          <p:nvPr/>
        </p:nvGrpSpPr>
        <p:grpSpPr>
          <a:xfrm>
            <a:off x="391287" y="3880020"/>
            <a:ext cx="1054453" cy="830689"/>
            <a:chOff x="3980482" y="558249"/>
            <a:chExt cx="1796097" cy="1159206"/>
          </a:xfrm>
        </p:grpSpPr>
        <p:sp>
          <p:nvSpPr>
            <p:cNvPr id="915" name="Google Shape;915;p71"/>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1"/>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1"/>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95;p69">
            <a:extLst>
              <a:ext uri="{FF2B5EF4-FFF2-40B4-BE49-F238E27FC236}">
                <a16:creationId xmlns:a16="http://schemas.microsoft.com/office/drawing/2014/main" id="{456552E3-E8DD-28CF-C474-320CE6DFB544}"/>
              </a:ext>
            </a:extLst>
          </p:cNvPr>
          <p:cNvSpPr txBox="1">
            <a:spLocks noGrp="1"/>
          </p:cNvSpPr>
          <p:nvPr>
            <p:ph type="subTitle" idx="1"/>
          </p:nvPr>
        </p:nvSpPr>
        <p:spPr>
          <a:xfrm>
            <a:off x="662012" y="1010295"/>
            <a:ext cx="7639565" cy="349818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D" dirty="0"/>
              <a:t>Form </a:t>
            </a:r>
            <a:r>
              <a:rPr lang="en-ID" dirty="0" err="1"/>
              <a:t>pemesanan</a:t>
            </a:r>
            <a:r>
              <a:rPr lang="en-ID" dirty="0"/>
              <a:t> </a:t>
            </a:r>
            <a:r>
              <a:rPr lang="en-ID" dirty="0" err="1"/>
              <a:t>tiket</a:t>
            </a:r>
            <a:r>
              <a:rPr lang="en-ID" dirty="0"/>
              <a:t> </a:t>
            </a:r>
            <a:r>
              <a:rPr lang="en-ID" dirty="0" err="1"/>
              <a:t>terdiri</a:t>
            </a:r>
            <a:r>
              <a:rPr lang="en-ID" dirty="0"/>
              <a:t> </a:t>
            </a:r>
            <a:r>
              <a:rPr lang="en-ID" dirty="0" err="1"/>
              <a:t>dari</a:t>
            </a:r>
            <a:r>
              <a:rPr lang="en-ID" dirty="0"/>
              <a:t> </a:t>
            </a:r>
            <a:r>
              <a:rPr lang="en-ID" dirty="0" err="1"/>
              <a:t>beberapa</a:t>
            </a:r>
            <a:r>
              <a:rPr lang="en-ID" dirty="0"/>
              <a:t> </a:t>
            </a:r>
            <a:r>
              <a:rPr lang="en-ID" dirty="0" err="1"/>
              <a:t>kolom</a:t>
            </a:r>
            <a:r>
              <a:rPr lang="en-ID" dirty="0"/>
              <a:t> </a:t>
            </a:r>
            <a:r>
              <a:rPr lang="en-ID" dirty="0" err="1"/>
              <a:t>berikut</a:t>
            </a:r>
            <a:r>
              <a:rPr lang="en-ID" dirty="0"/>
              <a:t>:</a:t>
            </a:r>
          </a:p>
          <a:p>
            <a:pPr marL="0" lvl="0" indent="0" algn="l" rtl="0">
              <a:lnSpc>
                <a:spcPct val="100000"/>
              </a:lnSpc>
              <a:spcBef>
                <a:spcPts val="0"/>
              </a:spcBef>
              <a:spcAft>
                <a:spcPts val="0"/>
              </a:spcAft>
              <a:buNone/>
            </a:pPr>
            <a:r>
              <a:rPr lang="en-ID" dirty="0"/>
              <a:t>Nama </a:t>
            </a:r>
            <a:r>
              <a:rPr lang="en-ID" dirty="0" err="1"/>
              <a:t>pelanggan</a:t>
            </a:r>
            <a:endParaRPr lang="en-ID" dirty="0"/>
          </a:p>
          <a:p>
            <a:pPr marL="0" lvl="0" indent="0" algn="l" rtl="0">
              <a:lnSpc>
                <a:spcPct val="100000"/>
              </a:lnSpc>
              <a:spcBef>
                <a:spcPts val="0"/>
              </a:spcBef>
              <a:spcAft>
                <a:spcPts val="0"/>
              </a:spcAft>
              <a:buNone/>
            </a:pPr>
            <a:r>
              <a:rPr lang="en-ID" dirty="0" err="1"/>
              <a:t>Jumlah</a:t>
            </a:r>
            <a:r>
              <a:rPr lang="en-ID" dirty="0"/>
              <a:t> </a:t>
            </a:r>
            <a:r>
              <a:rPr lang="en-ID" dirty="0" err="1"/>
              <a:t>tiket</a:t>
            </a:r>
            <a:r>
              <a:rPr lang="en-ID" dirty="0"/>
              <a:t> </a:t>
            </a:r>
            <a:r>
              <a:rPr lang="en-ID" dirty="0" err="1"/>
              <a:t>Siksa</a:t>
            </a:r>
            <a:r>
              <a:rPr lang="en-ID" dirty="0"/>
              <a:t> </a:t>
            </a:r>
            <a:r>
              <a:rPr lang="en-ID" dirty="0" err="1"/>
              <a:t>Neraka</a:t>
            </a:r>
            <a:endParaRPr lang="en-ID" dirty="0"/>
          </a:p>
          <a:p>
            <a:pPr marL="0" lvl="0" indent="0" algn="l" rtl="0">
              <a:lnSpc>
                <a:spcPct val="100000"/>
              </a:lnSpc>
              <a:spcBef>
                <a:spcPts val="0"/>
              </a:spcBef>
              <a:spcAft>
                <a:spcPts val="0"/>
              </a:spcAft>
              <a:buNone/>
            </a:pPr>
            <a:r>
              <a:rPr lang="en-ID" dirty="0" err="1"/>
              <a:t>Jumlah</a:t>
            </a:r>
            <a:r>
              <a:rPr lang="en-ID" dirty="0"/>
              <a:t> </a:t>
            </a:r>
            <a:r>
              <a:rPr lang="en-ID" dirty="0" err="1"/>
              <a:t>tiket</a:t>
            </a:r>
            <a:r>
              <a:rPr lang="en-ID" dirty="0"/>
              <a:t> Budi </a:t>
            </a:r>
            <a:r>
              <a:rPr lang="en-ID" dirty="0" err="1"/>
              <a:t>Pekerti</a:t>
            </a:r>
            <a:endParaRPr lang="en-ID" dirty="0"/>
          </a:p>
          <a:p>
            <a:pPr marL="0" lvl="0" indent="0" algn="l" rtl="0">
              <a:lnSpc>
                <a:spcPct val="100000"/>
              </a:lnSpc>
              <a:spcBef>
                <a:spcPts val="0"/>
              </a:spcBef>
              <a:spcAft>
                <a:spcPts val="0"/>
              </a:spcAft>
              <a:buNone/>
            </a:pPr>
            <a:r>
              <a:rPr lang="en-ID" dirty="0" err="1"/>
              <a:t>Jumlah</a:t>
            </a:r>
            <a:r>
              <a:rPr lang="en-ID" dirty="0"/>
              <a:t> </a:t>
            </a:r>
            <a:r>
              <a:rPr lang="en-ID" dirty="0" err="1"/>
              <a:t>tiket</a:t>
            </a:r>
            <a:r>
              <a:rPr lang="en-ID" dirty="0"/>
              <a:t> Jhon Wick</a:t>
            </a:r>
          </a:p>
          <a:p>
            <a:pPr marL="0" lvl="0" indent="0" algn="l" rtl="0">
              <a:lnSpc>
                <a:spcPct val="100000"/>
              </a:lnSpc>
              <a:spcBef>
                <a:spcPts val="0"/>
              </a:spcBef>
              <a:spcAft>
                <a:spcPts val="0"/>
              </a:spcAft>
              <a:buNone/>
            </a:pPr>
            <a:r>
              <a:rPr lang="en-ID" dirty="0" err="1"/>
              <a:t>Jumlah</a:t>
            </a:r>
            <a:r>
              <a:rPr lang="en-ID" dirty="0"/>
              <a:t> </a:t>
            </a:r>
            <a:r>
              <a:rPr lang="en-ID" dirty="0" err="1"/>
              <a:t>tiket</a:t>
            </a:r>
            <a:r>
              <a:rPr lang="en-ID" dirty="0"/>
              <a:t> </a:t>
            </a:r>
            <a:r>
              <a:rPr lang="en-ID" dirty="0" err="1"/>
              <a:t>Aquaman</a:t>
            </a:r>
            <a:endParaRPr lang="en-ID" dirty="0"/>
          </a:p>
          <a:p>
            <a:pPr marL="0" lvl="0" indent="0" algn="l" rtl="0">
              <a:lnSpc>
                <a:spcPct val="100000"/>
              </a:lnSpc>
              <a:spcBef>
                <a:spcPts val="0"/>
              </a:spcBef>
              <a:spcAft>
                <a:spcPts val="0"/>
              </a:spcAft>
              <a:buNone/>
            </a:pPr>
            <a:r>
              <a:rPr lang="en-ID" dirty="0"/>
              <a:t>Kolom </a:t>
            </a:r>
            <a:r>
              <a:rPr lang="en-ID" dirty="0" err="1"/>
              <a:t>nama</a:t>
            </a:r>
            <a:r>
              <a:rPr lang="en-ID" dirty="0"/>
              <a:t> </a:t>
            </a:r>
            <a:r>
              <a:rPr lang="en-ID" dirty="0" err="1"/>
              <a:t>pelanggan</a:t>
            </a:r>
            <a:r>
              <a:rPr lang="en-ID" dirty="0"/>
              <a:t> </a:t>
            </a:r>
            <a:r>
              <a:rPr lang="en-ID" dirty="0" err="1"/>
              <a:t>adalah</a:t>
            </a:r>
            <a:r>
              <a:rPr lang="en-ID" dirty="0"/>
              <a:t> </a:t>
            </a:r>
            <a:r>
              <a:rPr lang="en-ID" dirty="0" err="1"/>
              <a:t>kolom</a:t>
            </a:r>
            <a:r>
              <a:rPr lang="en-ID" dirty="0"/>
              <a:t> </a:t>
            </a:r>
            <a:r>
              <a:rPr lang="en-ID" dirty="0" err="1"/>
              <a:t>wajib</a:t>
            </a:r>
            <a:r>
              <a:rPr lang="en-ID" dirty="0"/>
              <a:t> yang </a:t>
            </a:r>
            <a:r>
              <a:rPr lang="en-ID" dirty="0" err="1"/>
              <a:t>harus</a:t>
            </a:r>
            <a:r>
              <a:rPr lang="en-ID" dirty="0"/>
              <a:t> </a:t>
            </a:r>
            <a:r>
              <a:rPr lang="en-ID" dirty="0" err="1"/>
              <a:t>diisi</a:t>
            </a:r>
            <a:r>
              <a:rPr lang="en-ID" dirty="0"/>
              <a:t> oleh </a:t>
            </a:r>
            <a:r>
              <a:rPr lang="en-ID" dirty="0" err="1"/>
              <a:t>pengguna</a:t>
            </a:r>
            <a:r>
              <a:rPr lang="en-ID" dirty="0"/>
              <a:t>. </a:t>
            </a:r>
          </a:p>
          <a:p>
            <a:pPr marL="0" lvl="0" indent="0" algn="l" rtl="0">
              <a:lnSpc>
                <a:spcPct val="100000"/>
              </a:lnSpc>
              <a:spcBef>
                <a:spcPts val="0"/>
              </a:spcBef>
              <a:spcAft>
                <a:spcPts val="0"/>
              </a:spcAft>
              <a:buNone/>
            </a:pPr>
            <a:r>
              <a:rPr lang="en-ID" dirty="0" err="1"/>
              <a:t>Tombol</a:t>
            </a:r>
            <a:r>
              <a:rPr lang="en-ID" dirty="0"/>
              <a:t> </a:t>
            </a:r>
            <a:r>
              <a:rPr lang="en-ID" dirty="0" err="1"/>
              <a:t>bayar</a:t>
            </a:r>
            <a:r>
              <a:rPr lang="en-ID" dirty="0"/>
              <a:t> </a:t>
            </a:r>
            <a:r>
              <a:rPr lang="en-ID" dirty="0" err="1"/>
              <a:t>digunakan</a:t>
            </a:r>
            <a:r>
              <a:rPr lang="en-ID" dirty="0"/>
              <a:t> </a:t>
            </a:r>
            <a:r>
              <a:rPr lang="en-ID" dirty="0" err="1"/>
              <a:t>untuk</a:t>
            </a:r>
            <a:r>
              <a:rPr lang="en-ID" dirty="0"/>
              <a:t> </a:t>
            </a:r>
            <a:r>
              <a:rPr lang="en-ID" dirty="0" err="1"/>
              <a:t>memproses</a:t>
            </a:r>
            <a:r>
              <a:rPr lang="en-ID" dirty="0"/>
              <a:t> </a:t>
            </a:r>
            <a:r>
              <a:rPr lang="en-ID" dirty="0" err="1"/>
              <a:t>pemesanan</a:t>
            </a:r>
            <a:r>
              <a:rPr lang="en-ID" dirty="0"/>
              <a:t> </a:t>
            </a:r>
            <a:r>
              <a:rPr lang="en-ID" dirty="0" err="1"/>
              <a:t>tiket</a:t>
            </a:r>
            <a:r>
              <a:rPr lang="en-ID" dirty="0"/>
              <a:t>. </a:t>
            </a:r>
            <a:r>
              <a:rPr lang="en-ID" dirty="0" err="1"/>
              <a:t>Saat</a:t>
            </a:r>
            <a:r>
              <a:rPr lang="en-ID" dirty="0"/>
              <a:t> </a:t>
            </a:r>
            <a:r>
              <a:rPr lang="en-ID" dirty="0" err="1"/>
              <a:t>tombol</a:t>
            </a:r>
            <a:r>
              <a:rPr lang="en-ID" dirty="0"/>
              <a:t> </a:t>
            </a:r>
            <a:r>
              <a:rPr lang="en-ID" dirty="0" err="1"/>
              <a:t>ini</a:t>
            </a:r>
            <a:r>
              <a:rPr lang="en-ID" dirty="0"/>
              <a:t> </a:t>
            </a:r>
            <a:r>
              <a:rPr lang="en-ID" dirty="0" err="1"/>
              <a:t>diklik</a:t>
            </a:r>
            <a:r>
              <a:rPr lang="en-ID" dirty="0"/>
              <a:t>, </a:t>
            </a:r>
            <a:r>
              <a:rPr lang="en-ID" dirty="0" err="1"/>
              <a:t>aplikasi</a:t>
            </a:r>
            <a:r>
              <a:rPr lang="en-ID" dirty="0"/>
              <a:t> </a:t>
            </a:r>
            <a:r>
              <a:rPr lang="en-ID" dirty="0" err="1"/>
              <a:t>akan</a:t>
            </a:r>
            <a:r>
              <a:rPr lang="en-ID" dirty="0"/>
              <a:t> </a:t>
            </a:r>
            <a:r>
              <a:rPr lang="en-ID" dirty="0" err="1"/>
              <a:t>menghitung</a:t>
            </a:r>
            <a:r>
              <a:rPr lang="en-ID" dirty="0"/>
              <a:t> total </a:t>
            </a:r>
            <a:r>
              <a:rPr lang="en-ID" dirty="0" err="1"/>
              <a:t>harga</a:t>
            </a:r>
            <a:r>
              <a:rPr lang="en-ID" dirty="0"/>
              <a:t> </a:t>
            </a:r>
            <a:r>
              <a:rPr lang="en-ID" dirty="0" err="1"/>
              <a:t>tiket</a:t>
            </a:r>
            <a:r>
              <a:rPr lang="en-ID" dirty="0"/>
              <a:t> dan </a:t>
            </a:r>
            <a:r>
              <a:rPr lang="en-ID" dirty="0" err="1"/>
              <a:t>menampilkannya</a:t>
            </a:r>
            <a:r>
              <a:rPr lang="en-ID" dirty="0"/>
              <a:t> di </a:t>
            </a:r>
            <a:r>
              <a:rPr lang="en-ID" dirty="0" err="1"/>
              <a:t>kolom</a:t>
            </a:r>
            <a:r>
              <a:rPr lang="en-ID" dirty="0"/>
              <a:t> total </a:t>
            </a:r>
            <a:r>
              <a:rPr lang="en-ID" dirty="0" err="1"/>
              <a:t>harga</a:t>
            </a:r>
            <a:r>
              <a:rPr lang="en-ID" dirty="0"/>
              <a:t>.</a:t>
            </a:r>
          </a:p>
          <a:p>
            <a:pPr marL="0" lvl="0" indent="0" algn="l" rtl="0">
              <a:lnSpc>
                <a:spcPct val="100000"/>
              </a:lnSpc>
              <a:spcBef>
                <a:spcPts val="0"/>
              </a:spcBef>
              <a:spcAft>
                <a:spcPts val="0"/>
              </a:spcAft>
              <a:buNone/>
            </a:pPr>
            <a:r>
              <a:rPr lang="en-ID" dirty="0" err="1"/>
              <a:t>Tombol</a:t>
            </a:r>
            <a:r>
              <a:rPr lang="en-ID" dirty="0"/>
              <a:t> </a:t>
            </a:r>
            <a:r>
              <a:rPr lang="en-ID" dirty="0" err="1"/>
              <a:t>batal</a:t>
            </a:r>
            <a:r>
              <a:rPr lang="en-ID" dirty="0"/>
              <a:t> </a:t>
            </a:r>
            <a:r>
              <a:rPr lang="en-ID" dirty="0" err="1"/>
              <a:t>digunakan</a:t>
            </a:r>
            <a:r>
              <a:rPr lang="en-ID" dirty="0"/>
              <a:t> </a:t>
            </a:r>
            <a:r>
              <a:rPr lang="en-ID" dirty="0" err="1"/>
              <a:t>untuk</a:t>
            </a:r>
            <a:r>
              <a:rPr lang="en-ID" dirty="0"/>
              <a:t> </a:t>
            </a:r>
            <a:r>
              <a:rPr lang="en-ID" dirty="0" err="1"/>
              <a:t>membatalkan</a:t>
            </a:r>
            <a:r>
              <a:rPr lang="en-ID" dirty="0"/>
              <a:t> </a:t>
            </a:r>
            <a:r>
              <a:rPr lang="en-ID" dirty="0" err="1"/>
              <a:t>pemesanan</a:t>
            </a:r>
            <a:r>
              <a:rPr lang="en-ID" dirty="0"/>
              <a:t> </a:t>
            </a:r>
            <a:r>
              <a:rPr lang="en-ID" dirty="0" err="1"/>
              <a:t>tiket</a:t>
            </a:r>
            <a:r>
              <a:rPr lang="en-ID" dirty="0"/>
              <a:t>. </a:t>
            </a:r>
            <a:r>
              <a:rPr lang="en-ID" dirty="0" err="1"/>
              <a:t>Saat</a:t>
            </a:r>
            <a:r>
              <a:rPr lang="en-ID" dirty="0"/>
              <a:t> </a:t>
            </a:r>
            <a:r>
              <a:rPr lang="en-ID" dirty="0" err="1"/>
              <a:t>tombol</a:t>
            </a:r>
            <a:r>
              <a:rPr lang="en-ID" dirty="0"/>
              <a:t> </a:t>
            </a:r>
            <a:r>
              <a:rPr lang="en-ID" dirty="0" err="1"/>
              <a:t>ini</a:t>
            </a:r>
            <a:r>
              <a:rPr lang="en-ID" dirty="0"/>
              <a:t> </a:t>
            </a:r>
            <a:r>
              <a:rPr lang="en-ID" dirty="0" err="1"/>
              <a:t>diklik</a:t>
            </a:r>
            <a:r>
              <a:rPr lang="en-ID" dirty="0"/>
              <a:t>, </a:t>
            </a:r>
            <a:r>
              <a:rPr lang="en-ID" dirty="0" err="1"/>
              <a:t>semua</a:t>
            </a:r>
            <a:r>
              <a:rPr lang="en-ID" dirty="0"/>
              <a:t> data yang </a:t>
            </a:r>
            <a:r>
              <a:rPr lang="en-ID" dirty="0" err="1"/>
              <a:t>telah</a:t>
            </a:r>
            <a:r>
              <a:rPr lang="en-ID" dirty="0"/>
              <a:t> </a:t>
            </a:r>
            <a:r>
              <a:rPr lang="en-ID" dirty="0" err="1"/>
              <a:t>diisi</a:t>
            </a:r>
            <a:r>
              <a:rPr lang="en-ID" dirty="0"/>
              <a:t> di form </a:t>
            </a:r>
            <a:r>
              <a:rPr lang="en-ID" dirty="0" err="1"/>
              <a:t>pemesanan</a:t>
            </a:r>
            <a:r>
              <a:rPr lang="en-ID" dirty="0"/>
              <a:t> </a:t>
            </a:r>
            <a:r>
              <a:rPr lang="en-ID" dirty="0" err="1"/>
              <a:t>tiket</a:t>
            </a:r>
            <a:r>
              <a:rPr lang="en-ID" dirty="0"/>
              <a:t> </a:t>
            </a:r>
            <a:r>
              <a:rPr lang="en-ID" dirty="0" err="1"/>
              <a:t>akan</a:t>
            </a:r>
            <a:r>
              <a:rPr lang="en-ID" dirty="0"/>
              <a:t> </a:t>
            </a:r>
            <a:r>
              <a:rPr lang="en-ID" dirty="0" err="1"/>
              <a:t>dihapus</a:t>
            </a:r>
            <a:r>
              <a:rPr lang="en-ID" dirty="0"/>
              <a:t>.</a:t>
            </a:r>
          </a:p>
          <a:p>
            <a:pPr marL="0" lvl="0" indent="0" algn="l" rtl="0">
              <a:lnSpc>
                <a:spcPct val="100000"/>
              </a:lnSpc>
              <a:spcBef>
                <a:spcPts val="0"/>
              </a:spcBef>
              <a:spcAft>
                <a:spcPts val="0"/>
              </a:spcAft>
              <a:buNone/>
            </a:pPr>
            <a:r>
              <a:rPr lang="en-ID" dirty="0" err="1"/>
              <a:t>Tombol</a:t>
            </a:r>
            <a:r>
              <a:rPr lang="en-ID" dirty="0"/>
              <a:t> </a:t>
            </a:r>
            <a:r>
              <a:rPr lang="en-ID" dirty="0" err="1"/>
              <a:t>keluar</a:t>
            </a:r>
            <a:r>
              <a:rPr lang="en-ID" dirty="0"/>
              <a:t> </a:t>
            </a:r>
            <a:r>
              <a:rPr lang="en-ID" dirty="0" err="1"/>
              <a:t>digunakan</a:t>
            </a:r>
            <a:r>
              <a:rPr lang="en-ID" dirty="0"/>
              <a:t> </a:t>
            </a:r>
            <a:r>
              <a:rPr lang="en-ID" dirty="0" err="1"/>
              <a:t>untuk</a:t>
            </a:r>
            <a:r>
              <a:rPr lang="en-ID" dirty="0"/>
              <a:t> </a:t>
            </a:r>
            <a:r>
              <a:rPr lang="en-ID" dirty="0" err="1"/>
              <a:t>keluar</a:t>
            </a:r>
            <a:r>
              <a:rPr lang="en-ID" dirty="0"/>
              <a:t> </a:t>
            </a:r>
            <a:r>
              <a:rPr lang="en-ID" dirty="0" err="1"/>
              <a:t>dari</a:t>
            </a:r>
            <a:r>
              <a:rPr lang="en-ID" dirty="0"/>
              <a:t> </a:t>
            </a:r>
            <a:r>
              <a:rPr lang="en-ID" dirty="0" err="1"/>
              <a:t>aplikasi</a:t>
            </a:r>
            <a:r>
              <a:rPr lang="en-ID" dirty="0"/>
              <a:t>. </a:t>
            </a:r>
            <a:r>
              <a:rPr lang="en-ID" dirty="0" err="1"/>
              <a:t>Saat</a:t>
            </a:r>
            <a:r>
              <a:rPr lang="en-ID" dirty="0"/>
              <a:t> </a:t>
            </a:r>
            <a:r>
              <a:rPr lang="en-ID" dirty="0" err="1"/>
              <a:t>tombol</a:t>
            </a:r>
            <a:r>
              <a:rPr lang="en-ID" dirty="0"/>
              <a:t> </a:t>
            </a:r>
            <a:r>
              <a:rPr lang="en-ID" dirty="0" err="1"/>
              <a:t>ini</a:t>
            </a:r>
            <a:r>
              <a:rPr lang="en-ID" dirty="0"/>
              <a:t> </a:t>
            </a:r>
            <a:r>
              <a:rPr lang="en-ID" dirty="0" err="1"/>
              <a:t>diklik</a:t>
            </a:r>
            <a:r>
              <a:rPr lang="en-ID" dirty="0"/>
              <a:t>, </a:t>
            </a:r>
            <a:r>
              <a:rPr lang="en-ID" dirty="0" err="1"/>
              <a:t>aplikasi</a:t>
            </a:r>
            <a:r>
              <a:rPr lang="en-ID" dirty="0"/>
              <a:t> </a:t>
            </a:r>
            <a:r>
              <a:rPr lang="en-ID" dirty="0" err="1"/>
              <a:t>akan</a:t>
            </a:r>
            <a:r>
              <a:rPr lang="en-ID" dirty="0"/>
              <a:t> </a:t>
            </a:r>
            <a:r>
              <a:rPr lang="en-ID" dirty="0" err="1"/>
              <a:t>ditutup</a:t>
            </a:r>
            <a:r>
              <a:rPr lang="en-ID"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Screenshot coding IDE</a:t>
            </a:r>
            <a:endParaRPr dirty="0"/>
          </a:p>
        </p:txBody>
      </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A50CDD0-2BD8-8D50-8C31-2C04D32D245B}"/>
              </a:ext>
            </a:extLst>
          </p:cNvPr>
          <p:cNvPicPr>
            <a:picLocks noChangeAspect="1"/>
          </p:cNvPicPr>
          <p:nvPr/>
        </p:nvPicPr>
        <p:blipFill rotWithShape="1">
          <a:blip r:embed="rId3"/>
          <a:srcRect l="21757" r="27568"/>
          <a:stretch/>
        </p:blipFill>
        <p:spPr>
          <a:xfrm>
            <a:off x="259491" y="997857"/>
            <a:ext cx="4226009" cy="3895468"/>
          </a:xfrm>
          <a:prstGeom prst="rect">
            <a:avLst/>
          </a:prstGeom>
        </p:spPr>
      </p:pic>
      <p:pic>
        <p:nvPicPr>
          <p:cNvPr id="9" name="Picture 8">
            <a:extLst>
              <a:ext uri="{FF2B5EF4-FFF2-40B4-BE49-F238E27FC236}">
                <a16:creationId xmlns:a16="http://schemas.microsoft.com/office/drawing/2014/main" id="{17EFB3B8-CD9C-5891-AFE7-601722E8CB7C}"/>
              </a:ext>
            </a:extLst>
          </p:cNvPr>
          <p:cNvPicPr>
            <a:picLocks noChangeAspect="1"/>
          </p:cNvPicPr>
          <p:nvPr/>
        </p:nvPicPr>
        <p:blipFill rotWithShape="1">
          <a:blip r:embed="rId4"/>
          <a:srcRect l="21486" r="4542"/>
          <a:stretch/>
        </p:blipFill>
        <p:spPr>
          <a:xfrm>
            <a:off x="4572000" y="997856"/>
            <a:ext cx="4312508" cy="38954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Screenshot coding IDE</a:t>
            </a:r>
            <a:endParaRPr dirty="0"/>
          </a:p>
        </p:txBody>
      </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0876EFA-7811-132F-A555-05866319508B}"/>
              </a:ext>
            </a:extLst>
          </p:cNvPr>
          <p:cNvPicPr>
            <a:picLocks noChangeAspect="1"/>
          </p:cNvPicPr>
          <p:nvPr/>
        </p:nvPicPr>
        <p:blipFill rotWithShape="1">
          <a:blip r:embed="rId3"/>
          <a:srcRect l="21486" r="12703"/>
          <a:stretch/>
        </p:blipFill>
        <p:spPr>
          <a:xfrm>
            <a:off x="296561" y="1013254"/>
            <a:ext cx="3966519" cy="4130246"/>
          </a:xfrm>
          <a:prstGeom prst="rect">
            <a:avLst/>
          </a:prstGeom>
        </p:spPr>
      </p:pic>
      <p:pic>
        <p:nvPicPr>
          <p:cNvPr id="5" name="Picture 4">
            <a:extLst>
              <a:ext uri="{FF2B5EF4-FFF2-40B4-BE49-F238E27FC236}">
                <a16:creationId xmlns:a16="http://schemas.microsoft.com/office/drawing/2014/main" id="{C8CBC46B-399F-44C4-230E-83F94E07B1D1}"/>
              </a:ext>
            </a:extLst>
          </p:cNvPr>
          <p:cNvPicPr>
            <a:picLocks noChangeAspect="1"/>
          </p:cNvPicPr>
          <p:nvPr/>
        </p:nvPicPr>
        <p:blipFill rotWithShape="1">
          <a:blip r:embed="rId4"/>
          <a:srcRect l="21081"/>
          <a:stretch/>
        </p:blipFill>
        <p:spPr>
          <a:xfrm>
            <a:off x="4386648" y="1013252"/>
            <a:ext cx="4460791" cy="4130247"/>
          </a:xfrm>
          <a:prstGeom prst="rect">
            <a:avLst/>
          </a:prstGeom>
        </p:spPr>
      </p:pic>
    </p:spTree>
    <p:extLst>
      <p:ext uri="{BB962C8B-B14F-4D97-AF65-F5344CB8AC3E}">
        <p14:creationId xmlns:p14="http://schemas.microsoft.com/office/powerpoint/2010/main" val="238816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2"/>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Screenshot coding IDE</a:t>
            </a:r>
            <a:endParaRPr dirty="0"/>
          </a:p>
        </p:txBody>
      </p:sp>
      <p:sp>
        <p:nvSpPr>
          <p:cNvPr id="964" name="Google Shape;964;p72"/>
          <p:cNvSpPr/>
          <p:nvPr/>
        </p:nvSpPr>
        <p:spPr>
          <a:xfrm>
            <a:off x="12466875" y="4457550"/>
            <a:ext cx="343600" cy="435775"/>
          </a:xfrm>
          <a:custGeom>
            <a:avLst/>
            <a:gdLst/>
            <a:ahLst/>
            <a:cxnLst/>
            <a:rect l="l" t="t" r="r" b="b"/>
            <a:pathLst>
              <a:path w="13744" h="17431" extrusionOk="0">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799F1EEF-06F7-AF79-3AAB-2EADA2167ACD}"/>
              </a:ext>
            </a:extLst>
          </p:cNvPr>
          <p:cNvPicPr>
            <a:picLocks noChangeAspect="1"/>
          </p:cNvPicPr>
          <p:nvPr/>
        </p:nvPicPr>
        <p:blipFill>
          <a:blip r:embed="rId3"/>
          <a:stretch>
            <a:fillRect/>
          </a:stretch>
        </p:blipFill>
        <p:spPr>
          <a:xfrm>
            <a:off x="518984" y="991287"/>
            <a:ext cx="7562335" cy="3684150"/>
          </a:xfrm>
          <a:prstGeom prst="rect">
            <a:avLst/>
          </a:prstGeom>
        </p:spPr>
      </p:pic>
    </p:spTree>
    <p:extLst>
      <p:ext uri="{BB962C8B-B14F-4D97-AF65-F5344CB8AC3E}">
        <p14:creationId xmlns:p14="http://schemas.microsoft.com/office/powerpoint/2010/main" val="3509855503"/>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348</Words>
  <Application>Microsoft Office PowerPoint</Application>
  <PresentationFormat>On-screen Show (16:9)</PresentationFormat>
  <Paragraphs>52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Libre Baskerville</vt:lpstr>
      <vt:lpstr>Arial</vt:lpstr>
      <vt:lpstr>Roboto</vt:lpstr>
      <vt:lpstr>Calibri</vt:lpstr>
      <vt:lpstr>Roboto Condensed Light</vt:lpstr>
      <vt:lpstr>Generation of '27 by Slidesgo</vt:lpstr>
      <vt:lpstr> </vt:lpstr>
      <vt:lpstr>DESKRIPSI APLIKASI</vt:lpstr>
      <vt:lpstr>Fitur-fitur</vt:lpstr>
      <vt:lpstr>Alur Kerja</vt:lpstr>
      <vt:lpstr>Diagram Class</vt:lpstr>
      <vt:lpstr>Rancangan Antarmuka</vt:lpstr>
      <vt:lpstr>Screenshot coding IDE</vt:lpstr>
      <vt:lpstr>Screenshot coding IDE</vt:lpstr>
      <vt:lpstr>Screenshot coding IDE</vt:lpstr>
      <vt:lpstr>Tampilan luaran program</vt:lpstr>
      <vt:lpstr>Tampilan luaran program</vt:lpstr>
      <vt:lpstr>Tampilan Github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dc:creator>
  <cp:lastModifiedBy>Faris Raihan</cp:lastModifiedBy>
  <cp:revision>2</cp:revision>
  <dcterms:modified xsi:type="dcterms:W3CDTF">2024-01-14T03:06:25Z</dcterms:modified>
</cp:coreProperties>
</file>