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14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42365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596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677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09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69979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2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0B5E03-C897-4C47-A3E0-49953526391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000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874517"/>
          </a:xfrm>
        </p:spPr>
        <p:txBody>
          <a:bodyPr>
            <a:noAutofit/>
          </a:bodyPr>
          <a:lstStyle/>
          <a:p>
            <a:pPr algn="ctr"/>
            <a:r>
              <a:rPr lang="en-GB" sz="11500" dirty="0"/>
              <a:t>Bingo </a:t>
            </a:r>
            <a:r>
              <a:rPr lang="en-GB" sz="11500" dirty="0" smtClean="0"/>
              <a:t/>
            </a:r>
            <a:br>
              <a:rPr lang="en-GB" sz="11500" dirty="0" smtClean="0"/>
            </a:br>
            <a:r>
              <a:rPr lang="en-GB" sz="11500" dirty="0" smtClean="0"/>
              <a:t>junior</a:t>
            </a:r>
            <a:r>
              <a:rPr lang="en-GB" sz="11500" dirty="0"/>
              <a:t>!!!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92" y="3147934"/>
            <a:ext cx="3552669" cy="31560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118" y="3163671"/>
            <a:ext cx="2615783" cy="2752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95" y="3312826"/>
            <a:ext cx="2803161" cy="26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finishing game you choose to play again or exit.</a:t>
            </a:r>
          </a:p>
          <a:p>
            <a:r>
              <a:rPr lang="en-US" sz="2800" dirty="0" smtClean="0"/>
              <a:t>Press 1 for play again</a:t>
            </a:r>
          </a:p>
          <a:p>
            <a:r>
              <a:rPr lang="en-US" sz="2800" dirty="0" smtClean="0"/>
              <a:t>Press 0 for exit.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28" y="1519083"/>
            <a:ext cx="4070555" cy="4011561"/>
          </a:xfrm>
        </p:spPr>
      </p:pic>
    </p:spTree>
    <p:extLst>
      <p:ext uri="{BB962C8B-B14F-4D97-AF65-F5344CB8AC3E}">
        <p14:creationId xmlns:p14="http://schemas.microsoft.com/office/powerpoint/2010/main" val="400641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game cannot be played by one or more than two players.</a:t>
            </a:r>
          </a:p>
          <a:p>
            <a:r>
              <a:rPr lang="en-US" sz="3200" dirty="0" smtClean="0"/>
              <a:t>It’s not a high level game.</a:t>
            </a:r>
          </a:p>
          <a:p>
            <a:r>
              <a:rPr lang="en-US" sz="3200" dirty="0" smtClean="0"/>
              <a:t>It’s doesn’t contain level.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87" y="1874517"/>
            <a:ext cx="3452813" cy="3292795"/>
          </a:xfrm>
        </p:spPr>
      </p:pic>
    </p:spTree>
    <p:extLst>
      <p:ext uri="{BB962C8B-B14F-4D97-AF65-F5344CB8AC3E}">
        <p14:creationId xmlns:p14="http://schemas.microsoft.com/office/powerpoint/2010/main" val="129813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this game we can play single or double mode. But we can make it playable for more than 2 player.</a:t>
            </a:r>
          </a:p>
          <a:p>
            <a:r>
              <a:rPr lang="en-US" sz="2800" dirty="0" smtClean="0"/>
              <a:t>We can develop it’s wining process.</a:t>
            </a:r>
          </a:p>
          <a:p>
            <a:r>
              <a:rPr lang="en-US" sz="2800" dirty="0" smtClean="0"/>
              <a:t>We can add levels.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8882">
            <a:off x="7555043" y="1663908"/>
            <a:ext cx="3297836" cy="3646279"/>
          </a:xfrm>
        </p:spPr>
      </p:pic>
    </p:spTree>
    <p:extLst>
      <p:ext uri="{BB962C8B-B14F-4D97-AF65-F5344CB8AC3E}">
        <p14:creationId xmlns:p14="http://schemas.microsoft.com/office/powerpoint/2010/main" val="302217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51" y="374755"/>
            <a:ext cx="8589364" cy="58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5358984" cy="14921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Presented by: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708879"/>
            <a:ext cx="4800600" cy="41966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Farisa</a:t>
            </a:r>
            <a:r>
              <a:rPr lang="en-US" sz="2800" dirty="0" smtClean="0"/>
              <a:t> </a:t>
            </a:r>
            <a:r>
              <a:rPr lang="en-US" sz="2800" dirty="0" err="1" smtClean="0"/>
              <a:t>Benta</a:t>
            </a:r>
            <a:r>
              <a:rPr lang="en-US" sz="2800" dirty="0" smtClean="0"/>
              <a:t> </a:t>
            </a:r>
            <a:r>
              <a:rPr lang="en-US" sz="2800" dirty="0" err="1" smtClean="0"/>
              <a:t>Safir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ID : 16172103049</a:t>
            </a:r>
          </a:p>
          <a:p>
            <a:r>
              <a:rPr lang="en-US" sz="2800" dirty="0" err="1" smtClean="0"/>
              <a:t>Jannatul</a:t>
            </a:r>
            <a:r>
              <a:rPr lang="en-US" sz="2800" dirty="0" smtClean="0"/>
              <a:t> </a:t>
            </a:r>
            <a:r>
              <a:rPr lang="en-US" sz="2800" dirty="0" err="1" smtClean="0"/>
              <a:t>Ferdows</a:t>
            </a:r>
            <a:r>
              <a:rPr lang="en-US" sz="2800" dirty="0" smtClean="0"/>
              <a:t> </a:t>
            </a:r>
            <a:r>
              <a:rPr lang="en-US" sz="2800" dirty="0" err="1" smtClean="0"/>
              <a:t>Modina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ID : </a:t>
            </a:r>
            <a:r>
              <a:rPr lang="en-US" sz="2800" dirty="0" smtClean="0"/>
              <a:t>16172103078</a:t>
            </a:r>
          </a:p>
          <a:p>
            <a:pPr marL="0" indent="0">
              <a:buNone/>
            </a:pPr>
            <a:r>
              <a:rPr lang="en-US" sz="2800" dirty="0" smtClean="0"/>
              <a:t>Intake: 35</a:t>
            </a:r>
          </a:p>
          <a:p>
            <a:pPr marL="0" indent="0">
              <a:buNone/>
            </a:pPr>
            <a:r>
              <a:rPr lang="en-US" sz="2800" dirty="0" smtClean="0"/>
              <a:t>Section: 02</a:t>
            </a:r>
          </a:p>
          <a:p>
            <a:pPr marL="0" indent="0">
              <a:buNone/>
            </a:pPr>
            <a:r>
              <a:rPr lang="en-US" sz="2800" dirty="0" smtClean="0"/>
              <a:t>Department of CSE</a:t>
            </a:r>
          </a:p>
          <a:p>
            <a:pPr marL="0" indent="0">
              <a:buNone/>
            </a:pPr>
            <a:r>
              <a:rPr lang="en-US" sz="2800" dirty="0" smtClean="0"/>
              <a:t>BUBT.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21970">
            <a:off x="5488735" y="2100968"/>
            <a:ext cx="6352219" cy="1879676"/>
          </a:xfrm>
        </p:spPr>
      </p:pic>
    </p:spTree>
    <p:extLst>
      <p:ext uri="{BB962C8B-B14F-4D97-AF65-F5344CB8AC3E}">
        <p14:creationId xmlns:p14="http://schemas.microsoft.com/office/powerpoint/2010/main" val="1237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gladLY thank to our project supervisor: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 err="1" smtClean="0"/>
              <a:t>Nahid</a:t>
            </a:r>
            <a:r>
              <a:rPr lang="en-GB" sz="4800" dirty="0" smtClean="0"/>
              <a:t> </a:t>
            </a:r>
            <a:r>
              <a:rPr lang="en-GB" sz="4800" dirty="0" err="1" smtClean="0"/>
              <a:t>Newaz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/>
              <a:t>Assistant Professor</a:t>
            </a:r>
            <a:br>
              <a:rPr lang="en-GB" sz="4800" dirty="0" smtClean="0"/>
            </a:br>
            <a:r>
              <a:rPr lang="en-GB" sz="4800" dirty="0" smtClean="0"/>
              <a:t>Dept. of CSE</a:t>
            </a:r>
            <a:br>
              <a:rPr lang="en-GB" sz="4800" dirty="0" smtClean="0"/>
            </a:br>
            <a:r>
              <a:rPr lang="en-GB" sz="4800" dirty="0" smtClean="0"/>
              <a:t>BUBT.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6849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It’s a console based game. </a:t>
            </a:r>
          </a:p>
          <a:p>
            <a:r>
              <a:rPr lang="en-US" sz="3600" dirty="0" smtClean="0"/>
              <a:t>It’s a single and a double player game.</a:t>
            </a:r>
          </a:p>
          <a:p>
            <a:r>
              <a:rPr lang="en-US" sz="3600" dirty="0" smtClean="0"/>
              <a:t>We used to play BINGO using our paper and pen at the very beginning of our student life. Still we feel nostalgic while we play this game. So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862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Objectives of the project: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To create a project (console game) using </a:t>
            </a:r>
            <a:r>
              <a:rPr lang="en-US" sz="2400" b="1" dirty="0"/>
              <a:t>C</a:t>
            </a:r>
            <a:r>
              <a:rPr lang="en-US" sz="2400" dirty="0"/>
              <a:t>-programming </a:t>
            </a:r>
            <a:r>
              <a:rPr lang="en-US" sz="2400" dirty="0" smtClean="0"/>
              <a:t>language </a:t>
            </a:r>
            <a:r>
              <a:rPr lang="en-US" sz="2400" dirty="0"/>
              <a:t>and their features.</a:t>
            </a:r>
          </a:p>
          <a:p>
            <a:pPr lvl="0"/>
            <a:r>
              <a:rPr lang="en-US" sz="2400" dirty="0"/>
              <a:t>To implement features like control statement, conditional statement</a:t>
            </a:r>
            <a:r>
              <a:rPr lang="en-US" sz="2400" dirty="0" smtClean="0"/>
              <a:t>, 2D </a:t>
            </a:r>
            <a:r>
              <a:rPr lang="en-US" sz="2400" dirty="0"/>
              <a:t>array, </a:t>
            </a:r>
            <a:r>
              <a:rPr lang="en-US" sz="2400" dirty="0" smtClean="0"/>
              <a:t>loops </a:t>
            </a:r>
            <a:r>
              <a:rPr lang="en-US" sz="2400" dirty="0" smtClean="0"/>
              <a:t>statement, </a:t>
            </a:r>
            <a:r>
              <a:rPr lang="en-US" sz="2400" smtClean="0"/>
              <a:t>random function </a:t>
            </a:r>
            <a:r>
              <a:rPr lang="en-US" sz="2400" dirty="0"/>
              <a:t>etc.</a:t>
            </a:r>
          </a:p>
          <a:p>
            <a:pPr lvl="0"/>
            <a:r>
              <a:rPr lang="en-US" sz="2400" dirty="0" smtClean="0"/>
              <a:t>To </a:t>
            </a:r>
            <a:r>
              <a:rPr lang="en-US" sz="2400" dirty="0"/>
              <a:t>make the program easy while running it.</a:t>
            </a:r>
          </a:p>
          <a:p>
            <a:pPr lvl="0"/>
            <a:r>
              <a:rPr lang="en-US" sz="2400" dirty="0"/>
              <a:t>To concise the memory of program as far as possible.</a:t>
            </a:r>
          </a:p>
          <a:p>
            <a:pPr lvl="0"/>
            <a:r>
              <a:rPr lang="en-US" sz="2400" dirty="0"/>
              <a:t>To get an idea about making a simple project using </a:t>
            </a:r>
            <a:r>
              <a:rPr lang="en-US" sz="2400" b="1" dirty="0" smtClean="0"/>
              <a:t>C.</a:t>
            </a:r>
            <a:endParaRPr lang="en-US" sz="2400" dirty="0"/>
          </a:p>
          <a:p>
            <a:pPr lvl="0"/>
            <a:r>
              <a:rPr lang="en-US" sz="2400" dirty="0"/>
              <a:t>To be able to solve problems by Compiling and Debugging.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63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There are two mode: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Single Player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Double Player  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86" y="825910"/>
            <a:ext cx="2487226" cy="5079590"/>
          </a:xfrm>
        </p:spPr>
      </p:pic>
    </p:spTree>
    <p:extLst>
      <p:ext uri="{BB962C8B-B14F-4D97-AF65-F5344CB8AC3E}">
        <p14:creationId xmlns:p14="http://schemas.microsoft.com/office/powerpoint/2010/main" val="62707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single player:</a:t>
            </a:r>
          </a:p>
          <a:p>
            <a:r>
              <a:rPr lang="en-US" dirty="0"/>
              <a:t>Run the game &amp; press 1 for playing in single mode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For making table insert integers from 1 to 25 (use the integers only ones)</a:t>
            </a:r>
          </a:p>
          <a:p>
            <a:r>
              <a:rPr lang="en-US" dirty="0" smtClean="0"/>
              <a:t> By giving a number start your game and continue until you win or loose.</a:t>
            </a:r>
          </a:p>
          <a:p>
            <a:r>
              <a:rPr lang="en-US" dirty="0" smtClean="0"/>
              <a:t>For wining the game make one line 0 in your table vertically or horizontally or diagonally.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6" y="1415845"/>
            <a:ext cx="4999702" cy="4911213"/>
          </a:xfrm>
        </p:spPr>
      </p:pic>
    </p:spTree>
    <p:extLst>
      <p:ext uri="{BB962C8B-B14F-4D97-AF65-F5344CB8AC3E}">
        <p14:creationId xmlns:p14="http://schemas.microsoft.com/office/powerpoint/2010/main" val="160897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42032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double player: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the game &amp; press </a:t>
            </a:r>
            <a:r>
              <a:rPr lang="en-US" dirty="0" smtClean="0"/>
              <a:t>2 </a:t>
            </a:r>
            <a:r>
              <a:rPr lang="en-US" dirty="0"/>
              <a:t>for playing in </a:t>
            </a:r>
            <a:r>
              <a:rPr lang="en-US" dirty="0" smtClean="0"/>
              <a:t>double </a:t>
            </a:r>
            <a:r>
              <a:rPr lang="en-US" dirty="0"/>
              <a:t>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making table insert integers from 1 to 25 (use the integers only ones</a:t>
            </a:r>
            <a:r>
              <a:rPr lang="en-US" dirty="0" smtClean="0"/>
              <a:t>). Both 2 player.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While player one give a </a:t>
            </a:r>
            <a:r>
              <a:rPr lang="en-US" dirty="0"/>
              <a:t>number </a:t>
            </a:r>
            <a:r>
              <a:rPr lang="en-US" dirty="0" smtClean="0"/>
              <a:t>then the game start </a:t>
            </a:r>
            <a:r>
              <a:rPr lang="en-US" dirty="0"/>
              <a:t>and continue until </a:t>
            </a:r>
            <a:r>
              <a:rPr lang="en-US" dirty="0" smtClean="0"/>
              <a:t>anyone </a:t>
            </a:r>
            <a:r>
              <a:rPr lang="en-US" dirty="0"/>
              <a:t>win or </a:t>
            </a:r>
            <a:r>
              <a:rPr lang="en-US" dirty="0" smtClean="0"/>
              <a:t>loose.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wining the game make one line 0 in your table vertically or horizontally or diagonally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45" y="988142"/>
            <a:ext cx="4852220" cy="5501148"/>
          </a:xfrm>
        </p:spPr>
      </p:pic>
    </p:spTree>
    <p:extLst>
      <p:ext uri="{BB962C8B-B14F-4D97-AF65-F5344CB8AC3E}">
        <p14:creationId xmlns:p14="http://schemas.microsoft.com/office/powerpoint/2010/main" val="64342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710" y="367636"/>
            <a:ext cx="10178322" cy="1492132"/>
          </a:xfrm>
        </p:spPr>
        <p:txBody>
          <a:bodyPr/>
          <a:lstStyle/>
          <a:p>
            <a:r>
              <a:rPr lang="en-US" dirty="0" smtClean="0"/>
              <a:t>Game rules: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59769"/>
            <a:ext cx="4544438" cy="452628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74" y="1859768"/>
            <a:ext cx="4572000" cy="45262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5483">
            <a:off x="7430630" y="317527"/>
            <a:ext cx="4027077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814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153</TotalTime>
  <Words>410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Bingo  junior!!!</vt:lpstr>
      <vt:lpstr>Presented by:</vt:lpstr>
      <vt:lpstr>We gladLY thank to our project supervisor:</vt:lpstr>
      <vt:lpstr>introduction</vt:lpstr>
      <vt:lpstr>Objectives of the project: </vt:lpstr>
      <vt:lpstr>Game rules:</vt:lpstr>
      <vt:lpstr>game rules</vt:lpstr>
      <vt:lpstr>Game rules:</vt:lpstr>
      <vt:lpstr>Game rules:</vt:lpstr>
      <vt:lpstr>Game rules:</vt:lpstr>
      <vt:lpstr>limitation: </vt:lpstr>
      <vt:lpstr>Development: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Bingo junior!!!</dc:title>
  <dc:creator>Windows User</dc:creator>
  <cp:lastModifiedBy>Windows User</cp:lastModifiedBy>
  <cp:revision>16</cp:revision>
  <dcterms:created xsi:type="dcterms:W3CDTF">2018-03-12T04:08:03Z</dcterms:created>
  <dcterms:modified xsi:type="dcterms:W3CDTF">2018-03-12T06:50:53Z</dcterms:modified>
</cp:coreProperties>
</file>