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D31B5-ABE8-476D-93ED-CC06AEC55B72}" v="1" dt="2023-05-15T21:41:12.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5/25/2023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5/25/2023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5/25/2023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5/25/2023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5/25/2023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5/25/2023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5/25/2023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5/25/2023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5/25/2023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5/25/2023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5/25/2023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Unemployment in south </a:t>
            </a:r>
            <a:r>
              <a:rPr lang="en-US" dirty="0" err="1"/>
              <a:t>africa</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Farisani Mini Project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Problem description</a:t>
            </a:r>
          </a:p>
        </p:txBody>
      </p:sp>
      <p:sp>
        <p:nvSpPr>
          <p:cNvPr id="6" name="TextBox 5">
            <a:extLst>
              <a:ext uri="{FF2B5EF4-FFF2-40B4-BE49-F238E27FC236}">
                <a16:creationId xmlns:a16="http://schemas.microsoft.com/office/drawing/2014/main" id="{7CBED5E3-091A-2549-C17E-A694137E8AC9}"/>
              </a:ext>
            </a:extLst>
          </p:cNvPr>
          <p:cNvSpPr txBox="1"/>
          <p:nvPr/>
        </p:nvSpPr>
        <p:spPr>
          <a:xfrm>
            <a:off x="834887" y="2544417"/>
            <a:ext cx="10363200" cy="2031325"/>
          </a:xfrm>
          <a:prstGeom prst="rect">
            <a:avLst/>
          </a:prstGeom>
          <a:noFill/>
        </p:spPr>
        <p:txBody>
          <a:bodyPr wrap="square" rtlCol="0">
            <a:spAutoFit/>
          </a:bodyPr>
          <a:lstStyle/>
          <a:p>
            <a:pPr algn="just"/>
            <a:r>
              <a:rPr lang="en-GB" dirty="0"/>
              <a:t>South African socio-economic problem description and core solution </a:t>
            </a:r>
          </a:p>
          <a:p>
            <a:pPr algn="just"/>
            <a:r>
              <a:rPr lang="en-GB" dirty="0"/>
              <a:t>Unemployment is a major problem in South Africa, particularly among the youth. According to the latest statistics from Stats SA, the unemployment rate in South Africa is around 34.9%, with youth unemployment at an alarming rate of 47.3%. To address this problem, a desktop application will be developed that uses graphs to represent the different factors contributing to high unemployment and an algorithm to match job seekers with relevant training organizations, educational institutions, or job opportunities.</a:t>
            </a:r>
            <a:endParaRPr lang="en-ZA"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GB" b="0" i="0" dirty="0">
                <a:solidFill>
                  <a:srgbClr val="374151"/>
                </a:solidFill>
                <a:effectLst/>
                <a:latin typeface="Söhne"/>
              </a:rPr>
              <a:t>objects and their attributes</a:t>
            </a:r>
            <a:endParaRPr lang="en-US" dirty="0"/>
          </a:p>
        </p:txBody>
      </p:sp>
      <p:sp>
        <p:nvSpPr>
          <p:cNvPr id="6" name="TextBox 5">
            <a:extLst>
              <a:ext uri="{FF2B5EF4-FFF2-40B4-BE49-F238E27FC236}">
                <a16:creationId xmlns:a16="http://schemas.microsoft.com/office/drawing/2014/main" id="{7CBED5E3-091A-2549-C17E-A694137E8AC9}"/>
              </a:ext>
            </a:extLst>
          </p:cNvPr>
          <p:cNvSpPr txBox="1"/>
          <p:nvPr/>
        </p:nvSpPr>
        <p:spPr>
          <a:xfrm>
            <a:off x="834887" y="2544417"/>
            <a:ext cx="10363200" cy="2585323"/>
          </a:xfrm>
          <a:prstGeom prst="rect">
            <a:avLst/>
          </a:prstGeom>
          <a:noFill/>
        </p:spPr>
        <p:txBody>
          <a:bodyPr wrap="square" rtlCol="0">
            <a:spAutoFit/>
          </a:bodyPr>
          <a:lstStyle/>
          <a:p>
            <a:pPr algn="just"/>
            <a:r>
              <a:rPr lang="en-GB" dirty="0"/>
              <a:t>The root node of the graph represents unemployment in South Africa. The child nodes of the root node represent the different factors (objects) that contribute to unemployment, such as education, skills training, infrastructure development, macroeconomic policies, social welfare programs, and access to job opportunities. Each of these child nodes can have further child nodes representing sub-factors that contribute to the factor. For example, the "education" node could have child nodes representing primary education, secondary education, and tertiary education. Each node in the graph can also have weights or values associated with it, representing the degree to which the factor contributes to unemployment. For example, the "access to job opportunities" node might have a high weight, indicating that it is a major contributor to unemployment.</a:t>
            </a:r>
            <a:endParaRPr lang="en-ZA" dirty="0"/>
          </a:p>
        </p:txBody>
      </p:sp>
    </p:spTree>
    <p:extLst>
      <p:ext uri="{BB962C8B-B14F-4D97-AF65-F5344CB8AC3E}">
        <p14:creationId xmlns:p14="http://schemas.microsoft.com/office/powerpoint/2010/main" val="188373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normAutofit/>
          </a:bodyPr>
          <a:lstStyle/>
          <a:p>
            <a:r>
              <a:rPr lang="en-GB" b="0" i="0" dirty="0">
                <a:solidFill>
                  <a:srgbClr val="374151"/>
                </a:solidFill>
                <a:effectLst/>
                <a:latin typeface="Söhne"/>
              </a:rPr>
              <a:t>What is stored in the edges and what role does it play in the solution? </a:t>
            </a:r>
            <a:endParaRPr lang="en-US" dirty="0"/>
          </a:p>
        </p:txBody>
      </p:sp>
      <p:sp>
        <p:nvSpPr>
          <p:cNvPr id="6" name="TextBox 5">
            <a:extLst>
              <a:ext uri="{FF2B5EF4-FFF2-40B4-BE49-F238E27FC236}">
                <a16:creationId xmlns:a16="http://schemas.microsoft.com/office/drawing/2014/main" id="{7CBED5E3-091A-2549-C17E-A694137E8AC9}"/>
              </a:ext>
            </a:extLst>
          </p:cNvPr>
          <p:cNvSpPr txBox="1"/>
          <p:nvPr/>
        </p:nvSpPr>
        <p:spPr>
          <a:xfrm>
            <a:off x="834887" y="2544417"/>
            <a:ext cx="10363200" cy="923330"/>
          </a:xfrm>
          <a:prstGeom prst="rect">
            <a:avLst/>
          </a:prstGeom>
          <a:noFill/>
        </p:spPr>
        <p:txBody>
          <a:bodyPr wrap="square" rtlCol="0">
            <a:spAutoFit/>
          </a:bodyPr>
          <a:lstStyle/>
          <a:p>
            <a:pPr algn="just"/>
            <a:r>
              <a:rPr lang="en-GB" dirty="0"/>
              <a:t>The edges in the graph represent the causal relationships between the factors. For example, there could be an edge from the "education" node to the "skills training" node, indicating that having a good education is a prerequisite for obtaining skills training.</a:t>
            </a:r>
            <a:endParaRPr lang="en-ZA" dirty="0"/>
          </a:p>
        </p:txBody>
      </p:sp>
    </p:spTree>
    <p:extLst>
      <p:ext uri="{BB962C8B-B14F-4D97-AF65-F5344CB8AC3E}">
        <p14:creationId xmlns:p14="http://schemas.microsoft.com/office/powerpoint/2010/main" val="1046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GB" b="0" i="0" dirty="0">
                <a:solidFill>
                  <a:srgbClr val="374151"/>
                </a:solidFill>
                <a:effectLst/>
                <a:latin typeface="Söhne"/>
              </a:rPr>
              <a:t>Algorithms used on Graph: How does it solve the problem and what is the complexity (non-CRUD based functionality)?</a:t>
            </a:r>
            <a:endParaRPr lang="en-US" dirty="0"/>
          </a:p>
        </p:txBody>
      </p:sp>
      <p:sp>
        <p:nvSpPr>
          <p:cNvPr id="6" name="TextBox 5">
            <a:extLst>
              <a:ext uri="{FF2B5EF4-FFF2-40B4-BE49-F238E27FC236}">
                <a16:creationId xmlns:a16="http://schemas.microsoft.com/office/drawing/2014/main" id="{7CBED5E3-091A-2549-C17E-A694137E8AC9}"/>
              </a:ext>
            </a:extLst>
          </p:cNvPr>
          <p:cNvSpPr txBox="1"/>
          <p:nvPr/>
        </p:nvSpPr>
        <p:spPr>
          <a:xfrm>
            <a:off x="834887" y="2544417"/>
            <a:ext cx="10363200" cy="923330"/>
          </a:xfrm>
          <a:prstGeom prst="rect">
            <a:avLst/>
          </a:prstGeom>
          <a:noFill/>
        </p:spPr>
        <p:txBody>
          <a:bodyPr wrap="square" rtlCol="0">
            <a:spAutoFit/>
          </a:bodyPr>
          <a:lstStyle/>
          <a:p>
            <a:pPr algn="just"/>
            <a:r>
              <a:rPr lang="en-GB" dirty="0"/>
              <a:t>Dijkstra's algorithm will be used to find the shortest path through the graph from the root node to a target node, representing a desired outcome such as reducing unemployment. By identifying the factors along this path and addressing them, you could potentially reduce unemployment in South Africa.</a:t>
            </a:r>
            <a:endParaRPr lang="en-ZA" dirty="0"/>
          </a:p>
        </p:txBody>
      </p:sp>
    </p:spTree>
    <p:extLst>
      <p:ext uri="{BB962C8B-B14F-4D97-AF65-F5344CB8AC3E}">
        <p14:creationId xmlns:p14="http://schemas.microsoft.com/office/powerpoint/2010/main" val="351453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GB" b="0" i="0" dirty="0">
                <a:solidFill>
                  <a:srgbClr val="374151"/>
                </a:solidFill>
                <a:effectLst/>
                <a:latin typeface="Söhne"/>
              </a:rPr>
              <a:t>In conclusion</a:t>
            </a:r>
            <a:endParaRPr lang="en-US" dirty="0"/>
          </a:p>
        </p:txBody>
      </p:sp>
      <p:sp>
        <p:nvSpPr>
          <p:cNvPr id="6" name="TextBox 5">
            <a:extLst>
              <a:ext uri="{FF2B5EF4-FFF2-40B4-BE49-F238E27FC236}">
                <a16:creationId xmlns:a16="http://schemas.microsoft.com/office/drawing/2014/main" id="{7CBED5E3-091A-2549-C17E-A694137E8AC9}"/>
              </a:ext>
            </a:extLst>
          </p:cNvPr>
          <p:cNvSpPr txBox="1"/>
          <p:nvPr/>
        </p:nvSpPr>
        <p:spPr>
          <a:xfrm>
            <a:off x="834887" y="2544417"/>
            <a:ext cx="10363200" cy="2308324"/>
          </a:xfrm>
          <a:prstGeom prst="rect">
            <a:avLst/>
          </a:prstGeom>
          <a:noFill/>
        </p:spPr>
        <p:txBody>
          <a:bodyPr wrap="square" rtlCol="0">
            <a:spAutoFit/>
          </a:bodyPr>
          <a:lstStyle/>
          <a:p>
            <a:pPr algn="just"/>
            <a:r>
              <a:rPr lang="en-GB" dirty="0"/>
              <a:t>The graph data structure is suitable for this application since it can simplify placing job seekers with relevant training institutions, educational institutions, or job opportunities, which can be difficult to identify and place people manually. Additionally, the use of a graph allows for a visual representation of the complex relationships between the different factors contributing to unemployment in South Africa. This can help stakeholders, such as policymakers and researchers, better understand the problem and identify potential solutions. The ability to represent causal relationships between factors using edges also allows for the development of algorithms that can find the shortest path to a desired outcome, such as reducing unemployment.</a:t>
            </a:r>
            <a:endParaRPr lang="en-ZA" dirty="0"/>
          </a:p>
        </p:txBody>
      </p:sp>
    </p:spTree>
    <p:extLst>
      <p:ext uri="{BB962C8B-B14F-4D97-AF65-F5344CB8AC3E}">
        <p14:creationId xmlns:p14="http://schemas.microsoft.com/office/powerpoint/2010/main" val="35617478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a04b378b-4281-43e0-9f4e-3c803f76fa4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C926FD198348C46BCDB99AF3A2AC4CC" ma:contentTypeVersion="4" ma:contentTypeDescription="Create a new document." ma:contentTypeScope="" ma:versionID="de60ff24e16180b2a8ef092ff7011e74">
  <xsd:schema xmlns:xsd="http://www.w3.org/2001/XMLSchema" xmlns:xs="http://www.w3.org/2001/XMLSchema" xmlns:p="http://schemas.microsoft.com/office/2006/metadata/properties" xmlns:ns3="a04b378b-4281-43e0-9f4e-3c803f76fa42" targetNamespace="http://schemas.microsoft.com/office/2006/metadata/properties" ma:root="true" ma:fieldsID="f0b5e100115352062241f707f350e1b9" ns3:_="">
    <xsd:import namespace="a04b378b-4281-43e0-9f4e-3c803f76fa4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b378b-4281-43e0-9f4e-3c803f76fa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purl.org/dc/elements/1.1/"/>
    <ds:schemaRef ds:uri="http://www.w3.org/XML/1998/namespace"/>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a04b378b-4281-43e0-9f4e-3c803f76fa42"/>
  </ds:schemaRefs>
</ds:datastoreItem>
</file>

<file path=customXml/itemProps3.xml><?xml version="1.0" encoding="utf-8"?>
<ds:datastoreItem xmlns:ds="http://schemas.openxmlformats.org/officeDocument/2006/customXml" ds:itemID="{6C308F12-F5E8-4890-8F64-2C924BAD99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b378b-4281-43e0-9f4e-3c803f76fa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{C93DF3C8-FEAC-49BA-B443-644794D535D5}tf33552983_win32</Template>
  <TotalTime>10</TotalTime>
  <Words>512</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Franklin Gothic Book</vt:lpstr>
      <vt:lpstr>Franklin Gothic Demi</vt:lpstr>
      <vt:lpstr>Söhne</vt:lpstr>
      <vt:lpstr>Wingdings 2</vt:lpstr>
      <vt:lpstr>DividendVTI</vt:lpstr>
      <vt:lpstr>Unemployment in south africa</vt:lpstr>
      <vt:lpstr>Problem description</vt:lpstr>
      <vt:lpstr>objects and their attributes</vt:lpstr>
      <vt:lpstr>What is stored in the edges and what role does it play in the solution? </vt:lpstr>
      <vt:lpstr>Algorithms used on Graph: How does it solve the problem and what is the complexity (non-CRUD based functionality)?</vt:lpstr>
      <vt:lpstr>In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 in south africa</dc:title>
  <dc:creator>FARISANI PAUL RATSHIKOMBO</dc:creator>
  <cp:lastModifiedBy>FARISANI PAUL RATSHIKOMBO</cp:lastModifiedBy>
  <cp:revision>3</cp:revision>
  <dcterms:created xsi:type="dcterms:W3CDTF">2023-05-15T21:39:51Z</dcterms:created>
  <dcterms:modified xsi:type="dcterms:W3CDTF">2023-05-25T19:56:04Z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0x010100FC926FD198348C46BCDB99AF3A2AC4CC</vt:lpwstr>
  </property>
</Properties>
</file>