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A7DD-FCE6-9EE6-5A36-F17076099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8775C-EA54-81D3-E168-D39F725D2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CAC04-FA06-4701-79FC-75C4AC95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21F-0258-4F81-8357-49A5A3B461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70CAC-9DAA-8171-C4F3-518CC0E8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CF1C-61C3-DA77-3008-F7D8E564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FCB2-15FB-4CE6-A690-6DDE0993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5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BFF0-CA5A-D147-61AD-6EFADAF6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7C06C-558A-01CC-1899-21FE1DFE7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F195-865C-EE35-C1EB-14337981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21F-0258-4F81-8357-49A5A3B461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E59CD-6F9A-1614-9789-3EC776F9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8983-F2F4-8E49-55E8-920C25FE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FCB2-15FB-4CE6-A690-6DDE0993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40BE5-3431-5130-6B6D-B201F35A9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36D6B-0986-3C18-247A-BC51ACCB8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B0FC-1D07-9820-6EA2-A91C8A0D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21F-0258-4F81-8357-49A5A3B461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1E55F-6249-CCEE-F8CE-D448354F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A690E-216A-9188-C555-DB341E02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FCB2-15FB-4CE6-A690-6DDE0993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8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46CD-B81D-C325-D8D3-22ECE895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7A1D-789C-9A45-E358-25411FA83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29201-1734-C8B3-AD68-D6E47C39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21F-0258-4F81-8357-49A5A3B461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904D-E984-2EC8-5894-9B8F9544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04A0-4C2A-1076-278F-4DFCE4BB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FCB2-15FB-4CE6-A690-6DDE0993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7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0E71-CE5F-7124-1757-8A8B546B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63E1-3BD9-DDD0-F199-17F8FBAC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1495-75BF-9FCA-7DFF-54FC47A3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21F-0258-4F81-8357-49A5A3B461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293E4-7E80-C4B5-0100-26905ADC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47DEB-181B-89D3-8A17-287A717F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FCB2-15FB-4CE6-A690-6DDE0993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3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55ED-57C4-ECED-05D6-571FA432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A67E-B543-2E41-AC3B-2524E2C03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73BC-E90C-F15C-68F7-BEC55D901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4BA3E-4CFD-F3D2-F2CC-BF473C7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21F-0258-4F81-8357-49A5A3B461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7A25D-1516-C16F-5ECF-3AD89539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86984-2444-3582-707E-322E698A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FCB2-15FB-4CE6-A690-6DDE0993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9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A23A-0075-EDE1-4068-DD205AC7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7691-7C54-0EDC-EA35-E4FB2EDE0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7A0E5-698E-D2C0-D03E-D4A05A31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50235-A952-553F-80DD-98DE1E558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0EDA9-8442-F7C7-27AB-EF9CAF32D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2271D-F3F9-8E20-445E-4AE74084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21F-0258-4F81-8357-49A5A3B461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D017B-ABB2-3F2E-31A7-0C1BE52E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A6205-2012-F368-ACD9-7166F31C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FCB2-15FB-4CE6-A690-6DDE0993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3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ECE8-4CD7-44D4-C800-850F4601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702D1-3099-BAA1-014A-03B0C89A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21F-0258-4F81-8357-49A5A3B461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0E10E-B3AB-C4A8-67C9-27F834D5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7D9E8-06A7-4004-1161-C5DDBA3D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FCB2-15FB-4CE6-A690-6DDE0993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1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A0E9E-2FDC-5E0E-69B0-1D3C3DF6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21F-0258-4F81-8357-49A5A3B461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07656-BAA2-3E8A-CFAA-00B27019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C541C-0CC7-B7B0-A5EC-E32BC49C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FCB2-15FB-4CE6-A690-6DDE0993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2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8B1C-15A2-44FB-6EB2-344C31D8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685C-FE31-1DAF-06E2-469FC59E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C4D10-CD73-809F-727A-A16CEE2F3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EAAE7-7218-1BDE-8AD8-D4ACC658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21F-0258-4F81-8357-49A5A3B461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FCC41-5717-F870-E3ED-A25A6422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F22C6-FDC0-4011-FCB9-6BBE2D80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FCB2-15FB-4CE6-A690-6DDE0993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0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FEE2-A261-100D-2793-9090D328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A55AF-92D9-024D-7F62-9809BB086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416E3-6D0B-989B-8213-5B66342AF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7243F-B6D1-4387-59DF-DDB70106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721F-0258-4F81-8357-49A5A3B461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662D8-E6D7-168E-1FF9-E015D695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FC5F9-F5D3-737B-4BB9-8E6B1FE8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FCB2-15FB-4CE6-A690-6DDE0993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879A6-C11F-1E0F-179F-C8C21CB8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69293-04F3-3D67-DE0B-2F7751EA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CFE8C-3DA3-9C5B-A538-1BABD95FC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D721F-0258-4F81-8357-49A5A3B461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6A3B7-69AF-F8ED-378A-287E1892B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F7019-5343-3394-4E94-8B064DA13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FCB2-15FB-4CE6-A690-6DDE0993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E3BD-A29A-3767-FABE-E3815077F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Cement,Lime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Chemicals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A5C2B-EDFB-866D-5EBB-1C19D2838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By:Georgee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Marret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S7CA,18</a:t>
            </a:r>
          </a:p>
        </p:txBody>
      </p:sp>
    </p:spTree>
    <p:extLst>
      <p:ext uri="{BB962C8B-B14F-4D97-AF65-F5344CB8AC3E}">
        <p14:creationId xmlns:p14="http://schemas.microsoft.com/office/powerpoint/2010/main" val="37182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9024-7B5D-1884-91B6-ADE1758E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518474"/>
            <a:ext cx="11033289" cy="565848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Strength: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type: The chemical stabilizer's effectiveness depends on soil properties (e.g., clay content, particle size).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chemical: The choice of chemical greatly affects performance (e.g., cement vs. polymer).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Concentration: Adequate chemical dosage is critical for achieving desired results.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Curing conditions: Time and environmental conditions influence the strength development.</a:t>
            </a:r>
          </a:p>
        </p:txBody>
      </p:sp>
    </p:spTree>
    <p:extLst>
      <p:ext uri="{BB962C8B-B14F-4D97-AF65-F5344CB8AC3E}">
        <p14:creationId xmlns:p14="http://schemas.microsoft.com/office/powerpoint/2010/main" val="195514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FF87-3690-DAD8-88EF-41BCFEB8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8520-CFC5-71C2-EE41-036A1DC2F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soil strength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load-bearing capacity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settlement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shrink-swell potential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expansive soils.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resistance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reduces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adaptable to various soil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E01E-71FB-CE31-D920-1B194B26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4233-0065-7B31-DDF7-B199EC34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u="sng" dirty="0"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018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E654-7629-4382-346E-B48B238F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Stabilisation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03A5-2B69-A0BC-AFF9-303211A1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9433"/>
            <a:ext cx="7616536" cy="499081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Soil stabilization with cement is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construction technique that improves the strength and stability of soil by mixing it with cement and water</a:t>
            </a:r>
          </a:p>
          <a:p>
            <a:pPr algn="l"/>
            <a:r>
              <a:rPr lang="en-US" sz="3200" b="0" i="0" u="sng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soil is loosened, mixed with cement, shaped, and compacted. 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water may be added to fully hydrate the cement. 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soil should be compacted within four hours of adding the cement.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21275-4EC3-F74F-511E-45E08C4F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27" y="821931"/>
            <a:ext cx="445250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D6F8-D566-0FA1-CED4-52A0FE07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6" y="402178"/>
            <a:ext cx="11737156" cy="6026902"/>
          </a:xfrm>
        </p:spPr>
        <p:txBody>
          <a:bodyPr/>
          <a:lstStyle/>
          <a:p>
            <a:pPr algn="l"/>
            <a:r>
              <a:rPr lang="en-US" b="0" i="0" u="sng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Soil types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Cement stabilization is best for coarse-grained and gravely soils. It's less effective for clay soils, which may require a higher dose of cement and be more expensive than using lime products.</a:t>
            </a:r>
          </a:p>
          <a:p>
            <a:pPr algn="l"/>
            <a:r>
              <a:rPr lang="en-US" b="0" i="0" u="sng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Chemical reaction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mixed with water, the cement undergoes a hydration reaction that creates calcium silicate hydrate (CSH) gel. This gel binds the soil particles together.</a:t>
            </a:r>
          </a:p>
          <a:p>
            <a:pPr algn="l"/>
            <a:r>
              <a:rPr lang="en-US" b="0" i="0" u="sng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gel/crystalline theory describes the different stages of curing. In the initial stages, the cement particles form a gel-like film that coats the soil particles. The cement then sets, and the single crystals grow into a crystalline network</a:t>
            </a:r>
          </a:p>
          <a:p>
            <a:pPr algn="l"/>
            <a:endParaRPr lang="en-US" b="0" i="0" dirty="0">
              <a:effectLst/>
              <a:latin typeface="Google Sans"/>
            </a:endParaRP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4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C82D-EC82-404E-5A91-8554B316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E64-BBAE-9741-DA20-96170C14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8" y="3719945"/>
            <a:ext cx="11610109" cy="25561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u="sng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Factors that affect strength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strength of the stabilized soil is affected by the percentage of cement, the degree of compaction, and the curing period and temperature.</a:t>
            </a:r>
          </a:p>
          <a:p>
            <a:pPr algn="l"/>
            <a:r>
              <a:rPr lang="en-US" b="0" i="0" u="sng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Cement stabilization increases the strength of soil, especially when saturated, and reduces its permeability and resistance to erosion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DA854-3C5F-87DC-67B9-0F4322F4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6" y="365125"/>
            <a:ext cx="11610109" cy="326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1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3593-4F93-29F1-A21A-BC8A015D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" y="18255"/>
            <a:ext cx="10515600" cy="1325563"/>
          </a:xfrm>
        </p:spPr>
        <p:txBody>
          <a:bodyPr/>
          <a:lstStyle/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Stabilisation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Lime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1038-5EE4-C876-9DAE-79F67A23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63" y="1108652"/>
            <a:ext cx="6206837" cy="504276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Lime is mixed with soil to enhance its engineering properties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involves spreading lime, mixing it with soil, compacting the mixture, and allowing it to cure.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Types: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suited for clayey soils and silty soils with high plasticity.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effective for sandy soils and organic </a:t>
            </a:r>
            <a:r>
              <a:rPr lang="en-US" dirty="0"/>
              <a:t>soils.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2C83-3B36-DBD8-998C-5CF9FBDD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90" y="953490"/>
            <a:ext cx="5780809" cy="49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1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3189-2D1F-4A53-7B79-CD4F0C7A4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6" y="216816"/>
            <a:ext cx="11174691" cy="5988427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Reactions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Reaction: Lime reacts with water, causing hydration and releasing calcium hydroxide (Ca(OH)₂), which increases the soil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Reaction: The high pH promotes pozzolanic reactions between calcium from lime and silica/alumina in the soil, forming cementitious compounds like calcium silicate hydrate (C-S-H) and calcium aluminate hydrate (C-A-H).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Short-term: Flocculation and agglomeration of soil particles reduce plasticity and improve workability.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Long-term: Pozzolanic reactions result in cementing, which strengthens the soil.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B3BC-2CFC-B228-0DA9-DFA9A5DC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177891-BB81-68E4-DB06-6CB3563F48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4884" y="1506022"/>
            <a:ext cx="12070164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Strength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Soil 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Higher clay content leads to more significant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Lime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Adequate lime percentage is crucial for optimal stabilization.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Curing time and temperature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More time and higher temperatures favor pozzolanic reactions.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Moisture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Sufficient water is necessary for chemical reactions.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load-bearing capacity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shrinkage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plasticity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clayey soils.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controlling swelling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expansive soils.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8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F111-FCE8-9578-78D4-3BA36404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-135081"/>
            <a:ext cx="10515600" cy="1325563"/>
          </a:xfrm>
        </p:spPr>
        <p:txBody>
          <a:bodyPr/>
          <a:lstStyle/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Stabilisation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Chemicals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04819-2D6D-BEF2-2C7B-4D0945BC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4" y="973570"/>
            <a:ext cx="5780809" cy="4351338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stabilizers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 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sodium silicate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mixed with soil. The process involves application, mixing, compaction, and curing.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Types: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a wide range of soils, including clayey, sandy, and silts.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for problematic soils like expansive or loose soils.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88125-6E0A-9E85-E25F-8FC01049E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05" y="802470"/>
            <a:ext cx="503942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9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3D75-12A1-9EC1-F10B-6498242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513" y="268877"/>
            <a:ext cx="7478669" cy="6256614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Reactions: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Cement-based stabilizers: Hydration reactions form calcium silicate hydrate (C-S-H), binding soil particles.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 ash: Reacts with calcium (when combined with lime or cement) to form pozzolanic compounds.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Polymers: Form a physical or chemical bond with soil particles to improve cohesion.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Cementation: Chemical reactions create binding agents between soil particles, increasing strength.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Plasticity: Stabilizers decrease soil plasticity and improve particle cohesion.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6E2B0-6F2E-1AFB-E34A-EC869DF1E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82" y="709769"/>
            <a:ext cx="4185740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8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738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Google Sans</vt:lpstr>
      <vt:lpstr>Times New Roman</vt:lpstr>
      <vt:lpstr>Office Theme</vt:lpstr>
      <vt:lpstr>Stabilisation using Cement,Lime and Chemicals</vt:lpstr>
      <vt:lpstr>Stabilisation Using Cement</vt:lpstr>
      <vt:lpstr>PowerPoint Presentation</vt:lpstr>
      <vt:lpstr>PowerPoint Presentation</vt:lpstr>
      <vt:lpstr>Stabilisation Using Lime</vt:lpstr>
      <vt:lpstr>PowerPoint Presentation</vt:lpstr>
      <vt:lpstr>PowerPoint Presentation</vt:lpstr>
      <vt:lpstr>Stabilisation Using Chemicals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Latha MS</dc:creator>
  <cp:lastModifiedBy>Fathima N A</cp:lastModifiedBy>
  <cp:revision>2</cp:revision>
  <dcterms:created xsi:type="dcterms:W3CDTF">2024-10-09T03:10:27Z</dcterms:created>
  <dcterms:modified xsi:type="dcterms:W3CDTF">2024-10-13T09:22:00Z</dcterms:modified>
</cp:coreProperties>
</file>