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8" autoAdjust="0"/>
  </p:normalViewPr>
  <p:slideViewPr>
    <p:cSldViewPr>
      <p:cViewPr varScale="1">
        <p:scale>
          <a:sx n="58" d="100"/>
          <a:sy n="58" d="100"/>
        </p:scale>
        <p:origin x="11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369293911790439"/>
          <c:y val="0.27524548402037979"/>
          <c:w val="0.43385608048993873"/>
          <c:h val="0.65078412073490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88900" h="50800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Lbls>
            <c:dLbl>
              <c:idx val="0"/>
              <c:layout>
                <c:manualLayout>
                  <c:x val="0.14087591992177437"/>
                  <c:y val="-0.161683649837887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354729555864343"/>
                  <c:y val="-3.1869306777829239E-2"/>
                </c:manualLayout>
              </c:layout>
              <c:tx>
                <c:rich>
                  <a:bodyPr/>
                  <a:lstStyle/>
                  <a:p>
                    <a:fld id="{9A0F26CB-8D33-4141-8ADC-4D1E4827BE06}" type="PERCENTAGE">
                      <a:rPr lang="en-US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7.9764937471051414E-2"/>
                  <c:y val="-7.393006021306160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600" b="1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General Chronic Disease</c:v>
                </c:pt>
                <c:pt idx="1">
                  <c:v>Severe Single Diagnosis</c:v>
                </c:pt>
                <c:pt idx="2">
                  <c:v>Complex High-Rick Cases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20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679738562091498"/>
          <c:y val="8.9991508414389394E-4"/>
          <c:w val="0.41830065359477125"/>
          <c:h val="0.25065095723328701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369293911790439"/>
          <c:y val="0.27524548402037979"/>
          <c:w val="0.43385608048993873"/>
          <c:h val="0.65078412073490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88900" h="50800"/>
            </a:sp3d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1"/>
            <c:bubble3D val="0"/>
            <c:spPr>
              <a:solidFill>
                <a:srgbClr val="6BB76D">
                  <a:lumMod val="75000"/>
                </a:srgbClr>
              </a:soli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2"/>
            <c:bubble3D val="0"/>
            <c:spPr>
              <a:solidFill>
                <a:srgbClr val="A109D1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88900" h="508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600" b="1">
                    <a:solidFill>
                      <a:schemeClr val="bg1"/>
                    </a:solidFill>
                    <a:effectLst>
                      <a:reflection blurRad="6350" stA="55000" endA="300" endPos="45500" dir="5400000" sy="-100000" algn="bl" rotWithShape="0"/>
                    </a:effectLst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2.5</c:v>
                </c:pt>
                <c:pt idx="2">
                  <c:v>1.7</c:v>
                </c:pt>
                <c:pt idx="3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0.30946</cdr:x>
      <cdr:y>0.30243</cdr:y>
    </cdr:from>
    <cdr:to>
      <cdr:x>0.71015</cdr:x>
      <cdr:y>0.90345</cdr:y>
    </cdr:to>
    <cdr:sp macro="" textlink="">
      <cdr:nvSpPr>
        <cdr:cNvPr id="6" name="Block Arc 5"/>
        <cdr:cNvSpPr/>
      </cdr:nvSpPr>
      <cdr:spPr>
        <a:xfrm xmlns:a="http://schemas.openxmlformats.org/drawingml/2006/main" rot="12126948">
          <a:off x="2405263" y="1567062"/>
          <a:ext cx="3114274" cy="3114274"/>
        </a:xfrm>
        <a:prstGeom xmlns:a="http://schemas.openxmlformats.org/drawingml/2006/main" prst="blockArc">
          <a:avLst>
            <a:gd name="adj1" fmla="val 19145231"/>
            <a:gd name="adj2" fmla="val 4094726"/>
            <a:gd name="adj3" fmla="val 13441"/>
          </a:avLst>
        </a:prstGeom>
        <a:gradFill xmlns:a="http://schemas.openxmlformats.org/drawingml/2006/main">
          <a:gsLst>
            <a:gs pos="0">
              <a:schemeClr val="accent1">
                <a:lumMod val="5000"/>
                <a:lumOff val="95000"/>
                <a:alpha val="0"/>
              </a:schemeClr>
            </a:gs>
            <a:gs pos="99000">
              <a:srgbClr val="0070C0"/>
            </a:gs>
            <a:gs pos="83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xmlns:a="http://schemas.openxmlformats.org/drawingml/2006/main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0.35579</cdr:x>
      <cdr:y>0.36515</cdr:y>
    </cdr:from>
    <cdr:to>
      <cdr:x>0.66382</cdr:x>
      <cdr:y>0.82719</cdr:y>
    </cdr:to>
    <cdr:sp macro="" textlink="">
      <cdr:nvSpPr>
        <cdr:cNvPr id="7" name="Block Arc 6"/>
        <cdr:cNvSpPr/>
      </cdr:nvSpPr>
      <cdr:spPr>
        <a:xfrm xmlns:a="http://schemas.openxmlformats.org/drawingml/2006/main" rot="5400000">
          <a:off x="2765352" y="1892056"/>
          <a:ext cx="2394095" cy="2394095"/>
        </a:xfrm>
        <a:prstGeom xmlns:a="http://schemas.openxmlformats.org/drawingml/2006/main" prst="blockArc">
          <a:avLst>
            <a:gd name="adj1" fmla="val 10800000"/>
            <a:gd name="adj2" fmla="val 6898562"/>
            <a:gd name="adj3" fmla="val 19521"/>
          </a:avLst>
        </a:prstGeom>
        <a:gradFill xmlns:a="http://schemas.openxmlformats.org/drawingml/2006/main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xmlns:a="http://schemas.openxmlformats.org/drawingml/2006/main">
          <a:gradFill>
            <a:gsLst>
              <a:gs pos="0">
                <a:schemeClr val="accent1">
                  <a:alpha val="41000"/>
                  <a:lumMod val="1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0.41401</cdr:x>
      <cdr:y>0.45784</cdr:y>
    </cdr:from>
    <cdr:to>
      <cdr:x>0.6056</cdr:x>
      <cdr:y>0.75</cdr:y>
    </cdr:to>
    <cdr:sp macro="" textlink="">
      <cdr:nvSpPr>
        <cdr:cNvPr id="8" name="Block Arc 7"/>
        <cdr:cNvSpPr/>
      </cdr:nvSpPr>
      <cdr:spPr>
        <a:xfrm xmlns:a="http://schemas.openxmlformats.org/drawingml/2006/main" rot="5400000">
          <a:off x="3205462" y="2384691"/>
          <a:ext cx="1513874" cy="1489147"/>
        </a:xfrm>
        <a:prstGeom xmlns:a="http://schemas.openxmlformats.org/drawingml/2006/main" prst="blockArc">
          <a:avLst>
            <a:gd name="adj1" fmla="val 10800000"/>
            <a:gd name="adj2" fmla="val 7110808"/>
            <a:gd name="adj3" fmla="val 34165"/>
          </a:avLst>
        </a:prstGeom>
        <a:gradFill xmlns:a="http://schemas.openxmlformats.org/drawingml/2006/main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xmlns:a="http://schemas.openxmlformats.org/drawingml/2006/main">
          <a:solidFill>
            <a:schemeClr val="accent1">
              <a:shade val="50000"/>
              <a:alpha val="38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95A3-A78C-4E3A-B304-C8556D7C9D7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03D70-91AA-44F0-9D57-3277647F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6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6905-429C-4FB3-A12D-B88762E523F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5DAA-19DD-4E48-9127-A63ECA97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6876" y="1371600"/>
            <a:ext cx="4270248" cy="4624388"/>
            <a:chOff x="2513076" y="1828800"/>
            <a:chExt cx="4270248" cy="4624388"/>
          </a:xfrm>
        </p:grpSpPr>
        <p:sp>
          <p:nvSpPr>
            <p:cNvPr id="11" name="Oval 10"/>
            <p:cNvSpPr/>
            <p:nvPr/>
          </p:nvSpPr>
          <p:spPr>
            <a:xfrm>
              <a:off x="2513076" y="5767388"/>
              <a:ext cx="4270248" cy="685800"/>
            </a:xfrm>
            <a:prstGeom prst="ellipse">
              <a:avLst/>
            </a:prstGeom>
            <a:gradFill flip="none" rotWithShape="1">
              <a:gsLst>
                <a:gs pos="25000">
                  <a:srgbClr val="0F0F0F"/>
                </a:gs>
                <a:gs pos="100000">
                  <a:schemeClr val="bg1"/>
                </a:gs>
                <a:gs pos="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2133600"/>
              <a:ext cx="3657600" cy="365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66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1828800"/>
              <a:ext cx="4267200" cy="4267200"/>
            </a:xfrm>
            <a:custGeom>
              <a:avLst/>
              <a:gdLst/>
              <a:ahLst/>
              <a:cxnLst/>
              <a:rect l="l" t="t" r="r" b="b"/>
              <a:pathLst>
                <a:path w="4267200" h="4267200">
                  <a:moveTo>
                    <a:pt x="2133600" y="304800"/>
                  </a:moveTo>
                  <a:cubicBezTo>
                    <a:pt x="1123582" y="304800"/>
                    <a:pt x="304800" y="1123582"/>
                    <a:pt x="304800" y="2133600"/>
                  </a:cubicBezTo>
                  <a:cubicBezTo>
                    <a:pt x="304800" y="3143618"/>
                    <a:pt x="1123582" y="3962400"/>
                    <a:pt x="2133600" y="3962400"/>
                  </a:cubicBezTo>
                  <a:cubicBezTo>
                    <a:pt x="3143618" y="3962400"/>
                    <a:pt x="3962400" y="3143618"/>
                    <a:pt x="3962400" y="2133600"/>
                  </a:cubicBezTo>
                  <a:cubicBezTo>
                    <a:pt x="3962400" y="1123582"/>
                    <a:pt x="3143618" y="304800"/>
                    <a:pt x="2133600" y="304800"/>
                  </a:cubicBezTo>
                  <a:close/>
                  <a:moveTo>
                    <a:pt x="2133600" y="0"/>
                  </a:moveTo>
                  <a:cubicBezTo>
                    <a:pt x="3311955" y="0"/>
                    <a:pt x="4267200" y="955245"/>
                    <a:pt x="4267200" y="2133600"/>
                  </a:cubicBezTo>
                  <a:cubicBezTo>
                    <a:pt x="4267200" y="3311955"/>
                    <a:pt x="3311955" y="4267200"/>
                    <a:pt x="2133600" y="4267200"/>
                  </a:cubicBezTo>
                  <a:cubicBezTo>
                    <a:pt x="955245" y="4267200"/>
                    <a:pt x="0" y="3311955"/>
                    <a:pt x="0" y="2133600"/>
                  </a:cubicBezTo>
                  <a:cubicBezTo>
                    <a:pt x="0" y="955245"/>
                    <a:pt x="955245" y="0"/>
                    <a:pt x="2133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50000"/>
                  </a:schemeClr>
                </a:gs>
                <a:gs pos="19000">
                  <a:schemeClr val="tx1">
                    <a:lumMod val="75000"/>
                    <a:lumOff val="25000"/>
                  </a:schemeClr>
                </a:gs>
                <a:gs pos="27000">
                  <a:schemeClr val="bg1">
                    <a:lumMod val="9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49255758"/>
              </p:ext>
            </p:extLst>
          </p:nvPr>
        </p:nvGraphicFramePr>
        <p:xfrm>
          <a:off x="609600" y="381000"/>
          <a:ext cx="7772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3400" y="304800"/>
            <a:ext cx="457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Self-Management of</a:t>
            </a:r>
            <a:br>
              <a:rPr lang="en-US" b="1" dirty="0" smtClean="0"/>
            </a:br>
            <a:r>
              <a:rPr lang="en-US" b="1" dirty="0"/>
              <a:t>Chronic Disease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35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436876" y="5310188"/>
            <a:ext cx="4270248" cy="685800"/>
          </a:xfrm>
          <a:prstGeom prst="ellipse">
            <a:avLst/>
          </a:prstGeom>
          <a:gradFill flip="none" rotWithShape="1">
            <a:gsLst>
              <a:gs pos="72000">
                <a:srgbClr val="DADADA"/>
              </a:gs>
              <a:gs pos="0">
                <a:srgbClr val="2C2C2C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3200" y="1676400"/>
            <a:ext cx="3657600" cy="36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1371600"/>
            <a:ext cx="4267200" cy="4267200"/>
          </a:xfrm>
          <a:custGeom>
            <a:avLst/>
            <a:gdLst/>
            <a:ahLst/>
            <a:cxnLst/>
            <a:rect l="l" t="t" r="r" b="b"/>
            <a:pathLst>
              <a:path w="4267200" h="4267200">
                <a:moveTo>
                  <a:pt x="2133600" y="304800"/>
                </a:moveTo>
                <a:cubicBezTo>
                  <a:pt x="1123582" y="304800"/>
                  <a:pt x="304800" y="1123582"/>
                  <a:pt x="304800" y="2133600"/>
                </a:cubicBezTo>
                <a:cubicBezTo>
                  <a:pt x="304800" y="3143618"/>
                  <a:pt x="1123582" y="3962400"/>
                  <a:pt x="2133600" y="3962400"/>
                </a:cubicBezTo>
                <a:cubicBezTo>
                  <a:pt x="3143618" y="3962400"/>
                  <a:pt x="3962400" y="3143618"/>
                  <a:pt x="3962400" y="2133600"/>
                </a:cubicBezTo>
                <a:cubicBezTo>
                  <a:pt x="3962400" y="1123582"/>
                  <a:pt x="3143618" y="304800"/>
                  <a:pt x="2133600" y="304800"/>
                </a:cubicBezTo>
                <a:close/>
                <a:moveTo>
                  <a:pt x="2133600" y="0"/>
                </a:moveTo>
                <a:cubicBezTo>
                  <a:pt x="3311955" y="0"/>
                  <a:pt x="4267200" y="955245"/>
                  <a:pt x="4267200" y="2133600"/>
                </a:cubicBezTo>
                <a:cubicBezTo>
                  <a:pt x="4267200" y="3311955"/>
                  <a:pt x="3311955" y="4267200"/>
                  <a:pt x="2133600" y="4267200"/>
                </a:cubicBezTo>
                <a:cubicBezTo>
                  <a:pt x="955245" y="4267200"/>
                  <a:pt x="0" y="3311955"/>
                  <a:pt x="0" y="2133600"/>
                </a:cubicBezTo>
                <a:cubicBezTo>
                  <a:pt x="0" y="955245"/>
                  <a:pt x="955245" y="0"/>
                  <a:pt x="2133600" y="0"/>
                </a:cubicBezTo>
                <a:close/>
              </a:path>
            </a:pathLst>
          </a:custGeom>
          <a:gradFill flip="none" rotWithShape="1">
            <a:gsLst>
              <a:gs pos="0">
                <a:srgbClr val="DCEBF5"/>
              </a:gs>
              <a:gs pos="14000">
                <a:srgbClr val="83A7C3"/>
              </a:gs>
              <a:gs pos="22000">
                <a:srgbClr val="768FB9"/>
              </a:gs>
              <a:gs pos="32000">
                <a:srgbClr val="83A7C3"/>
              </a:gs>
              <a:gs pos="60000">
                <a:srgbClr val="FFFFFF"/>
              </a:gs>
              <a:gs pos="66000">
                <a:srgbClr val="9C6563"/>
              </a:gs>
              <a:gs pos="69000">
                <a:srgbClr val="80302D"/>
              </a:gs>
              <a:gs pos="72000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3910930"/>
              </p:ext>
            </p:extLst>
          </p:nvPr>
        </p:nvGraphicFramePr>
        <p:xfrm>
          <a:off x="609600" y="381000"/>
          <a:ext cx="7772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3400" y="142875"/>
            <a:ext cx="4572000" cy="1143000"/>
          </a:xfrm>
        </p:spPr>
        <p:txBody>
          <a:bodyPr/>
          <a:lstStyle/>
          <a:p>
            <a:pPr algn="l"/>
            <a:r>
              <a:rPr lang="en-US" b="1" dirty="0" smtClean="0"/>
              <a:t>Pie-Chart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27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more templates from FPPT.com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43250"/>
            <a:ext cx="2857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85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8.0&quot;&gt;&lt;object type=&quot;1&quot; unique_id=&quot;10001&quot;&gt;&lt;object type=&quot;2&quot; unique_id=&quot;24933&quot;&gt;&lt;object type=&quot;3&quot; unique_id=&quot;24934&quot;&gt;&lt;property id=&quot;20148&quot; value=&quot;5&quot;/&gt;&lt;property id=&quot;20300&quot; value=&quot;Slide 1 - &amp;quot;Pie-Chart&amp;quot;&quot;/&gt;&lt;property id=&quot;20307&quot; value=&quot;256&quot;/&gt;&lt;/object&gt;&lt;object type=&quot;3&quot; unique_id=&quot;24935&quot;&gt;&lt;property id=&quot;20148&quot; value=&quot;5&quot;/&gt;&lt;property id=&quot;20300&quot; value=&quot;Slide 2 - &amp;quot;Pie-Chart&amp;quot;&quot;/&gt;&lt;property id=&quot;20307&quot; value=&quot;257&quot;/&gt;&lt;/object&gt;&lt;object type=&quot;3&quot; unique_id=&quot;24948&quot;&gt;&lt;property id=&quot;20148&quot; value=&quot;5&quot;/&gt;&lt;property id=&quot;20300&quot; value=&quot;Slide 3&quot;/&gt;&lt;property id=&quot;20307&quot; value=&quot;258&quot;/&gt;&lt;/object&gt;&lt;/object&gt;&lt;object type=&quot;8&quot; unique_id=&quot;2493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Self-Management of Chronic Disease</vt:lpstr>
      <vt:lpstr>Pie-Chart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Dinov</cp:lastModifiedBy>
  <cp:revision>19</cp:revision>
  <dcterms:created xsi:type="dcterms:W3CDTF">2012-12-01T19:34:24Z</dcterms:created>
  <dcterms:modified xsi:type="dcterms:W3CDTF">2014-10-21T21:53:25Z</dcterms:modified>
</cp:coreProperties>
</file>