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DEA5-6320-4A06-B1A0-51EBF64BAEF8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6AFE-0941-447B-9CD7-A459666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38385" y="2732561"/>
            <a:ext cx="10177507" cy="991402"/>
            <a:chOff x="338385" y="2732561"/>
            <a:chExt cx="10177507" cy="991402"/>
          </a:xfrm>
        </p:grpSpPr>
        <p:sp>
          <p:nvSpPr>
            <p:cNvPr id="4" name="Rectangle 3"/>
            <p:cNvSpPr/>
            <p:nvPr/>
          </p:nvSpPr>
          <p:spPr>
            <a:xfrm>
              <a:off x="338385" y="2732561"/>
              <a:ext cx="10041562" cy="991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60"/>
            <a:stretch/>
          </p:blipFill>
          <p:spPr>
            <a:xfrm>
              <a:off x="469094" y="2817085"/>
              <a:ext cx="1441720" cy="8356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825180" y="2894629"/>
              <a:ext cx="8690712" cy="733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Udall Center of Excellence for Parkinson’s Disease Research</a:t>
              </a: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University 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of Michigan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58321" y="167270"/>
            <a:ext cx="4440639" cy="2515105"/>
            <a:chOff x="3558321" y="167270"/>
            <a:chExt cx="4440639" cy="25151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2" r="31123" b="47784"/>
            <a:stretch/>
          </p:blipFill>
          <p:spPr>
            <a:xfrm>
              <a:off x="4638907" y="167270"/>
              <a:ext cx="2196791" cy="149426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558321" y="1628240"/>
              <a:ext cx="4440639" cy="105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Udall </a:t>
              </a: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Center </a:t>
              </a:r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of Excellence for</a:t>
              </a:r>
            </a:p>
            <a:p>
              <a:pPr algn="ctr">
                <a:lnSpc>
                  <a:spcPts val="2500"/>
                </a:lnSpc>
              </a:pPr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Parkinson's Disease Research</a:t>
              </a:r>
            </a:p>
            <a:p>
              <a:pPr algn="ctr">
                <a:lnSpc>
                  <a:spcPts val="2500"/>
                </a:lnSpc>
              </a:pP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latin typeface="Arial Narrow" panose="020B0606020202030204" pitchFamily="34" charset="0"/>
                </a:rPr>
                <a:t>University of Michigan</a:t>
              </a:r>
              <a:endParaRPr lang="en-US" sz="2400" b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58507" y="996848"/>
            <a:ext cx="211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rgbClr val="0070C0"/>
                </a:solidFill>
              </a:rPr>
              <a:t>Parkinson@umich.edu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 t="22911" r="5214" b="30352"/>
          <a:stretch/>
        </p:blipFill>
        <p:spPr>
          <a:xfrm>
            <a:off x="9120669" y="1691135"/>
            <a:ext cx="1036234" cy="109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5494"/>
            <a:ext cx="10223878" cy="10425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45" y="3203938"/>
            <a:ext cx="4645555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20633" y="473950"/>
            <a:ext cx="5377782" cy="5742740"/>
            <a:chOff x="3384885" y="352926"/>
            <a:chExt cx="5377782" cy="57427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6" t="32614"/>
            <a:stretch/>
          </p:blipFill>
          <p:spPr>
            <a:xfrm>
              <a:off x="3384885" y="352926"/>
              <a:ext cx="5377782" cy="5742740"/>
            </a:xfrm>
            <a:prstGeom prst="ellipse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922" b="25108"/>
            <a:stretch/>
          </p:blipFill>
          <p:spPr>
            <a:xfrm>
              <a:off x="4549094" y="2645229"/>
              <a:ext cx="2276246" cy="25042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16" t="31354" r="18423" b="29855"/>
            <a:stretch/>
          </p:blipFill>
          <p:spPr>
            <a:xfrm>
              <a:off x="4999281" y="2788507"/>
              <a:ext cx="1673656" cy="1652866"/>
            </a:xfrm>
            <a:prstGeom prst="ellipse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r="13072" b="1297"/>
          <a:stretch/>
        </p:blipFill>
        <p:spPr>
          <a:xfrm>
            <a:off x="3470009" y="548237"/>
            <a:ext cx="4598894" cy="56684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29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00" t="24568" r="38472" b="18889"/>
          <a:stretch/>
        </p:blipFill>
        <p:spPr>
          <a:xfrm rot="5400000">
            <a:off x="-1676400" y="812800"/>
            <a:ext cx="98806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Dinov</dc:creator>
  <cp:lastModifiedBy>Dinov</cp:lastModifiedBy>
  <cp:revision>19</cp:revision>
  <dcterms:created xsi:type="dcterms:W3CDTF">2014-09-25T13:10:05Z</dcterms:created>
  <dcterms:modified xsi:type="dcterms:W3CDTF">2015-03-06T22:18:39Z</dcterms:modified>
</cp:coreProperties>
</file>