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6977" autoAdjust="0"/>
  </p:normalViewPr>
  <p:slideViewPr>
    <p:cSldViewPr>
      <p:cViewPr>
        <p:scale>
          <a:sx n="90" d="100"/>
          <a:sy n="9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A563-7367-4CC6-A0EB-4E3F79AFD506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49492-2DA9-47F2-8409-00E74283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UI Design Patterns: http://designingwebinterfaces.com/designing-web-interfaces-12-screen-patterns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49492-2DA9-47F2-8409-00E742835C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SOCR.Info@umich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154543"/>
            <a:ext cx="142045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SOCR Web Site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6374" y="838200"/>
            <a:ext cx="52578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8107" y="725269"/>
            <a:ext cx="876843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 smtClean="0"/>
              <a:t>Webapps</a:t>
            </a:r>
            <a:endParaRPr lang="en-US" dirty="0" smtClean="0"/>
          </a:p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9974" y="838200"/>
            <a:ext cx="57547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524000"/>
            <a:ext cx="168090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EBook, Activities, Data,</a:t>
            </a:r>
          </a:p>
          <a:p>
            <a:r>
              <a:rPr lang="en-US" sz="1400" dirty="0" smtClean="0"/>
              <a:t>News, Courses, Docs,</a:t>
            </a:r>
          </a:p>
          <a:p>
            <a:r>
              <a:rPr lang="en-US" sz="1400" dirty="0" smtClean="0"/>
              <a:t>Projects, </a:t>
            </a:r>
            <a:r>
              <a:rPr lang="en-US" sz="1400" dirty="0" err="1" smtClean="0"/>
              <a:t>GuideMe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94998" y="1487269"/>
            <a:ext cx="229357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Translate, Navigators, History,</a:t>
            </a:r>
          </a:p>
          <a:p>
            <a:r>
              <a:rPr lang="en-US" sz="1400" dirty="0" smtClean="0"/>
              <a:t>About, References, Docs, Team,</a:t>
            </a:r>
          </a:p>
          <a:p>
            <a:r>
              <a:rPr lang="en-US" sz="1400" dirty="0" smtClean="0"/>
              <a:t>Acknowledgments, Funding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9930" y="2534334"/>
            <a:ext cx="1029705" cy="215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Data Oriented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1675" y="2616428"/>
            <a:ext cx="689228" cy="215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Tool Type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99189" y="2642056"/>
            <a:ext cx="678071" cy="215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 smtClean="0"/>
              <a:t>GuideMe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3124200"/>
            <a:ext cx="889667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User-Provided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3124200"/>
            <a:ext cx="1008418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SOCR-Simulated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3124200"/>
            <a:ext cx="4842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Derived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777734"/>
            <a:ext cx="119763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Data Preprocessing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2477" y="4419600"/>
            <a:ext cx="541815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Modeling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05985" y="4419600"/>
            <a:ext cx="498534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Analyses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91785" y="4419600"/>
            <a:ext cx="658835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EDA/Charts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29985" y="4419600"/>
            <a:ext cx="387927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Others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6765" y="3124200"/>
            <a:ext cx="9712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Analyses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Distributions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Experiments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Games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Modeler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EDA/Charts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Applications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Navigators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15308" y="3124200"/>
            <a:ext cx="1645835" cy="1846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What are you Looking for?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Prob</a:t>
            </a:r>
            <a:r>
              <a:rPr lang="en-US" sz="1200" dirty="0" smtClean="0"/>
              <a:t> &amp; Stats Learning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Available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Data Simulation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Data Analysis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Data Modeling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Virtual Experiments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Simulations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About SOCR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Stats test to use?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4" idx="2"/>
            <a:endCxn id="5" idx="0"/>
          </p:cNvCxnSpPr>
          <p:nvPr/>
        </p:nvCxnSpPr>
        <p:spPr>
          <a:xfrm flipH="1">
            <a:off x="1279267" y="431542"/>
            <a:ext cx="3088560" cy="406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7" idx="0"/>
          </p:cNvCxnSpPr>
          <p:nvPr/>
        </p:nvCxnSpPr>
        <p:spPr>
          <a:xfrm>
            <a:off x="4367827" y="431542"/>
            <a:ext cx="2879887" cy="406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6" idx="0"/>
          </p:cNvCxnSpPr>
          <p:nvPr/>
        </p:nvCxnSpPr>
        <p:spPr>
          <a:xfrm flipH="1">
            <a:off x="4366529" y="431542"/>
            <a:ext cx="1298" cy="293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10" idx="0"/>
          </p:cNvCxnSpPr>
          <p:nvPr/>
        </p:nvCxnSpPr>
        <p:spPr>
          <a:xfrm flipH="1">
            <a:off x="2144783" y="1279267"/>
            <a:ext cx="2221746" cy="1255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1" idx="0"/>
          </p:cNvCxnSpPr>
          <p:nvPr/>
        </p:nvCxnSpPr>
        <p:spPr>
          <a:xfrm flipH="1">
            <a:off x="4196289" y="1279267"/>
            <a:ext cx="170240" cy="1337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2" idx="0"/>
          </p:cNvCxnSpPr>
          <p:nvPr/>
        </p:nvCxnSpPr>
        <p:spPr>
          <a:xfrm>
            <a:off x="4366529" y="1279267"/>
            <a:ext cx="2571696" cy="136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</p:cNvCxnSpPr>
          <p:nvPr/>
        </p:nvCxnSpPr>
        <p:spPr>
          <a:xfrm>
            <a:off x="7247714" y="1115199"/>
            <a:ext cx="0" cy="372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59405" y="1115199"/>
            <a:ext cx="0" cy="372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3" idx="0"/>
          </p:cNvCxnSpPr>
          <p:nvPr/>
        </p:nvCxnSpPr>
        <p:spPr>
          <a:xfrm flipH="1">
            <a:off x="521034" y="2749778"/>
            <a:ext cx="1623749" cy="374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14" idx="0"/>
          </p:cNvCxnSpPr>
          <p:nvPr/>
        </p:nvCxnSpPr>
        <p:spPr>
          <a:xfrm flipH="1">
            <a:off x="1571009" y="2749778"/>
            <a:ext cx="573774" cy="374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2"/>
            <a:endCxn id="15" idx="0"/>
          </p:cNvCxnSpPr>
          <p:nvPr/>
        </p:nvCxnSpPr>
        <p:spPr>
          <a:xfrm>
            <a:off x="2144783" y="2749778"/>
            <a:ext cx="230935" cy="374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16" idx="0"/>
          </p:cNvCxnSpPr>
          <p:nvPr/>
        </p:nvCxnSpPr>
        <p:spPr>
          <a:xfrm>
            <a:off x="1571009" y="3308866"/>
            <a:ext cx="94609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2"/>
            <a:endCxn id="16" idx="0"/>
          </p:cNvCxnSpPr>
          <p:nvPr/>
        </p:nvCxnSpPr>
        <p:spPr>
          <a:xfrm flipH="1">
            <a:off x="1665618" y="3308866"/>
            <a:ext cx="7101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6" idx="3"/>
            <a:endCxn id="15" idx="2"/>
          </p:cNvCxnSpPr>
          <p:nvPr/>
        </p:nvCxnSpPr>
        <p:spPr>
          <a:xfrm flipV="1">
            <a:off x="2264436" y="3308866"/>
            <a:ext cx="111282" cy="561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2"/>
            <a:endCxn id="16" idx="0"/>
          </p:cNvCxnSpPr>
          <p:nvPr/>
        </p:nvCxnSpPr>
        <p:spPr>
          <a:xfrm>
            <a:off x="521034" y="3308866"/>
            <a:ext cx="1144584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2"/>
            <a:endCxn id="21" idx="0"/>
          </p:cNvCxnSpPr>
          <p:nvPr/>
        </p:nvCxnSpPr>
        <p:spPr>
          <a:xfrm flipH="1">
            <a:off x="4192411" y="2831872"/>
            <a:ext cx="3878" cy="292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2" idx="2"/>
            <a:endCxn id="22" idx="0"/>
          </p:cNvCxnSpPr>
          <p:nvPr/>
        </p:nvCxnSpPr>
        <p:spPr>
          <a:xfrm>
            <a:off x="6938225" y="2857500"/>
            <a:ext cx="1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6" idx="2"/>
            <a:endCxn id="17" idx="0"/>
          </p:cNvCxnSpPr>
          <p:nvPr/>
        </p:nvCxnSpPr>
        <p:spPr>
          <a:xfrm flipH="1">
            <a:off x="503385" y="3962400"/>
            <a:ext cx="1162233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" idx="2"/>
            <a:endCxn id="18" idx="0"/>
          </p:cNvCxnSpPr>
          <p:nvPr/>
        </p:nvCxnSpPr>
        <p:spPr>
          <a:xfrm flipH="1">
            <a:off x="1155252" y="3962400"/>
            <a:ext cx="510366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6" idx="2"/>
            <a:endCxn id="19" idx="0"/>
          </p:cNvCxnSpPr>
          <p:nvPr/>
        </p:nvCxnSpPr>
        <p:spPr>
          <a:xfrm>
            <a:off x="1665618" y="3962400"/>
            <a:ext cx="255585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6" idx="2"/>
            <a:endCxn id="20" idx="0"/>
          </p:cNvCxnSpPr>
          <p:nvPr/>
        </p:nvCxnSpPr>
        <p:spPr>
          <a:xfrm>
            <a:off x="1665618" y="3962400"/>
            <a:ext cx="958331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" idx="0"/>
            <a:endCxn id="16" idx="1"/>
          </p:cNvCxnSpPr>
          <p:nvPr/>
        </p:nvCxnSpPr>
        <p:spPr>
          <a:xfrm flipV="1">
            <a:off x="503385" y="3870067"/>
            <a:ext cx="563415" cy="5495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8" idx="1"/>
            <a:endCxn id="16" idx="1"/>
          </p:cNvCxnSpPr>
          <p:nvPr/>
        </p:nvCxnSpPr>
        <p:spPr>
          <a:xfrm flipV="1">
            <a:off x="905985" y="3870067"/>
            <a:ext cx="160815" cy="634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9" idx="3"/>
            <a:endCxn id="16" idx="3"/>
          </p:cNvCxnSpPr>
          <p:nvPr/>
        </p:nvCxnSpPr>
        <p:spPr>
          <a:xfrm flipV="1">
            <a:off x="2250620" y="3870067"/>
            <a:ext cx="13816" cy="634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0" idx="3"/>
            <a:endCxn id="16" idx="3"/>
          </p:cNvCxnSpPr>
          <p:nvPr/>
        </p:nvCxnSpPr>
        <p:spPr>
          <a:xfrm flipH="1" flipV="1">
            <a:off x="2264436" y="3870067"/>
            <a:ext cx="553476" cy="634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6200" y="5257800"/>
            <a:ext cx="694101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Export/Save</a:t>
            </a:r>
          </a:p>
          <a:p>
            <a:r>
              <a:rPr lang="en-US" sz="1100" dirty="0" smtClean="0"/>
              <a:t>Results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38200" y="5257800"/>
            <a:ext cx="116378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Save Webapp States</a:t>
            </a:r>
          </a:p>
          <a:p>
            <a:r>
              <a:rPr lang="en-US" sz="1100" dirty="0" smtClean="0"/>
              <a:t>as unique URLs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43200" y="3124200"/>
            <a:ext cx="61760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/>
              <a:t>Online</a:t>
            </a:r>
          </a:p>
          <a:p>
            <a:pPr algn="ctr"/>
            <a:r>
              <a:rPr lang="en-US" sz="1200" dirty="0" smtClean="0"/>
              <a:t>DBs/JSON</a:t>
            </a:r>
            <a:endParaRPr lang="en-US" sz="1600" dirty="0"/>
          </a:p>
        </p:txBody>
      </p:sp>
      <p:cxnSp>
        <p:nvCxnSpPr>
          <p:cNvPr id="106" name="Straight Arrow Connector 105"/>
          <p:cNvCxnSpPr>
            <a:stCxn id="10" idx="2"/>
            <a:endCxn id="105" idx="0"/>
          </p:cNvCxnSpPr>
          <p:nvPr/>
        </p:nvCxnSpPr>
        <p:spPr>
          <a:xfrm>
            <a:off x="2144783" y="2749778"/>
            <a:ext cx="907220" cy="374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5" idx="2"/>
            <a:endCxn id="16" idx="0"/>
          </p:cNvCxnSpPr>
          <p:nvPr/>
        </p:nvCxnSpPr>
        <p:spPr>
          <a:xfrm flipH="1">
            <a:off x="1665618" y="3493532"/>
            <a:ext cx="1386385" cy="284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" idx="2"/>
            <a:endCxn id="103" idx="0"/>
          </p:cNvCxnSpPr>
          <p:nvPr/>
        </p:nvCxnSpPr>
        <p:spPr>
          <a:xfrm flipH="1">
            <a:off x="423251" y="4724400"/>
            <a:ext cx="114085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" idx="2"/>
            <a:endCxn id="104" idx="0"/>
          </p:cNvCxnSpPr>
          <p:nvPr/>
        </p:nvCxnSpPr>
        <p:spPr>
          <a:xfrm flipH="1">
            <a:off x="1420090" y="4724400"/>
            <a:ext cx="144011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6200" y="4267200"/>
            <a:ext cx="297580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7400" y="5257800"/>
            <a:ext cx="62356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Social Nets</a:t>
            </a:r>
          </a:p>
          <a:p>
            <a:r>
              <a:rPr lang="en-US" sz="1100" dirty="0" smtClean="0"/>
              <a:t>Discussion</a:t>
            </a:r>
            <a:endParaRPr lang="en-US" sz="1600" dirty="0"/>
          </a:p>
        </p:txBody>
      </p:sp>
      <p:cxnSp>
        <p:nvCxnSpPr>
          <p:cNvPr id="57" name="Straight Arrow Connector 56"/>
          <p:cNvCxnSpPr>
            <a:stCxn id="2" idx="2"/>
            <a:endCxn id="56" idx="0"/>
          </p:cNvCxnSpPr>
          <p:nvPr/>
        </p:nvCxnSpPr>
        <p:spPr>
          <a:xfrm>
            <a:off x="1564101" y="4724400"/>
            <a:ext cx="805084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43200" y="5257800"/>
            <a:ext cx="519373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Activities</a:t>
            </a:r>
            <a:endParaRPr lang="en-US" sz="1600" dirty="0"/>
          </a:p>
        </p:txBody>
      </p:sp>
      <p:cxnSp>
        <p:nvCxnSpPr>
          <p:cNvPr id="62" name="Straight Arrow Connector 61"/>
          <p:cNvCxnSpPr>
            <a:stCxn id="2" idx="2"/>
            <a:endCxn id="60" idx="0"/>
          </p:cNvCxnSpPr>
          <p:nvPr/>
        </p:nvCxnSpPr>
        <p:spPr>
          <a:xfrm>
            <a:off x="1564101" y="4724400"/>
            <a:ext cx="1438786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" idx="2"/>
            <a:endCxn id="68" idx="0"/>
          </p:cNvCxnSpPr>
          <p:nvPr/>
        </p:nvCxnSpPr>
        <p:spPr>
          <a:xfrm>
            <a:off x="1564101" y="4724400"/>
            <a:ext cx="1967434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52800" y="5257800"/>
            <a:ext cx="357470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EBook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309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5453" y="154543"/>
            <a:ext cx="1782347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SOCR Webapp GUI</a:t>
            </a:r>
          </a:p>
          <a:p>
            <a:pPr algn="ctr"/>
            <a:r>
              <a:rPr lang="en-US" b="1" dirty="0" smtClean="0"/>
              <a:t>(Data Centric!)</a:t>
            </a:r>
            <a:endParaRPr lang="en-US" b="1" dirty="0"/>
          </a:p>
        </p:txBody>
      </p:sp>
      <p:pic>
        <p:nvPicPr>
          <p:cNvPr id="1026" name="Picture 2" descr="C:\Users\Ivo\Desktop\filter_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512888"/>
            <a:ext cx="254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1000" y="914400"/>
            <a:ext cx="246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Formatting,</a:t>
            </a:r>
          </a:p>
          <a:p>
            <a:pPr algn="ctr"/>
            <a:r>
              <a:rPr lang="en-US" dirty="0" smtClean="0"/>
              <a:t>Selection, Preprocessing</a:t>
            </a:r>
            <a:endParaRPr lang="en-US" dirty="0"/>
          </a:p>
        </p:txBody>
      </p:sp>
      <p:pic>
        <p:nvPicPr>
          <p:cNvPr id="1028" name="Picture 4" descr="C:\Users\Ivo\Desktop\filter_vertic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352800"/>
            <a:ext cx="2540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vo\Desktop\filter_ex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9" t="5663" r="1527" b="84619"/>
          <a:stretch/>
        </p:blipFill>
        <p:spPr bwMode="auto">
          <a:xfrm>
            <a:off x="228600" y="5156201"/>
            <a:ext cx="2971800" cy="32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vo\Desktop\canvas_ex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36700"/>
            <a:ext cx="5914331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28487" y="1154668"/>
            <a:ext cx="26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Oriented Webapp UI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24425" y="1871246"/>
            <a:ext cx="571375" cy="338554"/>
            <a:chOff x="3810000" y="1871246"/>
            <a:chExt cx="571375" cy="338554"/>
          </a:xfrm>
        </p:grpSpPr>
        <p:sp>
          <p:nvSpPr>
            <p:cNvPr id="17" name="Rounded Rectangle 16"/>
            <p:cNvSpPr/>
            <p:nvPr/>
          </p:nvSpPr>
          <p:spPr>
            <a:xfrm>
              <a:off x="3886200" y="1981200"/>
              <a:ext cx="457200" cy="1143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0" y="1871246"/>
              <a:ext cx="571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</a:t>
              </a:r>
              <a:endParaRPr lang="en-US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4495799" y="1981200"/>
            <a:ext cx="673878" cy="114300"/>
          </a:xfrm>
          <a:prstGeom prst="round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19600" y="1871246"/>
            <a:ext cx="8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PreProc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105400" y="1871246"/>
            <a:ext cx="597215" cy="338554"/>
            <a:chOff x="3810000" y="1871246"/>
            <a:chExt cx="597215" cy="338554"/>
          </a:xfrm>
        </p:grpSpPr>
        <p:sp>
          <p:nvSpPr>
            <p:cNvPr id="30" name="Rounded Rectangle 29"/>
            <p:cNvSpPr/>
            <p:nvPr/>
          </p:nvSpPr>
          <p:spPr>
            <a:xfrm>
              <a:off x="3886200" y="1981200"/>
              <a:ext cx="457200" cy="1143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1871246"/>
              <a:ext cx="597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Apps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59779" y="1871246"/>
            <a:ext cx="778996" cy="338554"/>
            <a:chOff x="5469404" y="1871246"/>
            <a:chExt cx="778996" cy="338554"/>
          </a:xfrm>
        </p:grpSpPr>
        <p:sp>
          <p:nvSpPr>
            <p:cNvPr id="33" name="Rounded Rectangle 32"/>
            <p:cNvSpPr/>
            <p:nvPr/>
          </p:nvSpPr>
          <p:spPr>
            <a:xfrm>
              <a:off x="5486400" y="1981200"/>
              <a:ext cx="726124" cy="1143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69404" y="1871246"/>
              <a:ext cx="778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Results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6699" y="1871246"/>
            <a:ext cx="533400" cy="338554"/>
            <a:chOff x="3810000" y="1871246"/>
            <a:chExt cx="533400" cy="338554"/>
          </a:xfrm>
        </p:grpSpPr>
        <p:sp>
          <p:nvSpPr>
            <p:cNvPr id="36" name="Rounded Rectangle 35"/>
            <p:cNvSpPr/>
            <p:nvPr/>
          </p:nvSpPr>
          <p:spPr>
            <a:xfrm>
              <a:off x="3886200" y="1981200"/>
              <a:ext cx="457200" cy="1143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1871246"/>
              <a:ext cx="527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EDA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21874" y="1871246"/>
            <a:ext cx="912301" cy="338554"/>
            <a:chOff x="6400800" y="1871246"/>
            <a:chExt cx="912301" cy="338554"/>
          </a:xfrm>
        </p:grpSpPr>
        <p:sp>
          <p:nvSpPr>
            <p:cNvPr id="39" name="Rounded Rectangle 38"/>
            <p:cNvSpPr/>
            <p:nvPr/>
          </p:nvSpPr>
          <p:spPr>
            <a:xfrm>
              <a:off x="6477000" y="1981200"/>
              <a:ext cx="756304" cy="1143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0800" y="1871246"/>
              <a:ext cx="912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PostProc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9477" y="5105400"/>
            <a:ext cx="923523" cy="338554"/>
            <a:chOff x="219477" y="5105400"/>
            <a:chExt cx="923523" cy="338554"/>
          </a:xfrm>
        </p:grpSpPr>
        <p:sp>
          <p:nvSpPr>
            <p:cNvPr id="44" name="Rounded Rectangle 43"/>
            <p:cNvSpPr/>
            <p:nvPr/>
          </p:nvSpPr>
          <p:spPr>
            <a:xfrm>
              <a:off x="228600" y="5181600"/>
              <a:ext cx="847323" cy="21172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477" y="5105400"/>
              <a:ext cx="923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List View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66800" y="5105400"/>
            <a:ext cx="1190006" cy="338554"/>
            <a:chOff x="1066800" y="5105400"/>
            <a:chExt cx="1190006" cy="338554"/>
          </a:xfrm>
        </p:grpSpPr>
        <p:sp>
          <p:nvSpPr>
            <p:cNvPr id="48" name="Rounded Rectangle 47"/>
            <p:cNvSpPr/>
            <p:nvPr/>
          </p:nvSpPr>
          <p:spPr>
            <a:xfrm>
              <a:off x="1143000" y="5181600"/>
              <a:ext cx="1069242" cy="21172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6800" y="5105400"/>
              <a:ext cx="11900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Matrix View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07358" y="5105400"/>
            <a:ext cx="1145442" cy="338554"/>
            <a:chOff x="1066800" y="5105400"/>
            <a:chExt cx="1145442" cy="338554"/>
          </a:xfrm>
        </p:grpSpPr>
        <p:sp>
          <p:nvSpPr>
            <p:cNvPr id="52" name="Rounded Rectangle 51"/>
            <p:cNvSpPr/>
            <p:nvPr/>
          </p:nvSpPr>
          <p:spPr>
            <a:xfrm>
              <a:off x="1143000" y="5181600"/>
              <a:ext cx="1069242" cy="21172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6800" y="5105400"/>
              <a:ext cx="10989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Chart View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893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9400" y="68580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Print" panose="02000600000000000000" pitchFamily="2" charset="0"/>
                <a:hlinkClick r:id="rId2"/>
              </a:rPr>
              <a:t>SOCR.Info@umich.edu</a:t>
            </a:r>
            <a:endParaRPr lang="en-US" b="1" dirty="0">
              <a:latin typeface="Segoe Print" panose="02000600000000000000" pitchFamily="2" charset="0"/>
            </a:endParaRPr>
          </a:p>
        </p:txBody>
      </p:sp>
      <p:pic>
        <p:nvPicPr>
          <p:cNvPr id="1025" name="Picture 1" descr="C:\Users\Ivo\Desktop\Pic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55" y="1219200"/>
            <a:ext cx="1467045" cy="2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87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144</Words>
  <Application>Microsoft Office PowerPoint</Application>
  <PresentationFormat>On-screen Show (4:3)</PresentationFormat>
  <Paragraphs>67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Ivo Dinov</cp:lastModifiedBy>
  <cp:revision>14</cp:revision>
  <dcterms:created xsi:type="dcterms:W3CDTF">2006-08-16T00:00:00Z</dcterms:created>
  <dcterms:modified xsi:type="dcterms:W3CDTF">2013-07-30T21:20:17Z</dcterms:modified>
</cp:coreProperties>
</file>