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5" r:id="rId2"/>
    <p:sldId id="256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68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73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0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3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093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65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99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924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5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2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190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29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73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65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97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44F3-385B-4416-9BA2-CA4571DF68C9}" type="datetimeFigureOut">
              <a:rPr lang="en-MY" smtClean="0"/>
              <a:t>2/9/2020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6211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2DE28-1073-42A2-9D05-3FDAECED9A25}"/>
              </a:ext>
            </a:extLst>
          </p:cNvPr>
          <p:cNvSpPr txBox="1"/>
          <p:nvPr/>
        </p:nvSpPr>
        <p:spPr>
          <a:xfrm>
            <a:off x="3578471" y="3247142"/>
            <a:ext cx="487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SCHOOL RFID ATTENDANCE SYSTEM INTERFACE</a:t>
            </a:r>
            <a:endParaRPr lang="en-MY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DC9D33-20E0-42C9-BE62-0A41EB046A6E}"/>
              </a:ext>
            </a:extLst>
          </p:cNvPr>
          <p:cNvCxnSpPr>
            <a:cxnSpLocks/>
          </p:cNvCxnSpPr>
          <p:nvPr/>
        </p:nvCxnSpPr>
        <p:spPr>
          <a:xfrm flipV="1">
            <a:off x="7894025" y="2488223"/>
            <a:ext cx="341437" cy="58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8661A-E4F6-4F62-9F45-9AA21A0884EF}"/>
              </a:ext>
            </a:extLst>
          </p:cNvPr>
          <p:cNvCxnSpPr>
            <a:cxnSpLocks/>
          </p:cNvCxnSpPr>
          <p:nvPr/>
        </p:nvCxnSpPr>
        <p:spPr>
          <a:xfrm>
            <a:off x="7891095" y="4078246"/>
            <a:ext cx="641840" cy="5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BC96AF-866E-4492-9201-38937749FA7A}"/>
              </a:ext>
            </a:extLst>
          </p:cNvPr>
          <p:cNvCxnSpPr>
            <a:cxnSpLocks/>
          </p:cNvCxnSpPr>
          <p:nvPr/>
        </p:nvCxnSpPr>
        <p:spPr>
          <a:xfrm flipV="1">
            <a:off x="6881440" y="2368410"/>
            <a:ext cx="0" cy="7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19CE4-D1AB-4E43-B0FE-EF4F5DBDE002}"/>
              </a:ext>
            </a:extLst>
          </p:cNvPr>
          <p:cNvCxnSpPr>
            <a:cxnSpLocks/>
          </p:cNvCxnSpPr>
          <p:nvPr/>
        </p:nvCxnSpPr>
        <p:spPr>
          <a:xfrm flipH="1" flipV="1">
            <a:off x="3862750" y="2495898"/>
            <a:ext cx="348765" cy="58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BE6EA0-9595-40A9-AF0A-14137ECD8F6B}"/>
              </a:ext>
            </a:extLst>
          </p:cNvPr>
          <p:cNvCxnSpPr>
            <a:cxnSpLocks/>
          </p:cNvCxnSpPr>
          <p:nvPr/>
        </p:nvCxnSpPr>
        <p:spPr>
          <a:xfrm>
            <a:off x="5959716" y="4217076"/>
            <a:ext cx="0" cy="59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B183DF-EC6A-400A-8B5D-B157074548FF}"/>
              </a:ext>
            </a:extLst>
          </p:cNvPr>
          <p:cNvCxnSpPr>
            <a:cxnSpLocks/>
          </p:cNvCxnSpPr>
          <p:nvPr/>
        </p:nvCxnSpPr>
        <p:spPr>
          <a:xfrm flipH="1">
            <a:off x="3730869" y="4060338"/>
            <a:ext cx="480646" cy="58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A2B0CF-0EF2-4339-9049-B9F0657B185E}"/>
              </a:ext>
            </a:extLst>
          </p:cNvPr>
          <p:cNvCxnSpPr>
            <a:cxnSpLocks/>
          </p:cNvCxnSpPr>
          <p:nvPr/>
        </p:nvCxnSpPr>
        <p:spPr>
          <a:xfrm flipV="1">
            <a:off x="5037985" y="2407976"/>
            <a:ext cx="0" cy="7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D09053-EBFF-4C35-AB9A-ADA4FD0F083C}"/>
              </a:ext>
            </a:extLst>
          </p:cNvPr>
          <p:cNvCxnSpPr>
            <a:cxnSpLocks/>
          </p:cNvCxnSpPr>
          <p:nvPr/>
        </p:nvCxnSpPr>
        <p:spPr>
          <a:xfrm>
            <a:off x="8613528" y="3449569"/>
            <a:ext cx="73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A1F2F0-1F0D-4449-BA98-EEC00466FD19}"/>
              </a:ext>
            </a:extLst>
          </p:cNvPr>
          <p:cNvCxnSpPr>
            <a:cxnSpLocks/>
          </p:cNvCxnSpPr>
          <p:nvPr/>
        </p:nvCxnSpPr>
        <p:spPr>
          <a:xfrm flipH="1">
            <a:off x="2898535" y="3452499"/>
            <a:ext cx="679936" cy="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tion Button: Blank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E1B8DF-FF7A-4643-8796-DA47B5247D70}"/>
              </a:ext>
            </a:extLst>
          </p:cNvPr>
          <p:cNvSpPr/>
          <p:nvPr/>
        </p:nvSpPr>
        <p:spPr>
          <a:xfrm>
            <a:off x="2428140" y="1941778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endParaRPr lang="en-MY" dirty="0"/>
          </a:p>
        </p:txBody>
      </p:sp>
      <p:sp>
        <p:nvSpPr>
          <p:cNvPr id="32" name="Action Button: Blank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88DEDFB-5FA9-4477-9AAB-B4EF0DF57B2B}"/>
              </a:ext>
            </a:extLst>
          </p:cNvPr>
          <p:cNvSpPr/>
          <p:nvPr/>
        </p:nvSpPr>
        <p:spPr>
          <a:xfrm>
            <a:off x="4233489" y="1779782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MY" dirty="0"/>
          </a:p>
        </p:txBody>
      </p:sp>
      <p:sp>
        <p:nvSpPr>
          <p:cNvPr id="34" name="Action Button: Blank 3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0B175FD-2777-4EBB-A5C4-E4958637AD6C}"/>
              </a:ext>
            </a:extLst>
          </p:cNvPr>
          <p:cNvSpPr/>
          <p:nvPr/>
        </p:nvSpPr>
        <p:spPr>
          <a:xfrm>
            <a:off x="6076944" y="1779782"/>
            <a:ext cx="1608992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MENU </a:t>
            </a:r>
            <a:endParaRPr lang="en-MY" dirty="0"/>
          </a:p>
        </p:txBody>
      </p:sp>
      <p:sp>
        <p:nvSpPr>
          <p:cNvPr id="37" name="Action Button: Blank 3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F063DF7-6D94-4E98-A75E-E5893FDECFC3}"/>
              </a:ext>
            </a:extLst>
          </p:cNvPr>
          <p:cNvSpPr/>
          <p:nvPr/>
        </p:nvSpPr>
        <p:spPr>
          <a:xfrm>
            <a:off x="7907210" y="1941778"/>
            <a:ext cx="168519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MENU </a:t>
            </a:r>
            <a:endParaRPr lang="en-MY" dirty="0"/>
          </a:p>
        </p:txBody>
      </p:sp>
      <p:sp>
        <p:nvSpPr>
          <p:cNvPr id="39" name="Action Button: Blank 3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64D9361-F234-4702-B910-A473538D97BA}"/>
              </a:ext>
            </a:extLst>
          </p:cNvPr>
          <p:cNvSpPr/>
          <p:nvPr/>
        </p:nvSpPr>
        <p:spPr>
          <a:xfrm>
            <a:off x="703386" y="3255920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MANAGE TEACHER</a:t>
            </a:r>
            <a:endParaRPr lang="en-MY" dirty="0"/>
          </a:p>
        </p:txBody>
      </p:sp>
      <p:sp>
        <p:nvSpPr>
          <p:cNvPr id="41" name="Action Button: Blank 4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9CCF740-F40B-4ADD-89EE-ED178F0725BB}"/>
              </a:ext>
            </a:extLst>
          </p:cNvPr>
          <p:cNvSpPr/>
          <p:nvPr/>
        </p:nvSpPr>
        <p:spPr>
          <a:xfrm>
            <a:off x="9526462" y="3247142"/>
            <a:ext cx="2026629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STUDENT </a:t>
            </a:r>
            <a:endParaRPr lang="en-MY" dirty="0"/>
          </a:p>
        </p:txBody>
      </p:sp>
      <p:sp>
        <p:nvSpPr>
          <p:cNvPr id="43" name="Action Button: Blank 4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D2D8F7C3-133A-419C-86A1-B23583113B31}"/>
              </a:ext>
            </a:extLst>
          </p:cNvPr>
          <p:cNvSpPr/>
          <p:nvPr/>
        </p:nvSpPr>
        <p:spPr>
          <a:xfrm>
            <a:off x="1935776" y="4863887"/>
            <a:ext cx="2035416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STUDENT</a:t>
            </a:r>
            <a:endParaRPr lang="en-MY" dirty="0"/>
          </a:p>
        </p:txBody>
      </p:sp>
      <p:sp>
        <p:nvSpPr>
          <p:cNvPr id="45" name="Action Button: Blank 4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5EA709C-60F0-4B30-9224-ECD9ADB7F10B}"/>
              </a:ext>
            </a:extLst>
          </p:cNvPr>
          <p:cNvSpPr/>
          <p:nvPr/>
        </p:nvSpPr>
        <p:spPr>
          <a:xfrm>
            <a:off x="5037993" y="5024660"/>
            <a:ext cx="1843447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STUDENT </a:t>
            </a:r>
            <a:endParaRPr lang="en-MY" dirty="0"/>
          </a:p>
        </p:txBody>
      </p:sp>
      <p:sp>
        <p:nvSpPr>
          <p:cNvPr id="51" name="Action Button: Blank 50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654FACC-5E13-4120-8D8F-9AF988D8AC92}"/>
              </a:ext>
            </a:extLst>
          </p:cNvPr>
          <p:cNvSpPr/>
          <p:nvPr/>
        </p:nvSpPr>
        <p:spPr>
          <a:xfrm>
            <a:off x="7920399" y="4822233"/>
            <a:ext cx="1742343" cy="404854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STUDENT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3409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D4443-9DE9-46FA-8DE0-41ED903A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933450"/>
            <a:ext cx="2867025" cy="499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116BE-58BB-4683-9388-52F0A5DEBE0F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STUDENT INTERFACE</a:t>
            </a:r>
            <a:endParaRPr lang="en-MY" dirty="0"/>
          </a:p>
        </p:txBody>
      </p:sp>
      <p:sp>
        <p:nvSpPr>
          <p:cNvPr id="3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0E43788-074F-46CF-BC78-BD3FDC7EAFBF}"/>
              </a:ext>
            </a:extLst>
          </p:cNvPr>
          <p:cNvSpPr/>
          <p:nvPr/>
        </p:nvSpPr>
        <p:spPr>
          <a:xfrm>
            <a:off x="10744200" y="5924550"/>
            <a:ext cx="1056443" cy="668216"/>
          </a:xfrm>
          <a:prstGeom prst="actionButtonHom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239751F-9463-4DEF-AAEF-5A2E59DE735D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F6D85-918A-4B7B-825D-83511722034B}"/>
              </a:ext>
            </a:extLst>
          </p:cNvPr>
          <p:cNvSpPr txBox="1"/>
          <p:nvPr/>
        </p:nvSpPr>
        <p:spPr>
          <a:xfrm>
            <a:off x="409575" y="161925"/>
            <a:ext cx="1134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821C-0517-49EA-985D-6D8452D4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947737"/>
            <a:ext cx="2714625" cy="496252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55D3AC-1ABB-474A-B764-4AF8494C3A2A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200C9C-3FC7-4A23-B0F0-4B9F8706BE03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74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C8E7A-9165-4538-B872-42B0DAA1E62A}"/>
              </a:ext>
            </a:extLst>
          </p:cNvPr>
          <p:cNvSpPr txBox="1"/>
          <p:nvPr/>
        </p:nvSpPr>
        <p:spPr>
          <a:xfrm>
            <a:off x="498628" y="195309"/>
            <a:ext cx="111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INTERFACE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70180-11C7-4970-B45E-7E5D608B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962025"/>
            <a:ext cx="2790825" cy="4933950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606708-B245-4A48-A339-1D5474395159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6F95ED-0583-4EA0-9DFF-3FC9E7FE203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66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597E4-D779-46AD-AB55-E26EDA0C87B4}"/>
              </a:ext>
            </a:extLst>
          </p:cNvPr>
          <p:cNvSpPr txBox="1"/>
          <p:nvPr/>
        </p:nvSpPr>
        <p:spPr>
          <a:xfrm>
            <a:off x="346229" y="204186"/>
            <a:ext cx="117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MENU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1003C-EB93-45F4-AABC-00161F30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909637"/>
            <a:ext cx="2819400" cy="503872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C751CC7-7597-4EC3-A316-BCE7BAE953F1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B6054E-7777-4C56-9F98-E48DE063AC43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2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1162C-43A9-4396-9440-1DA2602E024B}"/>
              </a:ext>
            </a:extLst>
          </p:cNvPr>
          <p:cNvSpPr txBox="1"/>
          <p:nvPr/>
        </p:nvSpPr>
        <p:spPr>
          <a:xfrm>
            <a:off x="363984" y="159798"/>
            <a:ext cx="117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TEACHER MENU INTERFACE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38FE5-7F6B-4807-BD30-573C0ED2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447800"/>
            <a:ext cx="2238375" cy="3962400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D7BF99-5471-4AE9-82EA-62BEAEC55A3B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E0D7EB5-B29D-4F75-BC75-7A639F5D1C96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74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21F74-CB9A-4713-BDC1-068B8B4E8A02}"/>
              </a:ext>
            </a:extLst>
          </p:cNvPr>
          <p:cNvSpPr txBox="1"/>
          <p:nvPr/>
        </p:nvSpPr>
        <p:spPr>
          <a:xfrm>
            <a:off x="266330" y="221942"/>
            <a:ext cx="1174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TEACHER INTERFACE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7772E-8345-4AB6-9FC7-2A959F0B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938212"/>
            <a:ext cx="2800350" cy="4981575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ADCED9-053E-4CB7-B941-5F1105F68829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CB36435-6BDE-4D7C-89E5-BBE807C9A41A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751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C3BDC-8B06-48E7-86C6-FCE5B3C5D7CF}"/>
              </a:ext>
            </a:extLst>
          </p:cNvPr>
          <p:cNvSpPr txBox="1"/>
          <p:nvPr/>
        </p:nvSpPr>
        <p:spPr>
          <a:xfrm>
            <a:off x="230819" y="204186"/>
            <a:ext cx="118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STUDENT INTERFACE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D1A50-C45A-4077-AB9B-BE9F7382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34" y="876554"/>
            <a:ext cx="2794132" cy="5104891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9A6E81E-622B-4DB9-AB43-3590D226936F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401FDE-0730-493B-A077-629EE2EFC1D1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745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D5AB4-B93F-41E5-ABDB-48CB9324BA39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STUDENT INTERFACE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06B7F-1410-440F-8414-9BE27CD5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88" y="1402302"/>
            <a:ext cx="2352675" cy="373380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4DC1AD-513E-4441-9F8E-915A35E684D0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CA0ADC7-F7F6-4158-95A9-A7FE1EF53BB4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44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59AB4-D011-446A-B22F-D07FCD5A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8" y="909637"/>
            <a:ext cx="2809875" cy="5038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FF756-5938-4881-888C-DE0C1DA7BE1A}"/>
              </a:ext>
            </a:extLst>
          </p:cNvPr>
          <p:cNvSpPr txBox="1"/>
          <p:nvPr/>
        </p:nvSpPr>
        <p:spPr>
          <a:xfrm>
            <a:off x="115410" y="124287"/>
            <a:ext cx="119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STUDENT INTERFACE</a:t>
            </a:r>
            <a:endParaRPr lang="en-MY" dirty="0"/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ABB173D-52AB-46F7-837D-DFA1983AB94D}"/>
              </a:ext>
            </a:extLst>
          </p:cNvPr>
          <p:cNvSpPr/>
          <p:nvPr/>
        </p:nvSpPr>
        <p:spPr>
          <a:xfrm>
            <a:off x="10814538" y="5910262"/>
            <a:ext cx="939312" cy="508123"/>
          </a:xfrm>
          <a:prstGeom prst="actionButtonForwardNex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B6AB79-9DCD-438D-B110-3840F9592B69}"/>
              </a:ext>
            </a:extLst>
          </p:cNvPr>
          <p:cNvSpPr/>
          <p:nvPr/>
        </p:nvSpPr>
        <p:spPr>
          <a:xfrm>
            <a:off x="876627" y="5910262"/>
            <a:ext cx="906971" cy="508123"/>
          </a:xfrm>
          <a:prstGeom prst="actionButtonBackPrevious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845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47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ZihnyFarhan Haqeem</dc:creator>
  <cp:lastModifiedBy>Muhammad Faris Bin Adnan</cp:lastModifiedBy>
  <cp:revision>8</cp:revision>
  <dcterms:created xsi:type="dcterms:W3CDTF">2020-09-02T06:29:31Z</dcterms:created>
  <dcterms:modified xsi:type="dcterms:W3CDTF">2020-09-02T08:58:46Z</dcterms:modified>
</cp:coreProperties>
</file>