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8" r:id="rId3"/>
    <p:sldId id="261" r:id="rId4"/>
    <p:sldId id="257" r:id="rId5"/>
    <p:sldId id="258" r:id="rId6"/>
    <p:sldId id="259"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1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475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462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63806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6888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8/28/2020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816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8/28/2020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3529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371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813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001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12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237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630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926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51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316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69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8/28/2020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9892964"/>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57A6CB-3FA9-457F-82F1-10CC470500D4}"/>
              </a:ext>
            </a:extLst>
          </p:cNvPr>
          <p:cNvSpPr txBox="1"/>
          <p:nvPr/>
        </p:nvSpPr>
        <p:spPr>
          <a:xfrm>
            <a:off x="1239911" y="1225119"/>
            <a:ext cx="9712171" cy="2431435"/>
          </a:xfrm>
          <a:prstGeom prst="rect">
            <a:avLst/>
          </a:prstGeom>
          <a:noFill/>
        </p:spPr>
        <p:txBody>
          <a:bodyPr wrap="square" rtlCol="0">
            <a:spAutoFit/>
          </a:bodyPr>
          <a:lstStyle/>
          <a:p>
            <a:pPr algn="ctr"/>
            <a:endParaRPr lang="en-US" sz="4000" dirty="0">
              <a:latin typeface="Microsoft Tai Le" panose="020B0502040204020203" pitchFamily="34" charset="0"/>
              <a:cs typeface="Microsoft Tai Le" panose="020B0502040204020203" pitchFamily="34" charset="0"/>
            </a:endParaRPr>
          </a:p>
          <a:p>
            <a:pPr algn="ctr"/>
            <a:r>
              <a:rPr lang="en-US" sz="2800" b="1" dirty="0">
                <a:latin typeface="Microsoft Tai Le" panose="020B0502040204020203" pitchFamily="34" charset="0"/>
                <a:cs typeface="Microsoft Tai Le" panose="020B0502040204020203" pitchFamily="34" charset="0"/>
              </a:rPr>
              <a:t>DFT6014</a:t>
            </a:r>
          </a:p>
          <a:p>
            <a:pPr algn="ctr"/>
            <a:r>
              <a:rPr lang="en-US" sz="2800" b="1" dirty="0">
                <a:latin typeface="Microsoft Tai Le" panose="020B0502040204020203" pitchFamily="34" charset="0"/>
                <a:cs typeface="Microsoft Tai Le" panose="020B0502040204020203" pitchFamily="34" charset="0"/>
              </a:rPr>
              <a:t>INTEGRATED PROJECT</a:t>
            </a:r>
          </a:p>
          <a:p>
            <a:pPr algn="ctr"/>
            <a:endParaRPr lang="en-US" sz="2800" b="1" dirty="0">
              <a:latin typeface="Microsoft Tai Le" panose="020B0502040204020203" pitchFamily="34" charset="0"/>
              <a:cs typeface="Microsoft Tai Le" panose="020B0502040204020203" pitchFamily="34" charset="0"/>
            </a:endParaRPr>
          </a:p>
          <a:p>
            <a:pPr algn="ctr"/>
            <a:r>
              <a:rPr lang="en-US" sz="2800" b="1" dirty="0">
                <a:latin typeface="Microsoft Tai Le" panose="020B0502040204020203" pitchFamily="34" charset="0"/>
                <a:cs typeface="Microsoft Tai Le" panose="020B0502040204020203" pitchFamily="34" charset="0"/>
              </a:rPr>
              <a:t>PROPOSAL PRESENTATION</a:t>
            </a:r>
          </a:p>
        </p:txBody>
      </p:sp>
      <p:sp>
        <p:nvSpPr>
          <p:cNvPr id="5" name="TextBox 4">
            <a:extLst>
              <a:ext uri="{FF2B5EF4-FFF2-40B4-BE49-F238E27FC236}">
                <a16:creationId xmlns:a16="http://schemas.microsoft.com/office/drawing/2014/main" id="{EDA8DFD2-63BD-467F-BF79-FF141B34DDB4}"/>
              </a:ext>
            </a:extLst>
          </p:cNvPr>
          <p:cNvSpPr txBox="1"/>
          <p:nvPr/>
        </p:nvSpPr>
        <p:spPr>
          <a:xfrm>
            <a:off x="1701549" y="3808521"/>
            <a:ext cx="8788893" cy="2585323"/>
          </a:xfrm>
          <a:prstGeom prst="rect">
            <a:avLst/>
          </a:prstGeom>
          <a:noFill/>
        </p:spPr>
        <p:txBody>
          <a:bodyPr wrap="square" rtlCol="0">
            <a:spAutoFit/>
          </a:bodyPr>
          <a:lstStyle/>
          <a:p>
            <a:r>
              <a:rPr lang="en-US" dirty="0"/>
              <a:t>GROUP NUMBER: 2</a:t>
            </a:r>
          </a:p>
          <a:p>
            <a:endParaRPr lang="en-US" dirty="0"/>
          </a:p>
          <a:p>
            <a:r>
              <a:rPr lang="en-US" dirty="0"/>
              <a:t>SUPERVISOR : ENCIK SABRI BIN SAEP</a:t>
            </a:r>
          </a:p>
          <a:p>
            <a:endParaRPr lang="en-US" dirty="0"/>
          </a:p>
          <a:p>
            <a:r>
              <a:rPr lang="en-US" dirty="0"/>
              <a:t>NAME OF GROUP MEMBER:</a:t>
            </a:r>
          </a:p>
          <a:p>
            <a:endParaRPr lang="en-US" dirty="0"/>
          </a:p>
          <a:p>
            <a:r>
              <a:rPr lang="en-US" dirty="0"/>
              <a:t>ZIHNY FARHAN HAQEEM BIN ZAINI </a:t>
            </a:r>
            <a:r>
              <a:rPr lang="en-MY" dirty="0"/>
              <a:t>(18DDT18F1040)</a:t>
            </a:r>
          </a:p>
          <a:p>
            <a:r>
              <a:rPr lang="en-US" dirty="0"/>
              <a:t>MUHAMMAD FARIS BIN ADNAN </a:t>
            </a:r>
            <a:r>
              <a:rPr lang="en-US"/>
              <a:t>(18DDT18F1109)</a:t>
            </a:r>
            <a:endParaRPr lang="en-US" dirty="0"/>
          </a:p>
          <a:p>
            <a:r>
              <a:rPr lang="en-US" dirty="0"/>
              <a:t>AHMAD ANNOOR BIN ABDUL NASIR (18DDT18F1165)</a:t>
            </a:r>
            <a:endParaRPr lang="en-MY" dirty="0"/>
          </a:p>
        </p:txBody>
      </p:sp>
      <p:pic>
        <p:nvPicPr>
          <p:cNvPr id="6" name="Picture 5">
            <a:extLst>
              <a:ext uri="{FF2B5EF4-FFF2-40B4-BE49-F238E27FC236}">
                <a16:creationId xmlns:a16="http://schemas.microsoft.com/office/drawing/2014/main" id="{4351F800-AE1E-4CD0-B44C-60AA2F51FE4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95772" y="244201"/>
            <a:ext cx="3600450" cy="1323975"/>
          </a:xfrm>
          <a:prstGeom prst="rect">
            <a:avLst/>
          </a:prstGeom>
        </p:spPr>
      </p:pic>
    </p:spTree>
    <p:extLst>
      <p:ext uri="{BB962C8B-B14F-4D97-AF65-F5344CB8AC3E}">
        <p14:creationId xmlns:p14="http://schemas.microsoft.com/office/powerpoint/2010/main" val="150554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00BE3B-D1DD-42F0-8D60-A2B43B1A7606}"/>
              </a:ext>
            </a:extLst>
          </p:cNvPr>
          <p:cNvSpPr txBox="1"/>
          <p:nvPr/>
        </p:nvSpPr>
        <p:spPr>
          <a:xfrm>
            <a:off x="498629" y="319596"/>
            <a:ext cx="11194742" cy="3354765"/>
          </a:xfrm>
          <a:prstGeom prst="rect">
            <a:avLst/>
          </a:prstGeom>
          <a:noFill/>
        </p:spPr>
        <p:txBody>
          <a:bodyPr wrap="square" rtlCol="0">
            <a:spAutoFit/>
          </a:bodyPr>
          <a:lstStyle/>
          <a:p>
            <a:pPr algn="ctr"/>
            <a:endParaRPr lang="en-MY" dirty="0"/>
          </a:p>
          <a:p>
            <a:pPr algn="ctr"/>
            <a:endParaRPr lang="en-MY" dirty="0"/>
          </a:p>
          <a:p>
            <a:r>
              <a:rPr lang="en-MY" sz="2400" b="1" dirty="0"/>
              <a:t>PROJECT TITLE:</a:t>
            </a:r>
          </a:p>
          <a:p>
            <a:endParaRPr lang="en-MY" dirty="0"/>
          </a:p>
          <a:p>
            <a:r>
              <a:rPr lang="en-MY" dirty="0"/>
              <a:t>SCHOOL ATTENDANCE SYSTEM USING RFID</a:t>
            </a:r>
          </a:p>
          <a:p>
            <a:endParaRPr lang="en-MY" dirty="0"/>
          </a:p>
          <a:p>
            <a:r>
              <a:rPr lang="en-US" sz="2400" b="1" dirty="0"/>
              <a:t>COMPANY / CLIENT:</a:t>
            </a:r>
          </a:p>
          <a:p>
            <a:endParaRPr lang="en-US" sz="2400" b="1" dirty="0"/>
          </a:p>
          <a:p>
            <a:r>
              <a:rPr lang="en-US" dirty="0"/>
              <a:t> SEKOLAH KEBANGSAAN KUALA PERLIS</a:t>
            </a:r>
          </a:p>
          <a:p>
            <a:pPr algn="ctr"/>
            <a:endParaRPr lang="en-MY" sz="3200" dirty="0"/>
          </a:p>
        </p:txBody>
      </p:sp>
      <p:pic>
        <p:nvPicPr>
          <p:cNvPr id="1026" name="Picture 2" descr="Portal Rasmi SK Kuala Perlis | Portal Rasmi SK Kuala Perlis">
            <a:extLst>
              <a:ext uri="{FF2B5EF4-FFF2-40B4-BE49-F238E27FC236}">
                <a16:creationId xmlns:a16="http://schemas.microsoft.com/office/drawing/2014/main" id="{C5B18724-6363-4F5B-AB87-9C371C39D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92" y="3719363"/>
            <a:ext cx="2148396" cy="19789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2E61892-FA25-471B-ACFE-C81C67983EA5}"/>
              </a:ext>
            </a:extLst>
          </p:cNvPr>
          <p:cNvPicPr>
            <a:picLocks noChangeAspect="1"/>
          </p:cNvPicPr>
          <p:nvPr/>
        </p:nvPicPr>
        <p:blipFill>
          <a:blip r:embed="rId3"/>
          <a:stretch>
            <a:fillRect/>
          </a:stretch>
        </p:blipFill>
        <p:spPr>
          <a:xfrm>
            <a:off x="3407407" y="3719363"/>
            <a:ext cx="4431576" cy="1978981"/>
          </a:xfrm>
          <a:prstGeom prst="rect">
            <a:avLst/>
          </a:prstGeom>
        </p:spPr>
      </p:pic>
    </p:spTree>
    <p:extLst>
      <p:ext uri="{BB962C8B-B14F-4D97-AF65-F5344CB8AC3E}">
        <p14:creationId xmlns:p14="http://schemas.microsoft.com/office/powerpoint/2010/main" val="81034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92FD0-75AE-490D-8078-E8C724199352}"/>
              </a:ext>
            </a:extLst>
          </p:cNvPr>
          <p:cNvSpPr txBox="1"/>
          <p:nvPr/>
        </p:nvSpPr>
        <p:spPr>
          <a:xfrm>
            <a:off x="470517" y="861134"/>
            <a:ext cx="10918843" cy="5447645"/>
          </a:xfrm>
          <a:prstGeom prst="rect">
            <a:avLst/>
          </a:prstGeom>
          <a:noFill/>
        </p:spPr>
        <p:txBody>
          <a:bodyPr wrap="square" rtlCol="0">
            <a:spAutoFit/>
          </a:bodyPr>
          <a:lstStyle/>
          <a:p>
            <a:r>
              <a:rPr lang="en-US" sz="2400" b="1" dirty="0"/>
              <a:t>1. INTRODUCTION</a:t>
            </a:r>
          </a:p>
          <a:p>
            <a:endParaRPr lang="en-US" dirty="0"/>
          </a:p>
          <a:p>
            <a:r>
              <a:rPr lang="en-US" dirty="0"/>
              <a:t>School Attendance System Using RFID is a digital attendance system which uses Radio Frequency Identification (RFID) in order to record the presence of students in class. RFID is chosen because this application is widely used in all over the world and by applying this system, it may shorten the time compared to the current method which records the student attendance manually. Instead of using the manual method where students need to write their name manually, they can just touch their RFID Cards on card reader in order to record their attendance in class. </a:t>
            </a:r>
            <a:endParaRPr lang="en-MY" dirty="0"/>
          </a:p>
          <a:p>
            <a:r>
              <a:rPr lang="en-US" dirty="0"/>
              <a:t> </a:t>
            </a:r>
            <a:endParaRPr lang="en-MY" dirty="0"/>
          </a:p>
          <a:p>
            <a:r>
              <a:rPr lang="en-US" dirty="0"/>
              <a:t>Hence a system is needed which will solve the issue of manual </a:t>
            </a:r>
            <a:r>
              <a:rPr lang="en-US" dirty="0" err="1"/>
              <a:t>attendance.So</a:t>
            </a:r>
            <a:r>
              <a:rPr lang="en-US" dirty="0"/>
              <a:t>, we as a group came up with a idea to created and conduct a system called “School Attendance System Using </a:t>
            </a:r>
            <a:r>
              <a:rPr lang="en-US" dirty="0" err="1"/>
              <a:t>RFID”.This</a:t>
            </a:r>
            <a:r>
              <a:rPr lang="en-US" dirty="0"/>
              <a:t> project attempts to record student’s attendance through RFID. School Attendance System Using RFID is an application developed to record daily student’s attendance in the targeted school that is </a:t>
            </a:r>
            <a:r>
              <a:rPr lang="en-US" dirty="0" err="1"/>
              <a:t>Sekolah</a:t>
            </a:r>
            <a:r>
              <a:rPr lang="en-US" dirty="0"/>
              <a:t> </a:t>
            </a:r>
            <a:r>
              <a:rPr lang="en-US" dirty="0" err="1"/>
              <a:t>Kebangsaan</a:t>
            </a:r>
            <a:r>
              <a:rPr lang="en-US" dirty="0"/>
              <a:t> Kuala Perlis. </a:t>
            </a:r>
            <a:endParaRPr lang="en-MY" dirty="0"/>
          </a:p>
          <a:p>
            <a:r>
              <a:rPr lang="en-US" dirty="0" err="1"/>
              <a:t>Sekolah</a:t>
            </a:r>
            <a:r>
              <a:rPr lang="en-US" dirty="0"/>
              <a:t> </a:t>
            </a:r>
            <a:r>
              <a:rPr lang="en-US" dirty="0" err="1"/>
              <a:t>Kebangsaan</a:t>
            </a:r>
            <a:r>
              <a:rPr lang="en-US" dirty="0"/>
              <a:t> Kuala Perlis or its short name SK Kuala Perlis, is a primary school located at Jalan Kuala Perlis.</a:t>
            </a:r>
            <a:endParaRPr lang="en-MY" dirty="0"/>
          </a:p>
          <a:p>
            <a:r>
              <a:rPr lang="en-MY" dirty="0"/>
              <a:t> </a:t>
            </a:r>
          </a:p>
          <a:p>
            <a:endParaRPr lang="en-MY" dirty="0"/>
          </a:p>
        </p:txBody>
      </p:sp>
    </p:spTree>
    <p:extLst>
      <p:ext uri="{BB962C8B-B14F-4D97-AF65-F5344CB8AC3E}">
        <p14:creationId xmlns:p14="http://schemas.microsoft.com/office/powerpoint/2010/main" val="2227458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E9EC1A-3E5B-4357-8FE0-CDC7402266C2}"/>
              </a:ext>
            </a:extLst>
          </p:cNvPr>
          <p:cNvSpPr txBox="1"/>
          <p:nvPr/>
        </p:nvSpPr>
        <p:spPr>
          <a:xfrm>
            <a:off x="417250" y="292963"/>
            <a:ext cx="11336785" cy="5816977"/>
          </a:xfrm>
          <a:prstGeom prst="rect">
            <a:avLst/>
          </a:prstGeom>
          <a:noFill/>
        </p:spPr>
        <p:txBody>
          <a:bodyPr wrap="square" rtlCol="0">
            <a:spAutoFit/>
          </a:bodyPr>
          <a:lstStyle/>
          <a:p>
            <a:endParaRPr lang="en-US" dirty="0"/>
          </a:p>
          <a:p>
            <a:pPr lvl="0"/>
            <a:endParaRPr lang="en-US" b="1" dirty="0"/>
          </a:p>
          <a:p>
            <a:r>
              <a:rPr lang="en-MY" sz="2400" b="1" dirty="0"/>
              <a:t>2.PROBLEM STATEMENT:</a:t>
            </a:r>
          </a:p>
          <a:p>
            <a:endParaRPr lang="en-MY" sz="2400" dirty="0"/>
          </a:p>
          <a:p>
            <a:r>
              <a:rPr lang="en-US" dirty="0"/>
              <a:t>The major problem that faced by this School is they are still record student’s attendance by manually </a:t>
            </a:r>
            <a:r>
              <a:rPr lang="en-US" dirty="0" err="1"/>
              <a:t>system.The</a:t>
            </a:r>
            <a:r>
              <a:rPr lang="en-US" dirty="0"/>
              <a:t> existing system largely consists of physical register where the teacher have to manually inputs the attendance record of all students one by </a:t>
            </a:r>
            <a:r>
              <a:rPr lang="en-US" dirty="0" err="1"/>
              <a:t>one.Teacher</a:t>
            </a:r>
            <a:r>
              <a:rPr lang="en-US" dirty="0"/>
              <a:t> always have to call the name of every students one by one to verify their attendance to be tick it right on the attendance book </a:t>
            </a:r>
            <a:r>
              <a:rPr lang="en-US" dirty="0" err="1"/>
              <a:t>record.This</a:t>
            </a:r>
            <a:r>
              <a:rPr lang="en-US" dirty="0"/>
              <a:t> will take some time for the teacher to start teaching</a:t>
            </a:r>
            <a:endParaRPr lang="en-MY" dirty="0"/>
          </a:p>
          <a:p>
            <a:r>
              <a:rPr lang="en-MY" dirty="0"/>
              <a:t> </a:t>
            </a:r>
          </a:p>
          <a:p>
            <a:r>
              <a:rPr lang="en-US" dirty="0"/>
              <a:t>The traditional way for taking attendance has drawback, which is the data of the attendance list cannot be reuse and tracking and tracing student's attendance is </a:t>
            </a:r>
            <a:r>
              <a:rPr lang="en-US" dirty="0" err="1"/>
              <a:t>harder.Besides</a:t>
            </a:r>
            <a:r>
              <a:rPr lang="en-US" dirty="0"/>
              <a:t>, the paper may be torn, misplaced or lost for recording in database system </a:t>
            </a:r>
            <a:r>
              <a:rPr lang="en-US" dirty="0" err="1"/>
              <a:t>manually.With</a:t>
            </a:r>
            <a:r>
              <a:rPr lang="en-US" dirty="0"/>
              <a:t> the RFID-based system, all data will be secured and stored in database safely. </a:t>
            </a:r>
            <a:endParaRPr lang="en-MY" dirty="0"/>
          </a:p>
          <a:p>
            <a:r>
              <a:rPr lang="en-US" dirty="0"/>
              <a:t> </a:t>
            </a:r>
            <a:endParaRPr lang="en-MY" dirty="0"/>
          </a:p>
          <a:p>
            <a:r>
              <a:rPr lang="en-US" dirty="0"/>
              <a:t>The teachers of </a:t>
            </a:r>
            <a:r>
              <a:rPr lang="en-US" dirty="0" err="1"/>
              <a:t>Sekolah</a:t>
            </a:r>
            <a:r>
              <a:rPr lang="en-US" dirty="0"/>
              <a:t> </a:t>
            </a:r>
            <a:r>
              <a:rPr lang="en-US" dirty="0" err="1"/>
              <a:t>Kebangsaan</a:t>
            </a:r>
            <a:r>
              <a:rPr lang="en-US" dirty="0"/>
              <a:t> Kuala Perlis have to come to class every morning to get the total attendance of their class </a:t>
            </a:r>
            <a:r>
              <a:rPr lang="en-US" dirty="0" err="1"/>
              <a:t>everyday.The</a:t>
            </a:r>
            <a:r>
              <a:rPr lang="en-US" dirty="0"/>
              <a:t> class teachers also need to call the teacher that </a:t>
            </a:r>
            <a:r>
              <a:rPr lang="en-US" dirty="0" err="1"/>
              <a:t>incharge</a:t>
            </a:r>
            <a:r>
              <a:rPr lang="en-US" dirty="0"/>
              <a:t> for the first subject  to get attendance if they do not want to come to class in the morning. It make the teacher to waste their time to come to class or call first time subject teachers.</a:t>
            </a:r>
            <a:endParaRPr lang="en-MY" dirty="0"/>
          </a:p>
          <a:p>
            <a:endParaRPr lang="en-MY" dirty="0"/>
          </a:p>
        </p:txBody>
      </p:sp>
    </p:spTree>
    <p:extLst>
      <p:ext uri="{BB962C8B-B14F-4D97-AF65-F5344CB8AC3E}">
        <p14:creationId xmlns:p14="http://schemas.microsoft.com/office/powerpoint/2010/main" val="40790985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94A1F1-AC59-43BA-AA4C-4AF56FEF4D2D}"/>
              </a:ext>
            </a:extLst>
          </p:cNvPr>
          <p:cNvSpPr txBox="1"/>
          <p:nvPr/>
        </p:nvSpPr>
        <p:spPr>
          <a:xfrm>
            <a:off x="445363" y="834501"/>
            <a:ext cx="11301274" cy="2123658"/>
          </a:xfrm>
          <a:prstGeom prst="rect">
            <a:avLst/>
          </a:prstGeom>
          <a:noFill/>
        </p:spPr>
        <p:txBody>
          <a:bodyPr wrap="square" rtlCol="0">
            <a:spAutoFit/>
          </a:bodyPr>
          <a:lstStyle/>
          <a:p>
            <a:r>
              <a:rPr lang="en-US" sz="2400" b="1" dirty="0"/>
              <a:t>3.OBJECTIVE OF THE PROJECT:</a:t>
            </a:r>
          </a:p>
          <a:p>
            <a:endParaRPr lang="en-US" dirty="0"/>
          </a:p>
          <a:p>
            <a:pPr marL="285750" lvl="0" indent="-285750">
              <a:buFont typeface="Arial" panose="020B0604020202020204" pitchFamily="34" charset="0"/>
              <a:buChar char="•"/>
            </a:pPr>
            <a:r>
              <a:rPr lang="en-US" dirty="0"/>
              <a:t>To record Student attendance</a:t>
            </a:r>
            <a:endParaRPr lang="en-MY" dirty="0"/>
          </a:p>
          <a:p>
            <a:pPr marL="285750" lvl="0" indent="-285750">
              <a:buFont typeface="Arial" panose="020B0604020202020204" pitchFamily="34" charset="0"/>
              <a:buChar char="•"/>
            </a:pPr>
            <a:r>
              <a:rPr lang="en-US" dirty="0"/>
              <a:t>To view and generate student attendance report</a:t>
            </a:r>
            <a:endParaRPr lang="en-MY" dirty="0"/>
          </a:p>
          <a:p>
            <a:pPr marL="285750" lvl="0" indent="-285750">
              <a:buFont typeface="Arial" panose="020B0604020202020204" pitchFamily="34" charset="0"/>
              <a:buChar char="•"/>
            </a:pPr>
            <a:r>
              <a:rPr lang="en-US" dirty="0"/>
              <a:t>Manage or assign teachers and students information</a:t>
            </a:r>
            <a:endParaRPr lang="en-MY" dirty="0"/>
          </a:p>
          <a:p>
            <a:r>
              <a:rPr lang="en-US" dirty="0"/>
              <a:t> </a:t>
            </a:r>
            <a:endParaRPr lang="en-MY" dirty="0"/>
          </a:p>
          <a:p>
            <a:endParaRPr lang="en-US" dirty="0"/>
          </a:p>
        </p:txBody>
      </p:sp>
    </p:spTree>
    <p:extLst>
      <p:ext uri="{BB962C8B-B14F-4D97-AF65-F5344CB8AC3E}">
        <p14:creationId xmlns:p14="http://schemas.microsoft.com/office/powerpoint/2010/main" val="261985190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D35F65-2CD4-4A89-86F2-EEEED69057B5}"/>
              </a:ext>
            </a:extLst>
          </p:cNvPr>
          <p:cNvSpPr txBox="1"/>
          <p:nvPr/>
        </p:nvSpPr>
        <p:spPr>
          <a:xfrm>
            <a:off x="334392" y="289679"/>
            <a:ext cx="11523215" cy="6278642"/>
          </a:xfrm>
          <a:prstGeom prst="rect">
            <a:avLst/>
          </a:prstGeom>
          <a:noFill/>
        </p:spPr>
        <p:txBody>
          <a:bodyPr wrap="square" rtlCol="0">
            <a:spAutoFit/>
          </a:bodyPr>
          <a:lstStyle/>
          <a:p>
            <a:r>
              <a:rPr lang="en-US" sz="2400" b="1" dirty="0"/>
              <a:t>4.SCOPE PRJECT:</a:t>
            </a:r>
          </a:p>
          <a:p>
            <a:endParaRPr lang="en-US" dirty="0"/>
          </a:p>
          <a:p>
            <a:endParaRPr lang="en-US" dirty="0"/>
          </a:p>
          <a:p>
            <a:pPr marL="342900" indent="-342900">
              <a:buFont typeface="+mj-lt"/>
              <a:buAutoNum type="arabicPeriod"/>
            </a:pPr>
            <a:r>
              <a:rPr lang="en-US" dirty="0"/>
              <a:t>USER SCOPE</a:t>
            </a:r>
          </a:p>
          <a:p>
            <a:pPr lvl="1"/>
            <a:endParaRPr lang="en-US" dirty="0"/>
          </a:p>
          <a:p>
            <a:pPr marL="285750" lvl="0" indent="-285750">
              <a:buFont typeface="Arial" panose="020B0604020202020204" pitchFamily="34" charset="0"/>
              <a:buChar char="•"/>
            </a:pPr>
            <a:r>
              <a:rPr lang="en-US" dirty="0"/>
              <a:t>Admin</a:t>
            </a:r>
            <a:endParaRPr lang="en-MY" sz="1600" dirty="0"/>
          </a:p>
          <a:p>
            <a:pPr lvl="1"/>
            <a:endParaRPr lang="en-MY" dirty="0"/>
          </a:p>
          <a:p>
            <a:pPr lvl="1"/>
            <a:r>
              <a:rPr lang="en-US" dirty="0"/>
              <a:t>The managing director of the company is the admin of the system. In this system, the admin of the company is able to update user of the system and view all update record and slots in Attendance System are done.</a:t>
            </a:r>
            <a:endParaRPr lang="en-MY" sz="1600" dirty="0"/>
          </a:p>
          <a:p>
            <a:pPr lvl="1"/>
            <a:r>
              <a:rPr lang="en-US" dirty="0"/>
              <a:t> </a:t>
            </a:r>
            <a:endParaRPr lang="en-MY" sz="1600" dirty="0"/>
          </a:p>
          <a:p>
            <a:pPr marL="285750" lvl="0" indent="-285750">
              <a:buFont typeface="Arial" panose="020B0604020202020204" pitchFamily="34" charset="0"/>
              <a:buChar char="•"/>
            </a:pPr>
            <a:r>
              <a:rPr lang="en-US" dirty="0"/>
              <a:t>Teachers</a:t>
            </a:r>
            <a:endParaRPr lang="en-MY" sz="1600" dirty="0"/>
          </a:p>
          <a:p>
            <a:r>
              <a:rPr lang="en-US" dirty="0"/>
              <a:t> </a:t>
            </a:r>
            <a:endParaRPr lang="en-MY" sz="1600" dirty="0"/>
          </a:p>
          <a:p>
            <a:pPr lvl="1"/>
            <a:r>
              <a:rPr lang="en-US" dirty="0"/>
              <a:t>Teachers can update students attendance records, remove students attendance records, view students record lists and can print attendance record lists.</a:t>
            </a:r>
            <a:endParaRPr lang="en-MY" sz="1600" dirty="0"/>
          </a:p>
          <a:p>
            <a:pPr lvl="1"/>
            <a:r>
              <a:rPr lang="en-US" dirty="0"/>
              <a:t> </a:t>
            </a:r>
            <a:endParaRPr lang="en-MY" sz="1600" dirty="0"/>
          </a:p>
          <a:p>
            <a:pPr marL="285750" lvl="0" indent="-285750">
              <a:buFont typeface="Arial" panose="020B0604020202020204" pitchFamily="34" charset="0"/>
              <a:buChar char="•"/>
            </a:pPr>
            <a:r>
              <a:rPr lang="en-US" dirty="0"/>
              <a:t>Students</a:t>
            </a:r>
            <a:endParaRPr lang="en-MY" sz="1600" dirty="0"/>
          </a:p>
          <a:p>
            <a:r>
              <a:rPr lang="en-US" dirty="0"/>
              <a:t> </a:t>
            </a:r>
            <a:endParaRPr lang="en-MY" sz="1600" dirty="0"/>
          </a:p>
          <a:p>
            <a:pPr lvl="1"/>
            <a:r>
              <a:rPr lang="en-US" dirty="0"/>
              <a:t>Students need to touch their RFID card at the scanner that which has been prepared in front of the hall and view their name verify at the </a:t>
            </a:r>
            <a:r>
              <a:rPr lang="en-US" dirty="0" err="1"/>
              <a:t>lcd</a:t>
            </a:r>
            <a:r>
              <a:rPr lang="en-US" dirty="0"/>
              <a:t> screen.</a:t>
            </a:r>
            <a:endParaRPr lang="en-MY" sz="1600" dirty="0"/>
          </a:p>
          <a:p>
            <a:pPr lvl="1"/>
            <a:r>
              <a:rPr lang="en-US" dirty="0"/>
              <a:t> </a:t>
            </a:r>
            <a:endParaRPr lang="en-MY" sz="1600" dirty="0"/>
          </a:p>
          <a:p>
            <a:endParaRPr lang="en-US" dirty="0"/>
          </a:p>
        </p:txBody>
      </p:sp>
    </p:spTree>
    <p:extLst>
      <p:ext uri="{BB962C8B-B14F-4D97-AF65-F5344CB8AC3E}">
        <p14:creationId xmlns:p14="http://schemas.microsoft.com/office/powerpoint/2010/main" val="494878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A582C8-B6DD-4424-9E43-BADAF4E239D2}"/>
              </a:ext>
            </a:extLst>
          </p:cNvPr>
          <p:cNvSpPr txBox="1"/>
          <p:nvPr/>
        </p:nvSpPr>
        <p:spPr>
          <a:xfrm>
            <a:off x="585926" y="390617"/>
            <a:ext cx="10963923" cy="5909310"/>
          </a:xfrm>
          <a:prstGeom prst="rect">
            <a:avLst/>
          </a:prstGeom>
          <a:noFill/>
        </p:spPr>
        <p:txBody>
          <a:bodyPr wrap="square" rtlCol="0">
            <a:spAutoFit/>
          </a:bodyPr>
          <a:lstStyle/>
          <a:p>
            <a:endParaRPr lang="en-US" dirty="0"/>
          </a:p>
          <a:p>
            <a:r>
              <a:rPr lang="en-US" dirty="0"/>
              <a:t>2.FUNCTION SCOPE</a:t>
            </a:r>
          </a:p>
          <a:p>
            <a:pPr marL="742950" lvl="1" indent="-285750">
              <a:buFont typeface="Arial" panose="020B0604020202020204" pitchFamily="34" charset="0"/>
              <a:buChar char="•"/>
            </a:pPr>
            <a:endParaRPr lang="en-US" dirty="0"/>
          </a:p>
          <a:p>
            <a:r>
              <a:rPr lang="en-US" dirty="0"/>
              <a:t>System to make it easier for teachers to record and view daily student attendance for more systematically rather than the traditional way.</a:t>
            </a:r>
            <a:endParaRPr lang="en-MY" sz="1600" dirty="0"/>
          </a:p>
          <a:p>
            <a:r>
              <a:rPr lang="en-US" dirty="0"/>
              <a:t> </a:t>
            </a:r>
            <a:endParaRPr lang="en-MY" sz="1600" dirty="0"/>
          </a:p>
          <a:p>
            <a:endParaRPr lang="en-US" dirty="0"/>
          </a:p>
          <a:p>
            <a:r>
              <a:rPr lang="en-US" dirty="0"/>
              <a:t>3.SYSTEM SCOPE</a:t>
            </a:r>
          </a:p>
          <a:p>
            <a:pPr marL="285750" indent="-285750">
              <a:buFont typeface="Arial" panose="020B0604020202020204" pitchFamily="34" charset="0"/>
              <a:buChar char="•"/>
            </a:pPr>
            <a:endParaRPr lang="en-US" dirty="0"/>
          </a:p>
          <a:p>
            <a:r>
              <a:rPr lang="en-US" dirty="0"/>
              <a:t>This system can record the attendance of students and record the arrival of each students with students need to scan the RFID card on the scanner only. The name of the students will be displayed on the screen and also included in the system.</a:t>
            </a:r>
            <a:endParaRPr lang="en-MY" sz="1600" dirty="0"/>
          </a:p>
          <a:p>
            <a:r>
              <a:rPr lang="en-US" dirty="0"/>
              <a:t> </a:t>
            </a:r>
            <a:endParaRPr lang="en-MY" sz="1600" dirty="0"/>
          </a:p>
          <a:p>
            <a:r>
              <a:rPr lang="en-US" dirty="0"/>
              <a:t>There are three types of users in this system. Each of the user will have its own functionality. Admin be able to add or remove staff who are using the system, able to update data of the user, and able to view all update record and slots in Attendance System.</a:t>
            </a:r>
            <a:endParaRPr lang="en-MY" sz="1600" dirty="0"/>
          </a:p>
          <a:p>
            <a:r>
              <a:rPr lang="en-US" dirty="0"/>
              <a:t> </a:t>
            </a:r>
            <a:endParaRPr lang="en-MY" sz="1600" dirty="0"/>
          </a:p>
          <a:p>
            <a:r>
              <a:rPr lang="en-US" dirty="0"/>
              <a:t>Second is Teachers, teachers can update the information about the students and view all attendance of the students.</a:t>
            </a:r>
            <a:endParaRPr lang="en-MY" sz="1600" dirty="0"/>
          </a:p>
          <a:p>
            <a:r>
              <a:rPr lang="en-US" dirty="0"/>
              <a:t> </a:t>
            </a:r>
            <a:endParaRPr lang="en-MY" sz="1600" dirty="0"/>
          </a:p>
          <a:p>
            <a:r>
              <a:rPr lang="en-US" dirty="0"/>
              <a:t>Third is students, students need to scan RFID for record the attendance to the teachers.</a:t>
            </a:r>
            <a:endParaRPr lang="en-MY" sz="1600" dirty="0"/>
          </a:p>
        </p:txBody>
      </p:sp>
    </p:spTree>
    <p:extLst>
      <p:ext uri="{BB962C8B-B14F-4D97-AF65-F5344CB8AC3E}">
        <p14:creationId xmlns:p14="http://schemas.microsoft.com/office/powerpoint/2010/main" val="8122387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418</TotalTime>
  <Words>354</Words>
  <Application>Microsoft Office PowerPoint</Application>
  <PresentationFormat>Widescreen</PresentationFormat>
  <Paragraphs>77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Microsoft Tai Le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zihny farhan haqeem</dc:creator>
  <cp:lastModifiedBy>ZihnyFarhan Haqeem</cp:lastModifiedBy>
  <cp:revision>30</cp:revision>
  <dcterms:created xsi:type="dcterms:W3CDTF">2020-08-13T12:09:32Z</dcterms:created>
  <dcterms:modified xsi:type="dcterms:W3CDTF">2020-08-28T03:40:12Z</dcterms:modified>
</cp:coreProperties>
</file>