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42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467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334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4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220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8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59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09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32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20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13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6C20-EA61-4ACA-AD77-650AE7DA62EB}" type="datetimeFigureOut">
              <a:rPr lang="en-MY" smtClean="0"/>
              <a:t>9/10/2020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5708-6C93-40FB-82A0-E43A8BD0BF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3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5201477" y="4306958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5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874642" y="1563756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921564" y="15637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2796206" y="15637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1569147" y="1563756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9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06017" y="1524000"/>
            <a:ext cx="5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921566" y="1524000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2862470" y="1524000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1436626" y="1524000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6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19270" y="1550505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14400" y="1550505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2729947" y="1576146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1436626" y="1550505"/>
            <a:ext cx="6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0588487" y="2953651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17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72278" y="1523999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74644" y="1523999"/>
            <a:ext cx="71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947273" y="1523999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808666" y="1523999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1516141" y="1523999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5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72278" y="1537252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27652" y="1537252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908313" y="1535523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888974" y="153725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1476384" y="1535523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181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954157" y="1537252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1855304" y="1537252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3140765" y="1537252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015410" y="1537252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11542643" y="1537252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73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19269" y="1537252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2040834" y="1537252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3154017" y="1537252"/>
            <a:ext cx="4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4227444" y="1537252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1436626" y="15372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10668000" y="2915478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181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38539" y="1563757"/>
            <a:ext cx="33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967409" y="1563757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2014331" y="1563757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3180522" y="1563757"/>
            <a:ext cx="4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4161181" y="1563757"/>
            <a:ext cx="4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11529391" y="1563757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03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212035" y="1563756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87897" y="1563756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3220278" y="1563756"/>
            <a:ext cx="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4108174" y="1563756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11635409" y="1484242"/>
            <a:ext cx="4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27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0561983" y="2909516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92765" y="152399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927653" y="152399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1881809" y="152399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5" name="TextBox 14">
            <a:hlinkClick r:id="rId7" action="ppaction://hlinksldjump"/>
          </p:cNvPr>
          <p:cNvSpPr txBox="1"/>
          <p:nvPr/>
        </p:nvSpPr>
        <p:spPr>
          <a:xfrm>
            <a:off x="4101547" y="1523999"/>
            <a:ext cx="7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hlinkClick r:id="rId8" action="ppaction://hlinksldjump"/>
          </p:cNvPr>
          <p:cNvSpPr txBox="1"/>
          <p:nvPr/>
        </p:nvSpPr>
        <p:spPr>
          <a:xfrm>
            <a:off x="11489635" y="1523999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10648123" y="290951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73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98783" y="1192696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887896" y="1192696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815548" y="1192696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3167270" y="1192696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4041913" y="1192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11370366" y="1192696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6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72278" y="1524001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27652" y="1524001"/>
            <a:ext cx="516835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974573" y="1524001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3087755" y="1524001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9" name="TextBox 8">
            <a:hlinkClick r:id="rId7" action="ppaction://hlinksldjump"/>
          </p:cNvPr>
          <p:cNvSpPr txBox="1"/>
          <p:nvPr/>
        </p:nvSpPr>
        <p:spPr>
          <a:xfrm>
            <a:off x="4081667" y="1535525"/>
            <a:ext cx="75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0" name="TextBox 9">
            <a:hlinkClick r:id="rId8" action="ppaction://hlinksldjump"/>
          </p:cNvPr>
          <p:cNvSpPr txBox="1"/>
          <p:nvPr/>
        </p:nvSpPr>
        <p:spPr>
          <a:xfrm>
            <a:off x="11337235" y="1535525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59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5466520" y="4293705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77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2020-10-09T02:56:58Z</dcterms:created>
  <dcterms:modified xsi:type="dcterms:W3CDTF">2020-10-09T04:26:58Z</dcterms:modified>
</cp:coreProperties>
</file>