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65" r:id="rId2"/>
    <p:sldId id="256" r:id="rId3"/>
    <p:sldId id="257" r:id="rId4"/>
    <p:sldId id="258" r:id="rId5"/>
    <p:sldId id="260" r:id="rId6"/>
    <p:sldId id="261" r:id="rId7"/>
    <p:sldId id="263" r:id="rId8"/>
    <p:sldId id="262" r:id="rId9"/>
    <p:sldId id="264" r:id="rId10"/>
    <p:sldId id="259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2" d="100"/>
          <a:sy n="92" d="100"/>
        </p:scale>
        <p:origin x="336" y="-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B7344F3-385B-4416-9BA2-CA4571DF68C9}" type="datetimeFigureOut">
              <a:rPr lang="en-MY" smtClean="0"/>
              <a:t>9/9/2020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F34DC0D-C8EF-4D6C-BD82-A8B0C41D39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08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44F3-385B-4416-9BA2-CA4571DF68C9}" type="datetimeFigureOut">
              <a:rPr lang="en-MY" smtClean="0"/>
              <a:t>9/9/2020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DC0D-C8EF-4D6C-BD82-A8B0C41D39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9681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44F3-385B-4416-9BA2-CA4571DF68C9}" type="datetimeFigureOut">
              <a:rPr lang="en-MY" smtClean="0"/>
              <a:t>9/9/2020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DC0D-C8EF-4D6C-BD82-A8B0C41D39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24730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44F3-385B-4416-9BA2-CA4571DF68C9}" type="datetimeFigureOut">
              <a:rPr lang="en-MY" smtClean="0"/>
              <a:t>9/9/2020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DC0D-C8EF-4D6C-BD82-A8B0C41D3949}" type="slidenum">
              <a:rPr lang="en-MY" smtClean="0"/>
              <a:t>‹#›</a:t>
            </a:fld>
            <a:endParaRPr lang="en-MY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0602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44F3-385B-4416-9BA2-CA4571DF68C9}" type="datetimeFigureOut">
              <a:rPr lang="en-MY" smtClean="0"/>
              <a:t>9/9/2020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DC0D-C8EF-4D6C-BD82-A8B0C41D39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7131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44F3-385B-4416-9BA2-CA4571DF68C9}" type="datetimeFigureOut">
              <a:rPr lang="en-MY" smtClean="0"/>
              <a:t>9/9/2020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DC0D-C8EF-4D6C-BD82-A8B0C41D39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80932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44F3-385B-4416-9BA2-CA4571DF68C9}" type="datetimeFigureOut">
              <a:rPr lang="en-MY" smtClean="0"/>
              <a:t>9/9/2020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DC0D-C8EF-4D6C-BD82-A8B0C41D39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44655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44F3-385B-4416-9BA2-CA4571DF68C9}" type="datetimeFigureOut">
              <a:rPr lang="en-MY" smtClean="0"/>
              <a:t>9/9/2020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DC0D-C8EF-4D6C-BD82-A8B0C41D39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53994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44F3-385B-4416-9BA2-CA4571DF68C9}" type="datetimeFigureOut">
              <a:rPr lang="en-MY" smtClean="0"/>
              <a:t>9/9/2020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DC0D-C8EF-4D6C-BD82-A8B0C41D39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7924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44F3-385B-4416-9BA2-CA4571DF68C9}" type="datetimeFigureOut">
              <a:rPr lang="en-MY" smtClean="0"/>
              <a:t>9/9/2020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DC0D-C8EF-4D6C-BD82-A8B0C41D39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6859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44F3-385B-4416-9BA2-CA4571DF68C9}" type="datetimeFigureOut">
              <a:rPr lang="en-MY" smtClean="0"/>
              <a:t>9/9/2020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DC0D-C8EF-4D6C-BD82-A8B0C41D39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4826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44F3-385B-4416-9BA2-CA4571DF68C9}" type="datetimeFigureOut">
              <a:rPr lang="en-MY" smtClean="0"/>
              <a:t>9/9/2020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DC0D-C8EF-4D6C-BD82-A8B0C41D39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289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44F3-385B-4416-9BA2-CA4571DF68C9}" type="datetimeFigureOut">
              <a:rPr lang="en-MY" smtClean="0"/>
              <a:t>9/9/2020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DC0D-C8EF-4D6C-BD82-A8B0C41D39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5190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44F3-385B-4416-9BA2-CA4571DF68C9}" type="datetimeFigureOut">
              <a:rPr lang="en-MY" smtClean="0"/>
              <a:t>9/9/2020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DC0D-C8EF-4D6C-BD82-A8B0C41D39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7295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44F3-385B-4416-9BA2-CA4571DF68C9}" type="datetimeFigureOut">
              <a:rPr lang="en-MY" smtClean="0"/>
              <a:t>9/9/2020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DC0D-C8EF-4D6C-BD82-A8B0C41D39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2737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44F3-385B-4416-9BA2-CA4571DF68C9}" type="datetimeFigureOut">
              <a:rPr lang="en-MY" smtClean="0"/>
              <a:t>9/9/2020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DC0D-C8EF-4D6C-BD82-A8B0C41D39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4653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44F3-385B-4416-9BA2-CA4571DF68C9}" type="datetimeFigureOut">
              <a:rPr lang="en-MY" smtClean="0"/>
              <a:t>9/9/2020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DC0D-C8EF-4D6C-BD82-A8B0C41D39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39757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344F3-385B-4416-9BA2-CA4571DF68C9}" type="datetimeFigureOut">
              <a:rPr lang="en-MY" smtClean="0"/>
              <a:t>9/9/2020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4DC0D-C8EF-4D6C-BD82-A8B0C41D39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162118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6.xml"/><Relationship Id="rId12" Type="http://schemas.openxmlformats.org/officeDocument/2006/relationships/slide" Target="slid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0" Type="http://schemas.openxmlformats.org/officeDocument/2006/relationships/slide" Target="slide9.xml"/><Relationship Id="rId4" Type="http://schemas.openxmlformats.org/officeDocument/2006/relationships/slide" Target="slide4.xml"/><Relationship Id="rId9" Type="http://schemas.openxmlformats.org/officeDocument/2006/relationships/slide" Target="slide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slide" Target="slide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02DE28-1073-42A2-9D05-3FDAECED9A25}"/>
              </a:ext>
            </a:extLst>
          </p:cNvPr>
          <p:cNvSpPr txBox="1"/>
          <p:nvPr/>
        </p:nvSpPr>
        <p:spPr>
          <a:xfrm>
            <a:off x="3578471" y="3247142"/>
            <a:ext cx="4879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SCHOOL RFID ATTENDANCE SYSTEM INTERFACE</a:t>
            </a:r>
            <a:endParaRPr lang="en-MY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DC9D33-20E0-42C9-BE62-0A41EB046A6E}"/>
              </a:ext>
            </a:extLst>
          </p:cNvPr>
          <p:cNvCxnSpPr>
            <a:cxnSpLocks/>
          </p:cNvCxnSpPr>
          <p:nvPr/>
        </p:nvCxnSpPr>
        <p:spPr>
          <a:xfrm flipV="1">
            <a:off x="7894025" y="2488223"/>
            <a:ext cx="341437" cy="587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58661A-E4F6-4F62-9F45-9AA21A0884EF}"/>
              </a:ext>
            </a:extLst>
          </p:cNvPr>
          <p:cNvCxnSpPr>
            <a:cxnSpLocks/>
          </p:cNvCxnSpPr>
          <p:nvPr/>
        </p:nvCxnSpPr>
        <p:spPr>
          <a:xfrm>
            <a:off x="8524902" y="3842112"/>
            <a:ext cx="705139" cy="35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BC96AF-866E-4492-9201-38937749FA7A}"/>
              </a:ext>
            </a:extLst>
          </p:cNvPr>
          <p:cNvCxnSpPr>
            <a:cxnSpLocks/>
          </p:cNvCxnSpPr>
          <p:nvPr/>
        </p:nvCxnSpPr>
        <p:spPr>
          <a:xfrm flipV="1">
            <a:off x="6881440" y="2368410"/>
            <a:ext cx="0" cy="738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E19CE4-D1AB-4E43-B0FE-EF4F5DBDE002}"/>
              </a:ext>
            </a:extLst>
          </p:cNvPr>
          <p:cNvCxnSpPr>
            <a:cxnSpLocks/>
          </p:cNvCxnSpPr>
          <p:nvPr/>
        </p:nvCxnSpPr>
        <p:spPr>
          <a:xfrm flipH="1" flipV="1">
            <a:off x="3862750" y="2495898"/>
            <a:ext cx="348765" cy="580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BE6EA0-9595-40A9-AF0A-14137ECD8F6B}"/>
              </a:ext>
            </a:extLst>
          </p:cNvPr>
          <p:cNvCxnSpPr>
            <a:cxnSpLocks/>
          </p:cNvCxnSpPr>
          <p:nvPr/>
        </p:nvCxnSpPr>
        <p:spPr>
          <a:xfrm>
            <a:off x="4605902" y="4135570"/>
            <a:ext cx="0" cy="56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9B183DF-EC6A-400A-8B5D-B157074548FF}"/>
              </a:ext>
            </a:extLst>
          </p:cNvPr>
          <p:cNvCxnSpPr>
            <a:cxnSpLocks/>
          </p:cNvCxnSpPr>
          <p:nvPr/>
        </p:nvCxnSpPr>
        <p:spPr>
          <a:xfrm flipH="1">
            <a:off x="2994195" y="3842112"/>
            <a:ext cx="617973" cy="293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A2B0CF-0EF2-4339-9049-B9F0657B185E}"/>
              </a:ext>
            </a:extLst>
          </p:cNvPr>
          <p:cNvCxnSpPr>
            <a:cxnSpLocks/>
          </p:cNvCxnSpPr>
          <p:nvPr/>
        </p:nvCxnSpPr>
        <p:spPr>
          <a:xfrm flipV="1">
            <a:off x="5037985" y="2407976"/>
            <a:ext cx="0" cy="738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3D09053-EBFF-4C35-AB9A-ADA4FD0F083C}"/>
              </a:ext>
            </a:extLst>
          </p:cNvPr>
          <p:cNvCxnSpPr>
            <a:cxnSpLocks/>
          </p:cNvCxnSpPr>
          <p:nvPr/>
        </p:nvCxnSpPr>
        <p:spPr>
          <a:xfrm>
            <a:off x="8613528" y="3449569"/>
            <a:ext cx="732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EA1F2F0-1F0D-4449-BA98-EEC00466FD19}"/>
              </a:ext>
            </a:extLst>
          </p:cNvPr>
          <p:cNvCxnSpPr>
            <a:cxnSpLocks/>
          </p:cNvCxnSpPr>
          <p:nvPr/>
        </p:nvCxnSpPr>
        <p:spPr>
          <a:xfrm flipH="1">
            <a:off x="2898535" y="3452499"/>
            <a:ext cx="679936" cy="11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ction Button: Blank 2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3E1B8DF-FF7A-4643-8796-DA47B5247D70}"/>
              </a:ext>
            </a:extLst>
          </p:cNvPr>
          <p:cNvSpPr/>
          <p:nvPr/>
        </p:nvSpPr>
        <p:spPr>
          <a:xfrm>
            <a:off x="2428140" y="1941778"/>
            <a:ext cx="1608992" cy="404854"/>
          </a:xfrm>
          <a:prstGeom prst="actionButtonBlan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</a:t>
            </a:r>
            <a:endParaRPr lang="en-MY" dirty="0"/>
          </a:p>
        </p:txBody>
      </p:sp>
      <p:sp>
        <p:nvSpPr>
          <p:cNvPr id="32" name="Action Button: Blank 3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588DEDFB-5FA9-4477-9AAB-B4EF0DF57B2B}"/>
              </a:ext>
            </a:extLst>
          </p:cNvPr>
          <p:cNvSpPr/>
          <p:nvPr/>
        </p:nvSpPr>
        <p:spPr>
          <a:xfrm>
            <a:off x="4233489" y="1779782"/>
            <a:ext cx="1608992" cy="404854"/>
          </a:xfrm>
          <a:prstGeom prst="actionButtonBlan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 </a:t>
            </a:r>
            <a:endParaRPr lang="en-MY" dirty="0"/>
          </a:p>
        </p:txBody>
      </p:sp>
      <p:sp>
        <p:nvSpPr>
          <p:cNvPr id="34" name="Action Button: Blank 3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80B175FD-2777-4EBB-A5C4-E4958637AD6C}"/>
              </a:ext>
            </a:extLst>
          </p:cNvPr>
          <p:cNvSpPr/>
          <p:nvPr/>
        </p:nvSpPr>
        <p:spPr>
          <a:xfrm>
            <a:off x="6076944" y="1779782"/>
            <a:ext cx="1608992" cy="404854"/>
          </a:xfrm>
          <a:prstGeom prst="actionButtonBlan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 MENU </a:t>
            </a:r>
            <a:endParaRPr lang="en-MY" dirty="0"/>
          </a:p>
        </p:txBody>
      </p:sp>
      <p:sp>
        <p:nvSpPr>
          <p:cNvPr id="37" name="Action Button: Blank 36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CF063DF7-6D94-4E98-A75E-E5893FDECFC3}"/>
              </a:ext>
            </a:extLst>
          </p:cNvPr>
          <p:cNvSpPr/>
          <p:nvPr/>
        </p:nvSpPr>
        <p:spPr>
          <a:xfrm>
            <a:off x="7907210" y="1941778"/>
            <a:ext cx="1685197" cy="404854"/>
          </a:xfrm>
          <a:prstGeom prst="actionButtonBlan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TEACHER MENU </a:t>
            </a:r>
            <a:endParaRPr lang="en-MY" dirty="0"/>
          </a:p>
        </p:txBody>
      </p:sp>
      <p:sp>
        <p:nvSpPr>
          <p:cNvPr id="39" name="Action Button: Blank 38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764D9361-F234-4702-B910-A473538D97BA}"/>
              </a:ext>
            </a:extLst>
          </p:cNvPr>
          <p:cNvSpPr/>
          <p:nvPr/>
        </p:nvSpPr>
        <p:spPr>
          <a:xfrm>
            <a:off x="703386" y="3255920"/>
            <a:ext cx="2035416" cy="404854"/>
          </a:xfrm>
          <a:prstGeom prst="actionButtonBlan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MANAGE TEACHER</a:t>
            </a:r>
            <a:endParaRPr lang="en-MY" dirty="0"/>
          </a:p>
        </p:txBody>
      </p:sp>
      <p:sp>
        <p:nvSpPr>
          <p:cNvPr id="41" name="Action Button: Blank 40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69CCF740-F40B-4ADD-89EE-ED178F0725BB}"/>
              </a:ext>
            </a:extLst>
          </p:cNvPr>
          <p:cNvSpPr/>
          <p:nvPr/>
        </p:nvSpPr>
        <p:spPr>
          <a:xfrm>
            <a:off x="9526462" y="3247142"/>
            <a:ext cx="2026629" cy="404854"/>
          </a:xfrm>
          <a:prstGeom prst="actionButtonBlan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STUDENT </a:t>
            </a:r>
            <a:endParaRPr lang="en-MY" dirty="0"/>
          </a:p>
        </p:txBody>
      </p:sp>
      <p:sp>
        <p:nvSpPr>
          <p:cNvPr id="43" name="Action Button: Blank 42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D2D8F7C3-133A-419C-86A1-B23583113B31}"/>
              </a:ext>
            </a:extLst>
          </p:cNvPr>
          <p:cNvSpPr/>
          <p:nvPr/>
        </p:nvSpPr>
        <p:spPr>
          <a:xfrm>
            <a:off x="5650520" y="4944723"/>
            <a:ext cx="2035416" cy="404854"/>
          </a:xfrm>
          <a:prstGeom prst="actionButtonBlan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 STUDENT</a:t>
            </a:r>
            <a:endParaRPr lang="en-MY" dirty="0"/>
          </a:p>
        </p:txBody>
      </p:sp>
      <p:sp>
        <p:nvSpPr>
          <p:cNvPr id="45" name="Action Button: Blank 44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95EA709C-60F0-4B30-9224-ECD9ADB7F10B}"/>
              </a:ext>
            </a:extLst>
          </p:cNvPr>
          <p:cNvSpPr/>
          <p:nvPr/>
        </p:nvSpPr>
        <p:spPr>
          <a:xfrm>
            <a:off x="7878778" y="4944723"/>
            <a:ext cx="1843447" cy="404854"/>
          </a:xfrm>
          <a:prstGeom prst="actionButtonBlan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STUDENT </a:t>
            </a:r>
            <a:endParaRPr lang="en-MY" dirty="0"/>
          </a:p>
        </p:txBody>
      </p:sp>
      <p:sp>
        <p:nvSpPr>
          <p:cNvPr id="51" name="Action Button: Blank 50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E654FACC-5E13-4120-8D8F-9AF988D8AC92}"/>
              </a:ext>
            </a:extLst>
          </p:cNvPr>
          <p:cNvSpPr/>
          <p:nvPr/>
        </p:nvSpPr>
        <p:spPr>
          <a:xfrm>
            <a:off x="9668604" y="4291817"/>
            <a:ext cx="1742343" cy="404854"/>
          </a:xfrm>
          <a:prstGeom prst="actionButtonBlan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STUDENT </a:t>
            </a:r>
            <a:endParaRPr lang="en-MY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CA85B94-3C7B-4E4E-ADC3-8BAA0E7D8D42}"/>
              </a:ext>
            </a:extLst>
          </p:cNvPr>
          <p:cNvCxnSpPr>
            <a:cxnSpLocks/>
          </p:cNvCxnSpPr>
          <p:nvPr/>
        </p:nvCxnSpPr>
        <p:spPr>
          <a:xfrm>
            <a:off x="8380438" y="4038249"/>
            <a:ext cx="0" cy="59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6023A74-D044-4722-8FA2-815B919B39B4}"/>
              </a:ext>
            </a:extLst>
          </p:cNvPr>
          <p:cNvCxnSpPr>
            <a:cxnSpLocks/>
          </p:cNvCxnSpPr>
          <p:nvPr/>
        </p:nvCxnSpPr>
        <p:spPr>
          <a:xfrm>
            <a:off x="6668228" y="4193894"/>
            <a:ext cx="0" cy="52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ction Button: Blank 4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F198DBDB-DD09-43DB-B2ED-97BAFEB37798}"/>
              </a:ext>
            </a:extLst>
          </p:cNvPr>
          <p:cNvSpPr/>
          <p:nvPr/>
        </p:nvSpPr>
        <p:spPr>
          <a:xfrm>
            <a:off x="703386" y="4291817"/>
            <a:ext cx="2035416" cy="404854"/>
          </a:xfrm>
          <a:prstGeom prst="actionButtonBlan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 TEACHER</a:t>
            </a:r>
            <a:endParaRPr lang="en-MY" dirty="0"/>
          </a:p>
        </p:txBody>
      </p:sp>
      <p:sp>
        <p:nvSpPr>
          <p:cNvPr id="10" name="Action Button: Blank 9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E661E83E-7F91-496C-84C0-145414D60D42}"/>
              </a:ext>
            </a:extLst>
          </p:cNvPr>
          <p:cNvSpPr/>
          <p:nvPr/>
        </p:nvSpPr>
        <p:spPr>
          <a:xfrm>
            <a:off x="1679046" y="4944723"/>
            <a:ext cx="1843447" cy="404854"/>
          </a:xfrm>
          <a:prstGeom prst="actionButtonBlan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TEACHER </a:t>
            </a:r>
            <a:endParaRPr lang="en-MY" dirty="0"/>
          </a:p>
        </p:txBody>
      </p:sp>
      <p:sp>
        <p:nvSpPr>
          <p:cNvPr id="12" name="Action Button: Blank 11">
            <a:hlinkClick r:id="rId13" action="ppaction://hlinksldjump" highlightClick="1"/>
            <a:extLst>
              <a:ext uri="{FF2B5EF4-FFF2-40B4-BE49-F238E27FC236}">
                <a16:creationId xmlns:a16="http://schemas.microsoft.com/office/drawing/2014/main" id="{69397D47-E94E-4093-A060-CBEA68ACA493}"/>
              </a:ext>
            </a:extLst>
          </p:cNvPr>
          <p:cNvSpPr/>
          <p:nvPr/>
        </p:nvSpPr>
        <p:spPr>
          <a:xfrm>
            <a:off x="3715335" y="4944723"/>
            <a:ext cx="1742343" cy="404854"/>
          </a:xfrm>
          <a:prstGeom prst="actionButtonBlan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TEACHER </a:t>
            </a:r>
            <a:endParaRPr lang="en-MY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7E27A74-B281-47EF-8D68-080FE86113AA}"/>
              </a:ext>
            </a:extLst>
          </p:cNvPr>
          <p:cNvCxnSpPr>
            <a:cxnSpLocks/>
          </p:cNvCxnSpPr>
          <p:nvPr/>
        </p:nvCxnSpPr>
        <p:spPr>
          <a:xfrm flipH="1">
            <a:off x="3364452" y="4078139"/>
            <a:ext cx="428037" cy="518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091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B21F74-CB9A-4713-BDC1-068B8B4E8A02}"/>
              </a:ext>
            </a:extLst>
          </p:cNvPr>
          <p:cNvSpPr txBox="1"/>
          <p:nvPr/>
        </p:nvSpPr>
        <p:spPr>
          <a:xfrm>
            <a:off x="266330" y="221942"/>
            <a:ext cx="1174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MANAGE TEACHER INTERFACE</a:t>
            </a: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97772E-8345-4AB6-9FC7-2A959F0B0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25" y="938212"/>
            <a:ext cx="2800350" cy="4981575"/>
          </a:xfrm>
          <a:prstGeom prst="rect">
            <a:avLst/>
          </a:prstGeom>
        </p:spPr>
      </p:pic>
      <p:sp>
        <p:nvSpPr>
          <p:cNvPr id="2" name="Action Button: Go Forward or Next 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0ADCED9-053E-4CB7-B941-5F1105F68829}"/>
              </a:ext>
            </a:extLst>
          </p:cNvPr>
          <p:cNvSpPr/>
          <p:nvPr/>
        </p:nvSpPr>
        <p:spPr>
          <a:xfrm>
            <a:off x="10814538" y="5910262"/>
            <a:ext cx="939312" cy="508123"/>
          </a:xfrm>
          <a:prstGeom prst="actionButtonForwardNext">
            <a:avLst/>
          </a:prstGeom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Action Button: Go Back or Previous 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CB36435-6BDE-4D7C-89E5-BBE807C9A41A}"/>
              </a:ext>
            </a:extLst>
          </p:cNvPr>
          <p:cNvSpPr/>
          <p:nvPr/>
        </p:nvSpPr>
        <p:spPr>
          <a:xfrm>
            <a:off x="876627" y="5910262"/>
            <a:ext cx="906971" cy="508123"/>
          </a:xfrm>
          <a:prstGeom prst="actionButtonBackPrevious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TextBox 3">
            <a:hlinkClick r:id="rId3" action="ppaction://hlinksldjump"/>
            <a:extLst>
              <a:ext uri="{FF2B5EF4-FFF2-40B4-BE49-F238E27FC236}">
                <a16:creationId xmlns:a16="http://schemas.microsoft.com/office/drawing/2014/main" id="{59866C26-AC1D-4B95-BA4A-129649C6C0E8}"/>
              </a:ext>
            </a:extLst>
          </p:cNvPr>
          <p:cNvSpPr txBox="1"/>
          <p:nvPr/>
        </p:nvSpPr>
        <p:spPr>
          <a:xfrm>
            <a:off x="4923689" y="2989008"/>
            <a:ext cx="738558" cy="29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9" name="TextBox 8">
            <a:hlinkClick r:id="rId4" action="ppaction://hlinksldjump"/>
            <a:extLst>
              <a:ext uri="{FF2B5EF4-FFF2-40B4-BE49-F238E27FC236}">
                <a16:creationId xmlns:a16="http://schemas.microsoft.com/office/drawing/2014/main" id="{32723DCC-4CE4-4F7C-9DA5-D6F26C01B06D}"/>
              </a:ext>
            </a:extLst>
          </p:cNvPr>
          <p:cNvSpPr txBox="1"/>
          <p:nvPr/>
        </p:nvSpPr>
        <p:spPr>
          <a:xfrm>
            <a:off x="6400801" y="2989008"/>
            <a:ext cx="955436" cy="29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11" name="TextBox 10">
            <a:hlinkClick r:id="rId5" action="ppaction://hlinksldjump"/>
            <a:extLst>
              <a:ext uri="{FF2B5EF4-FFF2-40B4-BE49-F238E27FC236}">
                <a16:creationId xmlns:a16="http://schemas.microsoft.com/office/drawing/2014/main" id="{A5796DFC-7BBF-4C8D-BE2F-369FE1C14FF1}"/>
              </a:ext>
            </a:extLst>
          </p:cNvPr>
          <p:cNvSpPr txBox="1"/>
          <p:nvPr/>
        </p:nvSpPr>
        <p:spPr>
          <a:xfrm>
            <a:off x="5662247" y="3688015"/>
            <a:ext cx="955437" cy="29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87513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77CBF2-C6EF-405D-9B0C-B4DB6567E939}"/>
              </a:ext>
            </a:extLst>
          </p:cNvPr>
          <p:cNvSpPr txBox="1"/>
          <p:nvPr/>
        </p:nvSpPr>
        <p:spPr>
          <a:xfrm>
            <a:off x="115410" y="124287"/>
            <a:ext cx="1191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REGISTER TEACHER INTERFACE</a:t>
            </a:r>
            <a:endParaRPr lang="en-MY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4C1693-216D-4A61-9171-9317F499F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025" y="918351"/>
            <a:ext cx="2853950" cy="5021297"/>
          </a:xfrm>
          <a:prstGeom prst="rect">
            <a:avLst/>
          </a:prstGeom>
        </p:spPr>
      </p:pic>
      <p:sp>
        <p:nvSpPr>
          <p:cNvPr id="11" name="Action Button: Go Forward or Next 1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C208EED-B2FE-4983-9C1B-DA988E6A6E2C}"/>
              </a:ext>
            </a:extLst>
          </p:cNvPr>
          <p:cNvSpPr/>
          <p:nvPr/>
        </p:nvSpPr>
        <p:spPr>
          <a:xfrm>
            <a:off x="10814538" y="5910262"/>
            <a:ext cx="939312" cy="508123"/>
          </a:xfrm>
          <a:prstGeom prst="actionButtonForwardNext">
            <a:avLst/>
          </a:prstGeom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Action Button: Go Back or Previous 1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31E4B69-B909-45EC-9C9D-01F4A2FCD3B6}"/>
              </a:ext>
            </a:extLst>
          </p:cNvPr>
          <p:cNvSpPr/>
          <p:nvPr/>
        </p:nvSpPr>
        <p:spPr>
          <a:xfrm>
            <a:off x="876627" y="5910262"/>
            <a:ext cx="906971" cy="508123"/>
          </a:xfrm>
          <a:prstGeom prst="actionButtonBackPrevious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8" name="TextBox 17">
            <a:hlinkClick r:id="rId3" action="ppaction://hlinksldjump"/>
            <a:extLst>
              <a:ext uri="{FF2B5EF4-FFF2-40B4-BE49-F238E27FC236}">
                <a16:creationId xmlns:a16="http://schemas.microsoft.com/office/drawing/2014/main" id="{72957932-4B9F-4A52-816A-569C3731B337}"/>
              </a:ext>
            </a:extLst>
          </p:cNvPr>
          <p:cNvSpPr txBox="1"/>
          <p:nvPr/>
        </p:nvSpPr>
        <p:spPr>
          <a:xfrm>
            <a:off x="5220393" y="3848793"/>
            <a:ext cx="171242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22533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689D77-19CE-4C63-AD34-F30931A9D378}"/>
              </a:ext>
            </a:extLst>
          </p:cNvPr>
          <p:cNvSpPr txBox="1"/>
          <p:nvPr/>
        </p:nvSpPr>
        <p:spPr>
          <a:xfrm>
            <a:off x="115410" y="124287"/>
            <a:ext cx="1191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 TEACHER INTERFACE</a:t>
            </a:r>
            <a:endParaRPr lang="en-MY" dirty="0"/>
          </a:p>
        </p:txBody>
      </p:sp>
      <p:sp>
        <p:nvSpPr>
          <p:cNvPr id="8" name="Action Button: Go Forward or Next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2317A10-3091-4EC1-9A62-9AB669BBA7CA}"/>
              </a:ext>
            </a:extLst>
          </p:cNvPr>
          <p:cNvSpPr/>
          <p:nvPr/>
        </p:nvSpPr>
        <p:spPr>
          <a:xfrm>
            <a:off x="10814538" y="5910262"/>
            <a:ext cx="939312" cy="508123"/>
          </a:xfrm>
          <a:prstGeom prst="actionButtonForwardNext">
            <a:avLst/>
          </a:prstGeom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647A80-7C96-4E82-BA67-E9B5A66DE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687" y="1000125"/>
            <a:ext cx="2714625" cy="4857750"/>
          </a:xfrm>
          <a:prstGeom prst="rect">
            <a:avLst/>
          </a:prstGeom>
        </p:spPr>
      </p:pic>
      <p:sp>
        <p:nvSpPr>
          <p:cNvPr id="11" name="Action Button: Go Back or Previous 1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0A596ED1-CD78-4CC5-8D17-D122BBFE076D}"/>
              </a:ext>
            </a:extLst>
          </p:cNvPr>
          <p:cNvSpPr/>
          <p:nvPr/>
        </p:nvSpPr>
        <p:spPr>
          <a:xfrm>
            <a:off x="876627" y="5910262"/>
            <a:ext cx="906971" cy="508123"/>
          </a:xfrm>
          <a:prstGeom prst="actionButtonBackPrevious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TextBox 16">
            <a:hlinkClick r:id="rId3" action="ppaction://hlinksldjump"/>
            <a:extLst>
              <a:ext uri="{FF2B5EF4-FFF2-40B4-BE49-F238E27FC236}">
                <a16:creationId xmlns:a16="http://schemas.microsoft.com/office/drawing/2014/main" id="{0BD63654-586C-4E9E-815C-902E35448D65}"/>
              </a:ext>
            </a:extLst>
          </p:cNvPr>
          <p:cNvSpPr txBox="1"/>
          <p:nvPr/>
        </p:nvSpPr>
        <p:spPr>
          <a:xfrm>
            <a:off x="5216115" y="3807230"/>
            <a:ext cx="171242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831875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1BD28B-6443-4CB7-A5FF-0D4E959A072F}"/>
              </a:ext>
            </a:extLst>
          </p:cNvPr>
          <p:cNvSpPr txBox="1"/>
          <p:nvPr/>
        </p:nvSpPr>
        <p:spPr>
          <a:xfrm>
            <a:off x="115410" y="124287"/>
            <a:ext cx="1191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DELETE STUDENT INTERFACE</a:t>
            </a:r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5FC09A-19FD-4A1C-ACA1-BB5DFE16A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798" y="975147"/>
            <a:ext cx="2804403" cy="4907705"/>
          </a:xfrm>
          <a:prstGeom prst="rect">
            <a:avLst/>
          </a:prstGeom>
        </p:spPr>
      </p:pic>
      <p:sp>
        <p:nvSpPr>
          <p:cNvPr id="9" name="Action Button: Go Home 8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A998C389-5E9E-4D51-A790-ADA44814EC26}"/>
              </a:ext>
            </a:extLst>
          </p:cNvPr>
          <p:cNvSpPr/>
          <p:nvPr/>
        </p:nvSpPr>
        <p:spPr>
          <a:xfrm>
            <a:off x="10744200" y="5924550"/>
            <a:ext cx="1056443" cy="668216"/>
          </a:xfrm>
          <a:prstGeom prst="actionButtonHome">
            <a:avLst/>
          </a:prstGeom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Action Button: Go Back or Previous 1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2729E00-4D6C-471B-93F9-F849C7B5AB69}"/>
              </a:ext>
            </a:extLst>
          </p:cNvPr>
          <p:cNvSpPr/>
          <p:nvPr/>
        </p:nvSpPr>
        <p:spPr>
          <a:xfrm>
            <a:off x="876627" y="5910262"/>
            <a:ext cx="906971" cy="508123"/>
          </a:xfrm>
          <a:prstGeom prst="actionButtonBackPrevious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TextBox 16">
            <a:hlinkClick r:id="rId3" action="ppaction://hlinksldjump"/>
            <a:extLst>
              <a:ext uri="{FF2B5EF4-FFF2-40B4-BE49-F238E27FC236}">
                <a16:creationId xmlns:a16="http://schemas.microsoft.com/office/drawing/2014/main" id="{FA4E1669-5F3A-4963-BBB7-FDE063B19639}"/>
              </a:ext>
            </a:extLst>
          </p:cNvPr>
          <p:cNvSpPr txBox="1"/>
          <p:nvPr/>
        </p:nvSpPr>
        <p:spPr>
          <a:xfrm>
            <a:off x="5216115" y="3807229"/>
            <a:ext cx="171242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02972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6F6D85-918A-4B7B-825D-83511722034B}"/>
              </a:ext>
            </a:extLst>
          </p:cNvPr>
          <p:cNvSpPr txBox="1"/>
          <p:nvPr/>
        </p:nvSpPr>
        <p:spPr>
          <a:xfrm>
            <a:off x="409575" y="161925"/>
            <a:ext cx="1134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LOGIN INTERFACE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50821C-0517-49EA-985D-6D8452D45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99" y="947737"/>
            <a:ext cx="2714625" cy="4962525"/>
          </a:xfrm>
          <a:prstGeom prst="rect">
            <a:avLst/>
          </a:prstGeom>
        </p:spPr>
      </p:pic>
      <p:sp>
        <p:nvSpPr>
          <p:cNvPr id="2" name="Action Button: Go Forward or Next 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455D3AC-1ABB-474A-B764-4AF8494C3A2A}"/>
              </a:ext>
            </a:extLst>
          </p:cNvPr>
          <p:cNvSpPr/>
          <p:nvPr/>
        </p:nvSpPr>
        <p:spPr>
          <a:xfrm>
            <a:off x="10814538" y="5910262"/>
            <a:ext cx="939312" cy="508123"/>
          </a:xfrm>
          <a:prstGeom prst="actionButtonForwardNext">
            <a:avLst/>
          </a:prstGeom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Action Button: Go Back or Previous 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F200C9C-3FC7-4A23-B0F0-4B9F8706BE03}"/>
              </a:ext>
            </a:extLst>
          </p:cNvPr>
          <p:cNvSpPr/>
          <p:nvPr/>
        </p:nvSpPr>
        <p:spPr>
          <a:xfrm>
            <a:off x="876627" y="5910262"/>
            <a:ext cx="906971" cy="508123"/>
          </a:xfrm>
          <a:prstGeom prst="actionButtonBackPrevious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TextBox 5">
            <a:hlinkClick r:id="rId3" action="ppaction://hlinksldjump"/>
            <a:extLst>
              <a:ext uri="{FF2B5EF4-FFF2-40B4-BE49-F238E27FC236}">
                <a16:creationId xmlns:a16="http://schemas.microsoft.com/office/drawing/2014/main" id="{B0D135D4-AA62-4A17-8AC2-3B8C7508B024}"/>
              </a:ext>
            </a:extLst>
          </p:cNvPr>
          <p:cNvSpPr txBox="1"/>
          <p:nvPr/>
        </p:nvSpPr>
        <p:spPr>
          <a:xfrm>
            <a:off x="4839799" y="3727938"/>
            <a:ext cx="2512402" cy="219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7" name="TextBox 6">
            <a:hlinkClick r:id="rId4" action="ppaction://hlinksldjump"/>
            <a:extLst>
              <a:ext uri="{FF2B5EF4-FFF2-40B4-BE49-F238E27FC236}">
                <a16:creationId xmlns:a16="http://schemas.microsoft.com/office/drawing/2014/main" id="{A74703C7-A4FD-42B2-9FD0-4999418DD1D2}"/>
              </a:ext>
            </a:extLst>
          </p:cNvPr>
          <p:cNvSpPr txBox="1"/>
          <p:nvPr/>
        </p:nvSpPr>
        <p:spPr>
          <a:xfrm>
            <a:off x="5470645" y="3947747"/>
            <a:ext cx="1222131" cy="219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4F10B-8A2F-490B-A104-3640AB3956D0}"/>
              </a:ext>
            </a:extLst>
          </p:cNvPr>
          <p:cNvSpPr txBox="1"/>
          <p:nvPr/>
        </p:nvSpPr>
        <p:spPr>
          <a:xfrm>
            <a:off x="2302483" y="3732281"/>
            <a:ext cx="218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99A628-455E-42C5-9338-EE7709496E0E}"/>
              </a:ext>
            </a:extLst>
          </p:cNvPr>
          <p:cNvSpPr txBox="1"/>
          <p:nvPr/>
        </p:nvSpPr>
        <p:spPr>
          <a:xfrm>
            <a:off x="7709023" y="3358606"/>
            <a:ext cx="1725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Login as Teacher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1CE3F8-468B-479B-B08C-7EB5F5FD1E2E}"/>
              </a:ext>
            </a:extLst>
          </p:cNvPr>
          <p:cNvSpPr txBox="1"/>
          <p:nvPr/>
        </p:nvSpPr>
        <p:spPr>
          <a:xfrm>
            <a:off x="2904387" y="3358606"/>
            <a:ext cx="1578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Login as Admin</a:t>
            </a:r>
          </a:p>
        </p:txBody>
      </p:sp>
      <p:sp>
        <p:nvSpPr>
          <p:cNvPr id="17" name="Rectangle: Rounded Corners 16">
            <a:hlinkClick r:id="rId5" action="ppaction://hlinksldjump"/>
            <a:extLst>
              <a:ext uri="{FF2B5EF4-FFF2-40B4-BE49-F238E27FC236}">
                <a16:creationId xmlns:a16="http://schemas.microsoft.com/office/drawing/2014/main" id="{009ADF53-DE78-40CB-A529-169B9D72BA5A}"/>
              </a:ext>
            </a:extLst>
          </p:cNvPr>
          <p:cNvSpPr/>
          <p:nvPr/>
        </p:nvSpPr>
        <p:spPr>
          <a:xfrm>
            <a:off x="8033742" y="3741126"/>
            <a:ext cx="1075683" cy="35164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CLICK HERE</a:t>
            </a:r>
            <a:endParaRPr lang="en-MY" sz="1200" dirty="0"/>
          </a:p>
        </p:txBody>
      </p:sp>
      <p:sp>
        <p:nvSpPr>
          <p:cNvPr id="19" name="Rectangle: Rounded Corners 18">
            <a:hlinkClick r:id="rId3" action="ppaction://hlinksldjump"/>
            <a:extLst>
              <a:ext uri="{FF2B5EF4-FFF2-40B4-BE49-F238E27FC236}">
                <a16:creationId xmlns:a16="http://schemas.microsoft.com/office/drawing/2014/main" id="{626AAC78-BAA1-461C-96FE-35C35B010EF3}"/>
              </a:ext>
            </a:extLst>
          </p:cNvPr>
          <p:cNvSpPr/>
          <p:nvPr/>
        </p:nvSpPr>
        <p:spPr>
          <a:xfrm>
            <a:off x="3155839" y="3741126"/>
            <a:ext cx="1075683" cy="35164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CLICK HERE</a:t>
            </a:r>
            <a:endParaRPr lang="en-MY" sz="1200" dirty="0"/>
          </a:p>
        </p:txBody>
      </p:sp>
    </p:spTree>
    <p:extLst>
      <p:ext uri="{BB962C8B-B14F-4D97-AF65-F5344CB8AC3E}">
        <p14:creationId xmlns:p14="http://schemas.microsoft.com/office/powerpoint/2010/main" val="198747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5C8E7A-9165-4538-B872-42B0DAA1E62A}"/>
              </a:ext>
            </a:extLst>
          </p:cNvPr>
          <p:cNvSpPr txBox="1"/>
          <p:nvPr/>
        </p:nvSpPr>
        <p:spPr>
          <a:xfrm>
            <a:off x="498628" y="195309"/>
            <a:ext cx="1119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REGISTER INTERFACE</a:t>
            </a: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970180-11C7-4970-B45E-7E5D608B3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587" y="962025"/>
            <a:ext cx="2790825" cy="4933950"/>
          </a:xfrm>
          <a:prstGeom prst="rect">
            <a:avLst/>
          </a:prstGeom>
        </p:spPr>
      </p:pic>
      <p:sp>
        <p:nvSpPr>
          <p:cNvPr id="2" name="Action Button: Go Forward or Next 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C606708-B245-4A48-A339-1D5474395159}"/>
              </a:ext>
            </a:extLst>
          </p:cNvPr>
          <p:cNvSpPr/>
          <p:nvPr/>
        </p:nvSpPr>
        <p:spPr>
          <a:xfrm>
            <a:off x="10814538" y="5910262"/>
            <a:ext cx="939312" cy="508123"/>
          </a:xfrm>
          <a:prstGeom prst="actionButtonForwardNext">
            <a:avLst/>
          </a:prstGeom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Action Button: Go Back or Previous 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86F95ED-0583-4EA0-9DFF-3FC9E7FE2036}"/>
              </a:ext>
            </a:extLst>
          </p:cNvPr>
          <p:cNvSpPr/>
          <p:nvPr/>
        </p:nvSpPr>
        <p:spPr>
          <a:xfrm>
            <a:off x="876627" y="5910262"/>
            <a:ext cx="906971" cy="508123"/>
          </a:xfrm>
          <a:prstGeom prst="actionButtonBackPrevious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TextBox 8">
            <a:hlinkClick r:id="rId3" action="ppaction://hlinksldjump"/>
            <a:extLst>
              <a:ext uri="{FF2B5EF4-FFF2-40B4-BE49-F238E27FC236}">
                <a16:creationId xmlns:a16="http://schemas.microsoft.com/office/drawing/2014/main" id="{34679284-F88A-419A-BC6A-86ECCE60AD3F}"/>
              </a:ext>
            </a:extLst>
          </p:cNvPr>
          <p:cNvSpPr txBox="1"/>
          <p:nvPr/>
        </p:nvSpPr>
        <p:spPr>
          <a:xfrm>
            <a:off x="5794131" y="4360984"/>
            <a:ext cx="580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7DC650-857A-479D-A844-2A0025AC8B9D}"/>
              </a:ext>
            </a:extLst>
          </p:cNvPr>
          <p:cNvSpPr txBox="1"/>
          <p:nvPr/>
        </p:nvSpPr>
        <p:spPr>
          <a:xfrm>
            <a:off x="5811715" y="51522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MY" dirty="0"/>
          </a:p>
        </p:txBody>
      </p:sp>
      <p:sp>
        <p:nvSpPr>
          <p:cNvPr id="11" name="TextBox 10">
            <a:hlinkClick r:id="rId3" action="ppaction://hlinksldjump"/>
            <a:extLst>
              <a:ext uri="{FF2B5EF4-FFF2-40B4-BE49-F238E27FC236}">
                <a16:creationId xmlns:a16="http://schemas.microsoft.com/office/drawing/2014/main" id="{A103E17E-793A-4D7A-AC43-0B67BFA4C3FB}"/>
              </a:ext>
            </a:extLst>
          </p:cNvPr>
          <p:cNvSpPr txBox="1"/>
          <p:nvPr/>
        </p:nvSpPr>
        <p:spPr>
          <a:xfrm>
            <a:off x="5454162" y="4698837"/>
            <a:ext cx="1283676" cy="158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454661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B597E4-D779-46AD-AB55-E26EDA0C87B4}"/>
              </a:ext>
            </a:extLst>
          </p:cNvPr>
          <p:cNvSpPr txBox="1"/>
          <p:nvPr/>
        </p:nvSpPr>
        <p:spPr>
          <a:xfrm>
            <a:off x="346229" y="204186"/>
            <a:ext cx="1171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ADMIN MENU INTERFACE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11003C-EB93-45F4-AABC-00161F30B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909637"/>
            <a:ext cx="2819400" cy="5038725"/>
          </a:xfrm>
          <a:prstGeom prst="rect">
            <a:avLst/>
          </a:prstGeom>
        </p:spPr>
      </p:pic>
      <p:sp>
        <p:nvSpPr>
          <p:cNvPr id="2" name="Action Button: Go Forward or Next 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C751CC7-7597-4EC3-A316-BCE7BAE953F1}"/>
              </a:ext>
            </a:extLst>
          </p:cNvPr>
          <p:cNvSpPr/>
          <p:nvPr/>
        </p:nvSpPr>
        <p:spPr>
          <a:xfrm>
            <a:off x="10814538" y="5910262"/>
            <a:ext cx="939312" cy="508123"/>
          </a:xfrm>
          <a:prstGeom prst="actionButtonForwardNext">
            <a:avLst/>
          </a:prstGeom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Action Button: Go Back or Previous 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4B6054E-7777-4C56-9F98-E48DE063AC43}"/>
              </a:ext>
            </a:extLst>
          </p:cNvPr>
          <p:cNvSpPr/>
          <p:nvPr/>
        </p:nvSpPr>
        <p:spPr>
          <a:xfrm>
            <a:off x="876627" y="5910262"/>
            <a:ext cx="906971" cy="508123"/>
          </a:xfrm>
          <a:prstGeom prst="actionButtonBackPrevious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TextBox 5">
            <a:hlinkClick r:id="rId3" action="ppaction://hlinksldjump"/>
            <a:extLst>
              <a:ext uri="{FF2B5EF4-FFF2-40B4-BE49-F238E27FC236}">
                <a16:creationId xmlns:a16="http://schemas.microsoft.com/office/drawing/2014/main" id="{30ED8DA8-69BB-4A8D-926B-B6A1572E30AC}"/>
              </a:ext>
            </a:extLst>
          </p:cNvPr>
          <p:cNvSpPr txBox="1"/>
          <p:nvPr/>
        </p:nvSpPr>
        <p:spPr>
          <a:xfrm>
            <a:off x="4923692" y="3015761"/>
            <a:ext cx="993531" cy="228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17FD75-BD84-4483-B52E-C3AFB16F58BC}"/>
              </a:ext>
            </a:extLst>
          </p:cNvPr>
          <p:cNvSpPr txBox="1"/>
          <p:nvPr/>
        </p:nvSpPr>
        <p:spPr>
          <a:xfrm>
            <a:off x="4923692" y="3499338"/>
            <a:ext cx="993531" cy="228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74A924-562D-41D5-9469-B97F4A3EEE96}"/>
              </a:ext>
            </a:extLst>
          </p:cNvPr>
          <p:cNvSpPr txBox="1"/>
          <p:nvPr/>
        </p:nvSpPr>
        <p:spPr>
          <a:xfrm>
            <a:off x="6409588" y="3466180"/>
            <a:ext cx="826481" cy="261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13" name="TextBox 12">
            <a:hlinkClick r:id="rId4" action="ppaction://hlinksldjump"/>
            <a:extLst>
              <a:ext uri="{FF2B5EF4-FFF2-40B4-BE49-F238E27FC236}">
                <a16:creationId xmlns:a16="http://schemas.microsoft.com/office/drawing/2014/main" id="{A5BD515E-A770-404C-A6A1-311AA3F42BBF}"/>
              </a:ext>
            </a:extLst>
          </p:cNvPr>
          <p:cNvSpPr txBox="1"/>
          <p:nvPr/>
        </p:nvSpPr>
        <p:spPr>
          <a:xfrm>
            <a:off x="5917223" y="4290011"/>
            <a:ext cx="580292" cy="261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15" name="TextBox 14">
            <a:hlinkClick r:id="rId5" action="ppaction://hlinksldjump"/>
            <a:extLst>
              <a:ext uri="{FF2B5EF4-FFF2-40B4-BE49-F238E27FC236}">
                <a16:creationId xmlns:a16="http://schemas.microsoft.com/office/drawing/2014/main" id="{BB510E72-A3F5-4E68-9A7C-233D6BF81C17}"/>
              </a:ext>
            </a:extLst>
          </p:cNvPr>
          <p:cNvSpPr txBox="1"/>
          <p:nvPr/>
        </p:nvSpPr>
        <p:spPr>
          <a:xfrm>
            <a:off x="6409587" y="3000189"/>
            <a:ext cx="993531" cy="244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60229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B1162C-43A9-4396-9440-1DA2602E024B}"/>
              </a:ext>
            </a:extLst>
          </p:cNvPr>
          <p:cNvSpPr txBox="1"/>
          <p:nvPr/>
        </p:nvSpPr>
        <p:spPr>
          <a:xfrm>
            <a:off x="363984" y="159798"/>
            <a:ext cx="1170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TEACHER MENU INTERFACE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C38FE5-7F6B-4807-BD30-573C0ED28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812" y="1447800"/>
            <a:ext cx="2238375" cy="3962400"/>
          </a:xfrm>
          <a:prstGeom prst="rect">
            <a:avLst/>
          </a:prstGeom>
        </p:spPr>
      </p:pic>
      <p:sp>
        <p:nvSpPr>
          <p:cNvPr id="2" name="Action Button: Go Forward or Next 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DD7BF99-5471-4AE9-82EA-62BEAEC55A3B}"/>
              </a:ext>
            </a:extLst>
          </p:cNvPr>
          <p:cNvSpPr/>
          <p:nvPr/>
        </p:nvSpPr>
        <p:spPr>
          <a:xfrm>
            <a:off x="10814538" y="5910262"/>
            <a:ext cx="939312" cy="508123"/>
          </a:xfrm>
          <a:prstGeom prst="actionButtonForwardNext">
            <a:avLst/>
          </a:prstGeom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Action Button: Go Back or Previous 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E0D7EB5-B29D-4F75-BC75-7A639F5D1C96}"/>
              </a:ext>
            </a:extLst>
          </p:cNvPr>
          <p:cNvSpPr/>
          <p:nvPr/>
        </p:nvSpPr>
        <p:spPr>
          <a:xfrm>
            <a:off x="876627" y="5910262"/>
            <a:ext cx="906971" cy="508123"/>
          </a:xfrm>
          <a:prstGeom prst="actionButtonBackPrevious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TextBox 6">
            <a:hlinkClick r:id="rId3" action="ppaction://hlinksldjump"/>
            <a:extLst>
              <a:ext uri="{FF2B5EF4-FFF2-40B4-BE49-F238E27FC236}">
                <a16:creationId xmlns:a16="http://schemas.microsoft.com/office/drawing/2014/main" id="{87AE1098-EEAB-4071-B790-1E08BA39FA3A}"/>
              </a:ext>
            </a:extLst>
          </p:cNvPr>
          <p:cNvSpPr txBox="1"/>
          <p:nvPr/>
        </p:nvSpPr>
        <p:spPr>
          <a:xfrm>
            <a:off x="5284177" y="3113482"/>
            <a:ext cx="562708" cy="834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605849-221B-41E0-BF60-E3E5D354EE84}"/>
              </a:ext>
            </a:extLst>
          </p:cNvPr>
          <p:cNvSpPr txBox="1"/>
          <p:nvPr/>
        </p:nvSpPr>
        <p:spPr>
          <a:xfrm>
            <a:off x="5284177" y="2052544"/>
            <a:ext cx="562708" cy="834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A285A2-D6F2-4F68-80E5-AAA4C6246621}"/>
              </a:ext>
            </a:extLst>
          </p:cNvPr>
          <p:cNvSpPr txBox="1"/>
          <p:nvPr/>
        </p:nvSpPr>
        <p:spPr>
          <a:xfrm>
            <a:off x="6345117" y="2035965"/>
            <a:ext cx="562708" cy="834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0C8E8-46B5-4608-8A0A-35E6D46163C9}"/>
              </a:ext>
            </a:extLst>
          </p:cNvPr>
          <p:cNvSpPr txBox="1"/>
          <p:nvPr/>
        </p:nvSpPr>
        <p:spPr>
          <a:xfrm>
            <a:off x="6345117" y="3113482"/>
            <a:ext cx="562708" cy="834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77454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7C3BDC-8B06-48E7-86C6-FCE5B3C5D7CF}"/>
              </a:ext>
            </a:extLst>
          </p:cNvPr>
          <p:cNvSpPr txBox="1"/>
          <p:nvPr/>
        </p:nvSpPr>
        <p:spPr>
          <a:xfrm>
            <a:off x="230819" y="204186"/>
            <a:ext cx="118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MANAGE STUDENT INTERFACE</a:t>
            </a:r>
            <a:endParaRPr lang="en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9D1A50-C45A-4077-AB9B-BE9F73822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934" y="876554"/>
            <a:ext cx="2794132" cy="5104891"/>
          </a:xfrm>
          <a:prstGeom prst="rect">
            <a:avLst/>
          </a:prstGeom>
        </p:spPr>
      </p:pic>
      <p:sp>
        <p:nvSpPr>
          <p:cNvPr id="2" name="Action Button: Go Forward or Next 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9A6E81E-622B-4DB9-AB43-3590D226936F}"/>
              </a:ext>
            </a:extLst>
          </p:cNvPr>
          <p:cNvSpPr/>
          <p:nvPr/>
        </p:nvSpPr>
        <p:spPr>
          <a:xfrm>
            <a:off x="10814538" y="5910262"/>
            <a:ext cx="939312" cy="508123"/>
          </a:xfrm>
          <a:prstGeom prst="actionButtonForwardNext">
            <a:avLst/>
          </a:prstGeom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Action Button: Go Back or Previous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5401FDE-0730-493B-A077-629EE2EFC1D1}"/>
              </a:ext>
            </a:extLst>
          </p:cNvPr>
          <p:cNvSpPr/>
          <p:nvPr/>
        </p:nvSpPr>
        <p:spPr>
          <a:xfrm>
            <a:off x="876627" y="5910262"/>
            <a:ext cx="906971" cy="508123"/>
          </a:xfrm>
          <a:prstGeom prst="actionButtonBackPrevious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TextBox 3">
            <a:hlinkClick r:id="rId3" action="ppaction://hlinksldjump"/>
            <a:extLst>
              <a:ext uri="{FF2B5EF4-FFF2-40B4-BE49-F238E27FC236}">
                <a16:creationId xmlns:a16="http://schemas.microsoft.com/office/drawing/2014/main" id="{BD4AD869-A2D7-4C12-BD6D-AA81AA1BC461}"/>
              </a:ext>
            </a:extLst>
          </p:cNvPr>
          <p:cNvSpPr txBox="1"/>
          <p:nvPr/>
        </p:nvSpPr>
        <p:spPr>
          <a:xfrm>
            <a:off x="4879727" y="3044149"/>
            <a:ext cx="826481" cy="261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9" name="TextBox 8">
            <a:hlinkClick r:id="rId4" action="ppaction://hlinksldjump"/>
            <a:extLst>
              <a:ext uri="{FF2B5EF4-FFF2-40B4-BE49-F238E27FC236}">
                <a16:creationId xmlns:a16="http://schemas.microsoft.com/office/drawing/2014/main" id="{A2A97FA5-CD27-45D3-BEB8-CEB96ECB5931}"/>
              </a:ext>
            </a:extLst>
          </p:cNvPr>
          <p:cNvSpPr txBox="1"/>
          <p:nvPr/>
        </p:nvSpPr>
        <p:spPr>
          <a:xfrm>
            <a:off x="6418385" y="3044149"/>
            <a:ext cx="974935" cy="261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11" name="TextBox 10">
            <a:hlinkClick r:id="rId5" action="ppaction://hlinksldjump"/>
            <a:extLst>
              <a:ext uri="{FF2B5EF4-FFF2-40B4-BE49-F238E27FC236}">
                <a16:creationId xmlns:a16="http://schemas.microsoft.com/office/drawing/2014/main" id="{3DDA1E1C-1317-4A5F-A4C3-BFC802D75F94}"/>
              </a:ext>
            </a:extLst>
          </p:cNvPr>
          <p:cNvSpPr txBox="1"/>
          <p:nvPr/>
        </p:nvSpPr>
        <p:spPr>
          <a:xfrm>
            <a:off x="5591904" y="3543301"/>
            <a:ext cx="974935" cy="261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57457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7D5AB4-B93F-41E5-ABDB-48CB9324BA39}"/>
              </a:ext>
            </a:extLst>
          </p:cNvPr>
          <p:cNvSpPr txBox="1"/>
          <p:nvPr/>
        </p:nvSpPr>
        <p:spPr>
          <a:xfrm>
            <a:off x="115410" y="124287"/>
            <a:ext cx="1191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REGISTER STUDENT INTERFACE</a:t>
            </a:r>
            <a:endParaRPr lang="en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E06B7F-1410-440F-8414-9BE27CD5C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988" y="1562100"/>
            <a:ext cx="2352675" cy="3733800"/>
          </a:xfrm>
          <a:prstGeom prst="rect">
            <a:avLst/>
          </a:prstGeom>
        </p:spPr>
      </p:pic>
      <p:sp>
        <p:nvSpPr>
          <p:cNvPr id="5" name="Action Button: Go Forward or Next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34DC1AD-513E-4441-9F8E-915A35E684D0}"/>
              </a:ext>
            </a:extLst>
          </p:cNvPr>
          <p:cNvSpPr/>
          <p:nvPr/>
        </p:nvSpPr>
        <p:spPr>
          <a:xfrm>
            <a:off x="10814538" y="5910262"/>
            <a:ext cx="939312" cy="508123"/>
          </a:xfrm>
          <a:prstGeom prst="actionButtonForwardNext">
            <a:avLst/>
          </a:prstGeom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Action Button: Go Back or Previous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CA0ADC7-F7F6-4158-95A9-A7FE1EF53BB4}"/>
              </a:ext>
            </a:extLst>
          </p:cNvPr>
          <p:cNvSpPr/>
          <p:nvPr/>
        </p:nvSpPr>
        <p:spPr>
          <a:xfrm>
            <a:off x="876627" y="5910262"/>
            <a:ext cx="906971" cy="508123"/>
          </a:xfrm>
          <a:prstGeom prst="actionButtonBackPrevious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TextBox 3">
            <a:hlinkClick r:id="rId3" action="ppaction://hlinksldjump"/>
            <a:extLst>
              <a:ext uri="{FF2B5EF4-FFF2-40B4-BE49-F238E27FC236}">
                <a16:creationId xmlns:a16="http://schemas.microsoft.com/office/drawing/2014/main" id="{2C6CDB0A-D26A-4915-B48C-568D5F97D33D}"/>
              </a:ext>
            </a:extLst>
          </p:cNvPr>
          <p:cNvSpPr txBox="1"/>
          <p:nvPr/>
        </p:nvSpPr>
        <p:spPr>
          <a:xfrm>
            <a:off x="5339861" y="3719145"/>
            <a:ext cx="480647" cy="298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9" name="TextBox 8">
            <a:hlinkClick r:id="rId3" action="ppaction://hlinksldjump"/>
            <a:extLst>
              <a:ext uri="{FF2B5EF4-FFF2-40B4-BE49-F238E27FC236}">
                <a16:creationId xmlns:a16="http://schemas.microsoft.com/office/drawing/2014/main" id="{33BB271C-F8CB-42E2-B007-C8941A1DB4CA}"/>
              </a:ext>
            </a:extLst>
          </p:cNvPr>
          <p:cNvSpPr txBox="1"/>
          <p:nvPr/>
        </p:nvSpPr>
        <p:spPr>
          <a:xfrm>
            <a:off x="6096000" y="3719145"/>
            <a:ext cx="559776" cy="298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74458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159AB4-D011-446A-B22F-D07FCD5AD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388" y="909637"/>
            <a:ext cx="2809875" cy="5038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2FF756-5938-4881-888C-DE0C1DA7BE1A}"/>
              </a:ext>
            </a:extLst>
          </p:cNvPr>
          <p:cNvSpPr txBox="1"/>
          <p:nvPr/>
        </p:nvSpPr>
        <p:spPr>
          <a:xfrm>
            <a:off x="115410" y="124287"/>
            <a:ext cx="1191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 STUDENT INTERFACE</a:t>
            </a:r>
            <a:endParaRPr lang="en-MY" dirty="0"/>
          </a:p>
        </p:txBody>
      </p:sp>
      <p:sp>
        <p:nvSpPr>
          <p:cNvPr id="2" name="Action Button: Go Forward or Next 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ABB173D-52AB-46F7-837D-DFA1983AB94D}"/>
              </a:ext>
            </a:extLst>
          </p:cNvPr>
          <p:cNvSpPr/>
          <p:nvPr/>
        </p:nvSpPr>
        <p:spPr>
          <a:xfrm>
            <a:off x="10814538" y="5910262"/>
            <a:ext cx="939312" cy="508123"/>
          </a:xfrm>
          <a:prstGeom prst="actionButtonForwardNext">
            <a:avLst/>
          </a:prstGeom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Action Button: Go Back or Previous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BB6AB79-9DCD-438D-B110-3840F9592B69}"/>
              </a:ext>
            </a:extLst>
          </p:cNvPr>
          <p:cNvSpPr/>
          <p:nvPr/>
        </p:nvSpPr>
        <p:spPr>
          <a:xfrm>
            <a:off x="876627" y="5910262"/>
            <a:ext cx="906971" cy="508123"/>
          </a:xfrm>
          <a:prstGeom prst="actionButtonBackPrevious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TextBox 3">
            <a:hlinkClick r:id="rId3" action="ppaction://hlinksldjump"/>
            <a:extLst>
              <a:ext uri="{FF2B5EF4-FFF2-40B4-BE49-F238E27FC236}">
                <a16:creationId xmlns:a16="http://schemas.microsoft.com/office/drawing/2014/main" id="{EF994854-E770-4221-AB60-0234ED84BFD1}"/>
              </a:ext>
            </a:extLst>
          </p:cNvPr>
          <p:cNvSpPr txBox="1"/>
          <p:nvPr/>
        </p:nvSpPr>
        <p:spPr>
          <a:xfrm>
            <a:off x="5196254" y="3868615"/>
            <a:ext cx="615461" cy="386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9" name="TextBox 8">
            <a:hlinkClick r:id="rId3" action="ppaction://hlinksldjump"/>
            <a:extLst>
              <a:ext uri="{FF2B5EF4-FFF2-40B4-BE49-F238E27FC236}">
                <a16:creationId xmlns:a16="http://schemas.microsoft.com/office/drawing/2014/main" id="{D599BCAC-90B1-43C8-A734-ABBB23659FDC}"/>
              </a:ext>
            </a:extLst>
          </p:cNvPr>
          <p:cNvSpPr txBox="1"/>
          <p:nvPr/>
        </p:nvSpPr>
        <p:spPr>
          <a:xfrm>
            <a:off x="6227885" y="3868614"/>
            <a:ext cx="615461" cy="386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98453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7D4443-9DE9-46FA-8DE0-41ED903AC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87" y="933450"/>
            <a:ext cx="2867025" cy="4991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3116BE-58BB-4683-9388-52F0A5DEBE0F}"/>
              </a:ext>
            </a:extLst>
          </p:cNvPr>
          <p:cNvSpPr txBox="1"/>
          <p:nvPr/>
        </p:nvSpPr>
        <p:spPr>
          <a:xfrm>
            <a:off x="115410" y="124287"/>
            <a:ext cx="1191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DELETE STUDENT INTERFACE</a:t>
            </a:r>
            <a:endParaRPr lang="en-MY" dirty="0"/>
          </a:p>
        </p:txBody>
      </p:sp>
      <p:sp>
        <p:nvSpPr>
          <p:cNvPr id="11" name="Action Button: Go Back or Previous 1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0239751F-9463-4DEF-AAEF-5A2E59DE735D}"/>
              </a:ext>
            </a:extLst>
          </p:cNvPr>
          <p:cNvSpPr/>
          <p:nvPr/>
        </p:nvSpPr>
        <p:spPr>
          <a:xfrm>
            <a:off x="876627" y="5910262"/>
            <a:ext cx="906971" cy="508123"/>
          </a:xfrm>
          <a:prstGeom prst="actionButtonBackPrevious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extBox 1">
            <a:hlinkClick r:id="rId3" action="ppaction://hlinksldjump"/>
            <a:extLst>
              <a:ext uri="{FF2B5EF4-FFF2-40B4-BE49-F238E27FC236}">
                <a16:creationId xmlns:a16="http://schemas.microsoft.com/office/drawing/2014/main" id="{C90B8450-4AD2-4F45-89F3-FEF39D95803C}"/>
              </a:ext>
            </a:extLst>
          </p:cNvPr>
          <p:cNvSpPr txBox="1"/>
          <p:nvPr/>
        </p:nvSpPr>
        <p:spPr>
          <a:xfrm>
            <a:off x="5205046" y="3921369"/>
            <a:ext cx="615461" cy="386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4" name="TextBox 3">
            <a:hlinkClick r:id="rId3" action="ppaction://hlinksldjump"/>
            <a:extLst>
              <a:ext uri="{FF2B5EF4-FFF2-40B4-BE49-F238E27FC236}">
                <a16:creationId xmlns:a16="http://schemas.microsoft.com/office/drawing/2014/main" id="{BA458082-BE0F-4C40-8588-2B5CC9371157}"/>
              </a:ext>
            </a:extLst>
          </p:cNvPr>
          <p:cNvSpPr txBox="1"/>
          <p:nvPr/>
        </p:nvSpPr>
        <p:spPr>
          <a:xfrm>
            <a:off x="6224954" y="3921369"/>
            <a:ext cx="615461" cy="386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6" name="Action Button: Go Forward or Next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EB15960-BD12-456B-A4AC-7C90CB1208ED}"/>
              </a:ext>
            </a:extLst>
          </p:cNvPr>
          <p:cNvSpPr/>
          <p:nvPr/>
        </p:nvSpPr>
        <p:spPr>
          <a:xfrm>
            <a:off x="10814538" y="5910262"/>
            <a:ext cx="939312" cy="508123"/>
          </a:xfrm>
          <a:prstGeom prst="actionButtonForwardNext">
            <a:avLst/>
          </a:prstGeom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0896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246</TotalTime>
  <Words>72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ZihnyFarhan Haqeem</dc:creator>
  <cp:lastModifiedBy>Muhammad Faris Bin Adnan</cp:lastModifiedBy>
  <cp:revision>22</cp:revision>
  <dcterms:created xsi:type="dcterms:W3CDTF">2020-09-02T06:29:31Z</dcterms:created>
  <dcterms:modified xsi:type="dcterms:W3CDTF">2020-09-09T07:40:59Z</dcterms:modified>
</cp:coreProperties>
</file>