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68" r:id="rId3"/>
    <p:sldId id="261"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7" d="100"/>
          <a:sy n="87" d="100"/>
        </p:scale>
        <p:origin x="51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180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24751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84628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63806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26888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10/21/2020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78163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10/21/2020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83529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371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8139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0012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912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2377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630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10/21/2020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9266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10/21/2020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5512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10/21/2020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3165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169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10/21/2020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19892964"/>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57A6CB-3FA9-457F-82F1-10CC470500D4}"/>
              </a:ext>
            </a:extLst>
          </p:cNvPr>
          <p:cNvSpPr txBox="1"/>
          <p:nvPr/>
        </p:nvSpPr>
        <p:spPr>
          <a:xfrm>
            <a:off x="1239911" y="1225119"/>
            <a:ext cx="9712171" cy="2431435"/>
          </a:xfrm>
          <a:prstGeom prst="rect">
            <a:avLst/>
          </a:prstGeom>
          <a:noFill/>
        </p:spPr>
        <p:txBody>
          <a:bodyPr wrap="square" rtlCol="0">
            <a:spAutoFit/>
          </a:bodyPr>
          <a:lstStyle/>
          <a:p>
            <a:pPr algn="ctr"/>
            <a:endParaRPr lang="en-US" sz="4000" dirty="0">
              <a:latin typeface="Microsoft Tai Le" panose="020B0502040204020203" pitchFamily="34" charset="0"/>
              <a:cs typeface="Microsoft Tai Le" panose="020B0502040204020203" pitchFamily="34" charset="0"/>
            </a:endParaRPr>
          </a:p>
          <a:p>
            <a:pPr algn="ctr"/>
            <a:r>
              <a:rPr lang="en-US" sz="2800" b="1" dirty="0">
                <a:latin typeface="Microsoft Tai Le" panose="020B0502040204020203" pitchFamily="34" charset="0"/>
                <a:cs typeface="Microsoft Tai Le" panose="020B0502040204020203" pitchFamily="34" charset="0"/>
              </a:rPr>
              <a:t>DFT6014</a:t>
            </a:r>
          </a:p>
          <a:p>
            <a:pPr algn="ctr"/>
            <a:r>
              <a:rPr lang="en-US" sz="2800" b="1" dirty="0">
                <a:latin typeface="Microsoft Tai Le" panose="020B0502040204020203" pitchFamily="34" charset="0"/>
                <a:cs typeface="Microsoft Tai Le" panose="020B0502040204020203" pitchFamily="34" charset="0"/>
              </a:rPr>
              <a:t>INTEGRATED PROJECT</a:t>
            </a:r>
          </a:p>
          <a:p>
            <a:pPr algn="ctr"/>
            <a:endParaRPr lang="en-US" sz="2800" b="1" dirty="0">
              <a:latin typeface="Microsoft Tai Le" panose="020B0502040204020203" pitchFamily="34" charset="0"/>
              <a:cs typeface="Microsoft Tai Le" panose="020B0502040204020203" pitchFamily="34" charset="0"/>
            </a:endParaRPr>
          </a:p>
          <a:p>
            <a:pPr algn="ctr"/>
            <a:r>
              <a:rPr lang="en-US" sz="2800" b="1" dirty="0">
                <a:latin typeface="Microsoft Tai Le" panose="020B0502040204020203" pitchFamily="34" charset="0"/>
                <a:cs typeface="Microsoft Tai Le" panose="020B0502040204020203" pitchFamily="34" charset="0"/>
              </a:rPr>
              <a:t>DEMO 2 PRESENTATION</a:t>
            </a:r>
          </a:p>
        </p:txBody>
      </p:sp>
      <p:sp>
        <p:nvSpPr>
          <p:cNvPr id="5" name="TextBox 4">
            <a:extLst>
              <a:ext uri="{FF2B5EF4-FFF2-40B4-BE49-F238E27FC236}">
                <a16:creationId xmlns:a16="http://schemas.microsoft.com/office/drawing/2014/main" id="{EDA8DFD2-63BD-467F-BF79-FF141B34DDB4}"/>
              </a:ext>
            </a:extLst>
          </p:cNvPr>
          <p:cNvSpPr txBox="1"/>
          <p:nvPr/>
        </p:nvSpPr>
        <p:spPr>
          <a:xfrm>
            <a:off x="1701549" y="3808521"/>
            <a:ext cx="8788893" cy="2585323"/>
          </a:xfrm>
          <a:prstGeom prst="rect">
            <a:avLst/>
          </a:prstGeom>
          <a:noFill/>
        </p:spPr>
        <p:txBody>
          <a:bodyPr wrap="square" rtlCol="0">
            <a:spAutoFit/>
          </a:bodyPr>
          <a:lstStyle/>
          <a:p>
            <a:r>
              <a:rPr lang="en-US" dirty="0"/>
              <a:t>GROUP NUMBER: 2</a:t>
            </a:r>
          </a:p>
          <a:p>
            <a:endParaRPr lang="en-US" dirty="0"/>
          </a:p>
          <a:p>
            <a:r>
              <a:rPr lang="en-US" dirty="0"/>
              <a:t>SUPERVISOR : ENCIK SABRI BIN SAEP</a:t>
            </a:r>
          </a:p>
          <a:p>
            <a:endParaRPr lang="en-US" dirty="0"/>
          </a:p>
          <a:p>
            <a:r>
              <a:rPr lang="en-US" dirty="0"/>
              <a:t>NAME OF GROUP MEMBER:</a:t>
            </a:r>
          </a:p>
          <a:p>
            <a:endParaRPr lang="en-US" dirty="0"/>
          </a:p>
          <a:p>
            <a:r>
              <a:rPr lang="en-US" dirty="0"/>
              <a:t>ZIHNY FARHAN HAQEEM BIN ZAINI </a:t>
            </a:r>
            <a:r>
              <a:rPr lang="en-MY" dirty="0"/>
              <a:t>(18DDT18F1040)</a:t>
            </a:r>
          </a:p>
          <a:p>
            <a:r>
              <a:rPr lang="en-US" dirty="0"/>
              <a:t>MUHAMMAD FARIS BIN ADNAN </a:t>
            </a:r>
            <a:r>
              <a:rPr lang="en-US"/>
              <a:t>(18DDT18F1109)</a:t>
            </a:r>
            <a:endParaRPr lang="en-US" dirty="0"/>
          </a:p>
          <a:p>
            <a:r>
              <a:rPr lang="en-US" dirty="0"/>
              <a:t>AHMAD ANNOOR BIN ABDUL NASIR (18DDT18F1165)</a:t>
            </a:r>
            <a:endParaRPr lang="en-MY" dirty="0"/>
          </a:p>
        </p:txBody>
      </p:sp>
      <p:pic>
        <p:nvPicPr>
          <p:cNvPr id="6" name="Picture 5">
            <a:extLst>
              <a:ext uri="{FF2B5EF4-FFF2-40B4-BE49-F238E27FC236}">
                <a16:creationId xmlns:a16="http://schemas.microsoft.com/office/drawing/2014/main" id="{4351F800-AE1E-4CD0-B44C-60AA2F51FE4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295772" y="244201"/>
            <a:ext cx="3600450" cy="1323975"/>
          </a:xfrm>
          <a:prstGeom prst="rect">
            <a:avLst/>
          </a:prstGeom>
        </p:spPr>
      </p:pic>
    </p:spTree>
    <p:extLst>
      <p:ext uri="{BB962C8B-B14F-4D97-AF65-F5344CB8AC3E}">
        <p14:creationId xmlns:p14="http://schemas.microsoft.com/office/powerpoint/2010/main" val="1505542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00BE3B-D1DD-42F0-8D60-A2B43B1A7606}"/>
              </a:ext>
            </a:extLst>
          </p:cNvPr>
          <p:cNvSpPr txBox="1"/>
          <p:nvPr/>
        </p:nvSpPr>
        <p:spPr>
          <a:xfrm>
            <a:off x="498629" y="319596"/>
            <a:ext cx="11194742" cy="3354765"/>
          </a:xfrm>
          <a:prstGeom prst="rect">
            <a:avLst/>
          </a:prstGeom>
          <a:noFill/>
        </p:spPr>
        <p:txBody>
          <a:bodyPr wrap="square" rtlCol="0">
            <a:spAutoFit/>
          </a:bodyPr>
          <a:lstStyle/>
          <a:p>
            <a:pPr algn="ctr"/>
            <a:endParaRPr lang="en-MY" dirty="0"/>
          </a:p>
          <a:p>
            <a:pPr algn="ctr"/>
            <a:endParaRPr lang="en-MY" dirty="0"/>
          </a:p>
          <a:p>
            <a:r>
              <a:rPr lang="en-MY" sz="2400" b="1" dirty="0"/>
              <a:t>PROJECT TITLE:</a:t>
            </a:r>
          </a:p>
          <a:p>
            <a:endParaRPr lang="en-MY" dirty="0"/>
          </a:p>
          <a:p>
            <a:r>
              <a:rPr lang="en-MY" dirty="0"/>
              <a:t>SCHOOL ATTENDANCE SYSTEM USING RFID</a:t>
            </a:r>
          </a:p>
          <a:p>
            <a:endParaRPr lang="en-MY" dirty="0"/>
          </a:p>
          <a:p>
            <a:r>
              <a:rPr lang="en-US" sz="2400" b="1" dirty="0"/>
              <a:t>COMPANY / CLIENT:</a:t>
            </a:r>
          </a:p>
          <a:p>
            <a:endParaRPr lang="en-US" sz="2400" b="1" dirty="0"/>
          </a:p>
          <a:p>
            <a:r>
              <a:rPr lang="en-US" dirty="0"/>
              <a:t> SEKOLAH KEBANGSAAN KUALA PERLIS</a:t>
            </a:r>
          </a:p>
          <a:p>
            <a:pPr algn="ctr"/>
            <a:endParaRPr lang="en-MY" sz="3200" dirty="0"/>
          </a:p>
        </p:txBody>
      </p:sp>
      <p:pic>
        <p:nvPicPr>
          <p:cNvPr id="1026" name="Picture 2" descr="Portal Rasmi SK Kuala Perlis | Portal Rasmi SK Kuala Perlis">
            <a:extLst>
              <a:ext uri="{FF2B5EF4-FFF2-40B4-BE49-F238E27FC236}">
                <a16:creationId xmlns:a16="http://schemas.microsoft.com/office/drawing/2014/main" id="{C5B18724-6363-4F5B-AB87-9C371C39D8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92" y="3719363"/>
            <a:ext cx="2148396" cy="197898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32E61892-FA25-471B-ACFE-C81C67983EA5}"/>
              </a:ext>
            </a:extLst>
          </p:cNvPr>
          <p:cNvPicPr>
            <a:picLocks noChangeAspect="1"/>
          </p:cNvPicPr>
          <p:nvPr/>
        </p:nvPicPr>
        <p:blipFill>
          <a:blip r:embed="rId3"/>
          <a:stretch>
            <a:fillRect/>
          </a:stretch>
        </p:blipFill>
        <p:spPr>
          <a:xfrm>
            <a:off x="3407407" y="3719363"/>
            <a:ext cx="4431576" cy="1978981"/>
          </a:xfrm>
          <a:prstGeom prst="rect">
            <a:avLst/>
          </a:prstGeom>
        </p:spPr>
      </p:pic>
    </p:spTree>
    <p:extLst>
      <p:ext uri="{BB962C8B-B14F-4D97-AF65-F5344CB8AC3E}">
        <p14:creationId xmlns:p14="http://schemas.microsoft.com/office/powerpoint/2010/main" val="81034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892FD0-75AE-490D-8078-E8C724199352}"/>
              </a:ext>
            </a:extLst>
          </p:cNvPr>
          <p:cNvSpPr txBox="1"/>
          <p:nvPr/>
        </p:nvSpPr>
        <p:spPr>
          <a:xfrm>
            <a:off x="470517" y="861134"/>
            <a:ext cx="10918843" cy="5447645"/>
          </a:xfrm>
          <a:prstGeom prst="rect">
            <a:avLst/>
          </a:prstGeom>
          <a:noFill/>
        </p:spPr>
        <p:txBody>
          <a:bodyPr wrap="square" rtlCol="0">
            <a:spAutoFit/>
          </a:bodyPr>
          <a:lstStyle/>
          <a:p>
            <a:r>
              <a:rPr lang="en-US" sz="2400" b="1" dirty="0"/>
              <a:t>1. INTRODUCTION</a:t>
            </a:r>
          </a:p>
          <a:p>
            <a:endParaRPr lang="en-US" dirty="0"/>
          </a:p>
          <a:p>
            <a:r>
              <a:rPr lang="en-US" dirty="0"/>
              <a:t>School Attendance System Using RFID is a digital attendance system which uses Radio Frequency Identification (RFID) in order to record the presence of students in class. RFID is chosen because this application is widely used in all over the world and by applying this system, it may shorten the time compared to the current method which records the student attendance manually. Instead of using the manual method where students need to write their name manually, they can just touch their RFID Cards on card reader in order to record their attendance in class. </a:t>
            </a:r>
            <a:endParaRPr lang="en-MY" dirty="0"/>
          </a:p>
          <a:p>
            <a:r>
              <a:rPr lang="en-US" dirty="0"/>
              <a:t> </a:t>
            </a:r>
            <a:endParaRPr lang="en-MY" dirty="0"/>
          </a:p>
          <a:p>
            <a:r>
              <a:rPr lang="en-US" dirty="0"/>
              <a:t>Hence a system is needed which will solve the issue of manual </a:t>
            </a:r>
            <a:r>
              <a:rPr lang="en-US" dirty="0" err="1"/>
              <a:t>attendance.So</a:t>
            </a:r>
            <a:r>
              <a:rPr lang="en-US" dirty="0"/>
              <a:t>, we as a group came up with a idea to created and conduct a system called “School Attendance System Using </a:t>
            </a:r>
            <a:r>
              <a:rPr lang="en-US" dirty="0" err="1"/>
              <a:t>RFID”.This</a:t>
            </a:r>
            <a:r>
              <a:rPr lang="en-US" dirty="0"/>
              <a:t> project attempts to record student’s attendance through RFID. School Attendance System Using RFID is an application developed to record daily student’s attendance in the targeted school that is </a:t>
            </a:r>
            <a:r>
              <a:rPr lang="en-US" dirty="0" err="1"/>
              <a:t>Sekolah</a:t>
            </a:r>
            <a:r>
              <a:rPr lang="en-US" dirty="0"/>
              <a:t> </a:t>
            </a:r>
            <a:r>
              <a:rPr lang="en-US" dirty="0" err="1"/>
              <a:t>Kebangsaan</a:t>
            </a:r>
            <a:r>
              <a:rPr lang="en-US" dirty="0"/>
              <a:t> Kuala Perlis. </a:t>
            </a:r>
            <a:endParaRPr lang="en-MY" dirty="0"/>
          </a:p>
          <a:p>
            <a:r>
              <a:rPr lang="en-US" dirty="0" err="1"/>
              <a:t>Sekolah</a:t>
            </a:r>
            <a:r>
              <a:rPr lang="en-US" dirty="0"/>
              <a:t> </a:t>
            </a:r>
            <a:r>
              <a:rPr lang="en-US" dirty="0" err="1"/>
              <a:t>Kebangsaan</a:t>
            </a:r>
            <a:r>
              <a:rPr lang="en-US" dirty="0"/>
              <a:t> Kuala Perlis or its short name SK Kuala Perlis, is a primary school located at Jalan Kuala Perlis.</a:t>
            </a:r>
            <a:endParaRPr lang="en-MY" dirty="0"/>
          </a:p>
          <a:p>
            <a:r>
              <a:rPr lang="en-MY" dirty="0"/>
              <a:t> </a:t>
            </a:r>
          </a:p>
          <a:p>
            <a:endParaRPr lang="en-MY" dirty="0"/>
          </a:p>
        </p:txBody>
      </p:sp>
    </p:spTree>
    <p:extLst>
      <p:ext uri="{BB962C8B-B14F-4D97-AF65-F5344CB8AC3E}">
        <p14:creationId xmlns:p14="http://schemas.microsoft.com/office/powerpoint/2010/main" val="222745827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94A1F1-AC59-43BA-AA4C-4AF56FEF4D2D}"/>
              </a:ext>
            </a:extLst>
          </p:cNvPr>
          <p:cNvSpPr txBox="1"/>
          <p:nvPr/>
        </p:nvSpPr>
        <p:spPr>
          <a:xfrm>
            <a:off x="445363" y="834501"/>
            <a:ext cx="11301274" cy="2123658"/>
          </a:xfrm>
          <a:prstGeom prst="rect">
            <a:avLst/>
          </a:prstGeom>
          <a:noFill/>
        </p:spPr>
        <p:txBody>
          <a:bodyPr wrap="square" rtlCol="0">
            <a:spAutoFit/>
          </a:bodyPr>
          <a:lstStyle/>
          <a:p>
            <a:r>
              <a:rPr lang="en-US" sz="2400" b="1" dirty="0"/>
              <a:t>3.OBJECTIVE OF THE PROJECT:</a:t>
            </a:r>
          </a:p>
          <a:p>
            <a:endParaRPr lang="en-US" dirty="0"/>
          </a:p>
          <a:p>
            <a:pPr marL="285750" lvl="0" indent="-285750">
              <a:buFont typeface="Arial" panose="020B0604020202020204" pitchFamily="34" charset="0"/>
              <a:buChar char="•"/>
            </a:pPr>
            <a:r>
              <a:rPr lang="en-US" dirty="0"/>
              <a:t>To record Student attendance</a:t>
            </a:r>
            <a:endParaRPr lang="en-MY" dirty="0"/>
          </a:p>
          <a:p>
            <a:pPr marL="285750" lvl="0" indent="-285750">
              <a:buFont typeface="Arial" panose="020B0604020202020204" pitchFamily="34" charset="0"/>
              <a:buChar char="•"/>
            </a:pPr>
            <a:r>
              <a:rPr lang="en-US" dirty="0"/>
              <a:t>To view and generate student attendance report</a:t>
            </a:r>
            <a:endParaRPr lang="en-MY" dirty="0"/>
          </a:p>
          <a:p>
            <a:pPr marL="285750" lvl="0" indent="-285750">
              <a:buFont typeface="Arial" panose="020B0604020202020204" pitchFamily="34" charset="0"/>
              <a:buChar char="•"/>
            </a:pPr>
            <a:r>
              <a:rPr lang="en-US" dirty="0"/>
              <a:t>Manage or assign teachers and students information</a:t>
            </a:r>
            <a:endParaRPr lang="en-MY" dirty="0"/>
          </a:p>
          <a:p>
            <a:r>
              <a:rPr lang="en-US" dirty="0"/>
              <a:t> </a:t>
            </a:r>
            <a:endParaRPr lang="en-MY" dirty="0"/>
          </a:p>
          <a:p>
            <a:endParaRPr lang="en-US" dirty="0"/>
          </a:p>
        </p:txBody>
      </p:sp>
    </p:spTree>
    <p:extLst>
      <p:ext uri="{BB962C8B-B14F-4D97-AF65-F5344CB8AC3E}">
        <p14:creationId xmlns:p14="http://schemas.microsoft.com/office/powerpoint/2010/main" val="261985190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D35F65-2CD4-4A89-86F2-EEEED69057B5}"/>
              </a:ext>
            </a:extLst>
          </p:cNvPr>
          <p:cNvSpPr txBox="1"/>
          <p:nvPr/>
        </p:nvSpPr>
        <p:spPr>
          <a:xfrm>
            <a:off x="334392" y="289679"/>
            <a:ext cx="11523215" cy="6278642"/>
          </a:xfrm>
          <a:prstGeom prst="rect">
            <a:avLst/>
          </a:prstGeom>
          <a:noFill/>
        </p:spPr>
        <p:txBody>
          <a:bodyPr wrap="square" rtlCol="0">
            <a:spAutoFit/>
          </a:bodyPr>
          <a:lstStyle/>
          <a:p>
            <a:r>
              <a:rPr lang="en-US" sz="2400" b="1" dirty="0"/>
              <a:t>4.SCOPE PRJECT:</a:t>
            </a:r>
          </a:p>
          <a:p>
            <a:endParaRPr lang="en-US" dirty="0"/>
          </a:p>
          <a:p>
            <a:endParaRPr lang="en-US" dirty="0"/>
          </a:p>
          <a:p>
            <a:pPr marL="342900" indent="-342900">
              <a:buFont typeface="+mj-lt"/>
              <a:buAutoNum type="arabicPeriod"/>
            </a:pPr>
            <a:r>
              <a:rPr lang="en-US" dirty="0"/>
              <a:t>USER SCOPE</a:t>
            </a:r>
          </a:p>
          <a:p>
            <a:pPr lvl="1"/>
            <a:endParaRPr lang="en-US" dirty="0"/>
          </a:p>
          <a:p>
            <a:pPr marL="285750" lvl="0" indent="-285750">
              <a:buFont typeface="Arial" panose="020B0604020202020204" pitchFamily="34" charset="0"/>
              <a:buChar char="•"/>
            </a:pPr>
            <a:r>
              <a:rPr lang="en-US" dirty="0"/>
              <a:t>Admin</a:t>
            </a:r>
            <a:endParaRPr lang="en-MY" sz="1600" dirty="0"/>
          </a:p>
          <a:p>
            <a:pPr lvl="1"/>
            <a:endParaRPr lang="en-MY" dirty="0"/>
          </a:p>
          <a:p>
            <a:pPr lvl="1"/>
            <a:r>
              <a:rPr lang="en-US" dirty="0"/>
              <a:t>The managing director of the company is the admin of the system. In this system, the admin of the company is able to update user of the system and view all update record and slots in Attendance System are done.</a:t>
            </a:r>
            <a:endParaRPr lang="en-MY" sz="1600" dirty="0"/>
          </a:p>
          <a:p>
            <a:pPr lvl="1"/>
            <a:r>
              <a:rPr lang="en-US" dirty="0"/>
              <a:t> </a:t>
            </a:r>
            <a:endParaRPr lang="en-MY" sz="1600" dirty="0"/>
          </a:p>
          <a:p>
            <a:pPr marL="285750" lvl="0" indent="-285750">
              <a:buFont typeface="Arial" panose="020B0604020202020204" pitchFamily="34" charset="0"/>
              <a:buChar char="•"/>
            </a:pPr>
            <a:r>
              <a:rPr lang="en-US" dirty="0"/>
              <a:t>Teachers</a:t>
            </a:r>
            <a:endParaRPr lang="en-MY" sz="1600" dirty="0"/>
          </a:p>
          <a:p>
            <a:r>
              <a:rPr lang="en-US" dirty="0"/>
              <a:t> </a:t>
            </a:r>
            <a:endParaRPr lang="en-MY" sz="1600" dirty="0"/>
          </a:p>
          <a:p>
            <a:pPr lvl="1"/>
            <a:r>
              <a:rPr lang="en-US" dirty="0"/>
              <a:t>Teachers can update students attendance records, remove students attendance records, view students record lists and can print attendance record lists.</a:t>
            </a:r>
            <a:endParaRPr lang="en-MY" sz="1600" dirty="0"/>
          </a:p>
          <a:p>
            <a:pPr lvl="1"/>
            <a:r>
              <a:rPr lang="en-US" dirty="0"/>
              <a:t> </a:t>
            </a:r>
            <a:endParaRPr lang="en-MY" sz="1600" dirty="0"/>
          </a:p>
          <a:p>
            <a:pPr marL="285750" lvl="0" indent="-285750">
              <a:buFont typeface="Arial" panose="020B0604020202020204" pitchFamily="34" charset="0"/>
              <a:buChar char="•"/>
            </a:pPr>
            <a:r>
              <a:rPr lang="en-US" dirty="0"/>
              <a:t>Students</a:t>
            </a:r>
            <a:endParaRPr lang="en-MY" sz="1600" dirty="0"/>
          </a:p>
          <a:p>
            <a:r>
              <a:rPr lang="en-US" dirty="0"/>
              <a:t> </a:t>
            </a:r>
            <a:endParaRPr lang="en-MY" sz="1600" dirty="0"/>
          </a:p>
          <a:p>
            <a:pPr lvl="1"/>
            <a:r>
              <a:rPr lang="en-US" dirty="0"/>
              <a:t>Students need to touch their RFID card at the scanner that which has been prepared in front of the hall and view their name verify at the </a:t>
            </a:r>
            <a:r>
              <a:rPr lang="en-US" dirty="0" err="1"/>
              <a:t>lcd</a:t>
            </a:r>
            <a:r>
              <a:rPr lang="en-US" dirty="0"/>
              <a:t> screen.</a:t>
            </a:r>
            <a:endParaRPr lang="en-MY" sz="1600" dirty="0"/>
          </a:p>
          <a:p>
            <a:pPr lvl="1"/>
            <a:r>
              <a:rPr lang="en-US" dirty="0"/>
              <a:t> </a:t>
            </a:r>
            <a:endParaRPr lang="en-MY" sz="1600" dirty="0"/>
          </a:p>
          <a:p>
            <a:endParaRPr lang="en-US" dirty="0"/>
          </a:p>
        </p:txBody>
      </p:sp>
    </p:spTree>
    <p:extLst>
      <p:ext uri="{BB962C8B-B14F-4D97-AF65-F5344CB8AC3E}">
        <p14:creationId xmlns:p14="http://schemas.microsoft.com/office/powerpoint/2010/main" val="4948789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420</TotalTime>
  <Words>399</Words>
  <Application>Microsoft Office PowerPoint</Application>
  <PresentationFormat>Widescreen</PresentationFormat>
  <Paragraphs>53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Gothic</vt:lpstr>
      <vt:lpstr>Microsoft Tai Le</vt:lpstr>
      <vt:lpstr>Wingdings 3</vt:lpstr>
      <vt:lpstr>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zihny farhan haqeem</dc:creator>
  <cp:lastModifiedBy>Muhammad Faris Bin Adnan</cp:lastModifiedBy>
  <cp:revision>31</cp:revision>
  <dcterms:created xsi:type="dcterms:W3CDTF">2020-08-13T12:09:32Z</dcterms:created>
  <dcterms:modified xsi:type="dcterms:W3CDTF">2020-10-21T06:50:22Z</dcterms:modified>
</cp:coreProperties>
</file>