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sldIdLst>
    <p:sldId id="256" r:id="rId2"/>
    <p:sldId id="257" r:id="rId3"/>
    <p:sldId id="258" r:id="rId4"/>
    <p:sldId id="260" r:id="rId5"/>
    <p:sldId id="270" r:id="rId6"/>
    <p:sldId id="261" r:id="rId7"/>
    <p:sldId id="263" r:id="rId8"/>
    <p:sldId id="262" r:id="rId9"/>
    <p:sldId id="264" r:id="rId10"/>
    <p:sldId id="25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B7344F3-385B-4416-9BA2-CA4571DF68C9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057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5011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39203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731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9851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41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20091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7997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5032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492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16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9870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9897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0627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2764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79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44F3-385B-4416-9BA2-CA4571DF68C9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7185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344F3-385B-4416-9BA2-CA4571DF68C9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4DC0D-C8EF-4D6C-BD82-A8B0C41D39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5553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11.png"/><Relationship Id="rId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6F6D85-918A-4B7B-825D-83511722034B}"/>
              </a:ext>
            </a:extLst>
          </p:cNvPr>
          <p:cNvSpPr txBox="1"/>
          <p:nvPr/>
        </p:nvSpPr>
        <p:spPr>
          <a:xfrm>
            <a:off x="409575" y="161925"/>
            <a:ext cx="11389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LOGIN INTERFACE</a:t>
            </a:r>
            <a:endParaRPr lang="en-MY" sz="2800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B0D135D4-AA62-4A17-8AC2-3B8C7508B024}"/>
              </a:ext>
            </a:extLst>
          </p:cNvPr>
          <p:cNvSpPr txBox="1"/>
          <p:nvPr/>
        </p:nvSpPr>
        <p:spPr>
          <a:xfrm>
            <a:off x="4839799" y="3727938"/>
            <a:ext cx="2512402" cy="21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A74703C7-A4FD-42B2-9FD0-4999418DD1D2}"/>
              </a:ext>
            </a:extLst>
          </p:cNvPr>
          <p:cNvSpPr txBox="1"/>
          <p:nvPr/>
        </p:nvSpPr>
        <p:spPr>
          <a:xfrm>
            <a:off x="5470645" y="3947747"/>
            <a:ext cx="1222131" cy="21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4F10B-8A2F-490B-A104-3640AB3956D0}"/>
              </a:ext>
            </a:extLst>
          </p:cNvPr>
          <p:cNvSpPr txBox="1"/>
          <p:nvPr/>
        </p:nvSpPr>
        <p:spPr>
          <a:xfrm>
            <a:off x="2302483" y="3732281"/>
            <a:ext cx="218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99A628-455E-42C5-9338-EE7709496E0E}"/>
              </a:ext>
            </a:extLst>
          </p:cNvPr>
          <p:cNvSpPr txBox="1"/>
          <p:nvPr/>
        </p:nvSpPr>
        <p:spPr>
          <a:xfrm>
            <a:off x="7709023" y="3358606"/>
            <a:ext cx="172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Login as Teacher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CE3F8-468B-479B-B08C-7EB5F5FD1E2E}"/>
              </a:ext>
            </a:extLst>
          </p:cNvPr>
          <p:cNvSpPr txBox="1"/>
          <p:nvPr/>
        </p:nvSpPr>
        <p:spPr>
          <a:xfrm>
            <a:off x="2904387" y="3358606"/>
            <a:ext cx="157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Login as Admin</a:t>
            </a:r>
          </a:p>
        </p:txBody>
      </p:sp>
      <p:sp>
        <p:nvSpPr>
          <p:cNvPr id="17" name="Rectangle: Rounded Corners 16">
            <a:hlinkClick r:id="rId4" action="ppaction://hlinksldjump"/>
            <a:extLst>
              <a:ext uri="{FF2B5EF4-FFF2-40B4-BE49-F238E27FC236}">
                <a16:creationId xmlns:a16="http://schemas.microsoft.com/office/drawing/2014/main" id="{009ADF53-DE78-40CB-A529-169B9D72BA5A}"/>
              </a:ext>
            </a:extLst>
          </p:cNvPr>
          <p:cNvSpPr/>
          <p:nvPr/>
        </p:nvSpPr>
        <p:spPr>
          <a:xfrm>
            <a:off x="8033742" y="3741126"/>
            <a:ext cx="1075683" cy="351641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CLICK HERE</a:t>
            </a:r>
            <a:endParaRPr lang="en-MY" sz="1200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18">
            <a:hlinkClick r:id="rId2" action="ppaction://hlinksldjump"/>
            <a:extLst>
              <a:ext uri="{FF2B5EF4-FFF2-40B4-BE49-F238E27FC236}">
                <a16:creationId xmlns:a16="http://schemas.microsoft.com/office/drawing/2014/main" id="{626AAC78-BAA1-461C-96FE-35C35B010EF3}"/>
              </a:ext>
            </a:extLst>
          </p:cNvPr>
          <p:cNvSpPr/>
          <p:nvPr/>
        </p:nvSpPr>
        <p:spPr>
          <a:xfrm>
            <a:off x="3155839" y="3741126"/>
            <a:ext cx="1075683" cy="351641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CLICK HERE</a:t>
            </a:r>
            <a:endParaRPr lang="en-MY" sz="1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B100D8-ACAF-4D97-85E1-FC8495AD7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416" y="1019552"/>
            <a:ext cx="2836020" cy="5047440"/>
          </a:xfrm>
          <a:prstGeom prst="rect">
            <a:avLst/>
          </a:prstGeom>
        </p:spPr>
      </p:pic>
      <p:sp>
        <p:nvSpPr>
          <p:cNvPr id="8" name="TextBox 7">
            <a:hlinkClick r:id="rId2" action="ppaction://hlinksldjump"/>
            <a:extLst>
              <a:ext uri="{FF2B5EF4-FFF2-40B4-BE49-F238E27FC236}">
                <a16:creationId xmlns:a16="http://schemas.microsoft.com/office/drawing/2014/main" id="{A5859E7F-E45B-47E1-B8B2-6D05C3750BDD}"/>
              </a:ext>
            </a:extLst>
          </p:cNvPr>
          <p:cNvSpPr txBox="1"/>
          <p:nvPr/>
        </p:nvSpPr>
        <p:spPr>
          <a:xfrm>
            <a:off x="4813971" y="3762879"/>
            <a:ext cx="2580909" cy="338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9" name="TextBox 8">
            <a:hlinkClick r:id="rId3" action="ppaction://hlinksldjump"/>
            <a:extLst>
              <a:ext uri="{FF2B5EF4-FFF2-40B4-BE49-F238E27FC236}">
                <a16:creationId xmlns:a16="http://schemas.microsoft.com/office/drawing/2014/main" id="{2836FC32-344F-4343-9047-B4FC88A7712A}"/>
              </a:ext>
            </a:extLst>
          </p:cNvPr>
          <p:cNvSpPr txBox="1"/>
          <p:nvPr/>
        </p:nvSpPr>
        <p:spPr>
          <a:xfrm>
            <a:off x="5485529" y="4132615"/>
            <a:ext cx="1237791" cy="338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8747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B21F74-CB9A-4713-BDC1-068B8B4E8A02}"/>
              </a:ext>
            </a:extLst>
          </p:cNvPr>
          <p:cNvSpPr txBox="1"/>
          <p:nvPr/>
        </p:nvSpPr>
        <p:spPr>
          <a:xfrm>
            <a:off x="266330" y="221942"/>
            <a:ext cx="11745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MANAGE TEACHER INTERFACE</a:t>
            </a:r>
            <a:endParaRPr lang="en-MY" sz="2800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hlinkClick r:id="rId2" action="ppaction://hlinksldjump"/>
            <a:extLst>
              <a:ext uri="{FF2B5EF4-FFF2-40B4-BE49-F238E27FC236}">
                <a16:creationId xmlns:a16="http://schemas.microsoft.com/office/drawing/2014/main" id="{59866C26-AC1D-4B95-BA4A-129649C6C0E8}"/>
              </a:ext>
            </a:extLst>
          </p:cNvPr>
          <p:cNvSpPr txBox="1"/>
          <p:nvPr/>
        </p:nvSpPr>
        <p:spPr>
          <a:xfrm>
            <a:off x="4923689" y="2989008"/>
            <a:ext cx="738558" cy="29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9" name="TextBox 8">
            <a:hlinkClick r:id="rId3" action="ppaction://hlinksldjump"/>
            <a:extLst>
              <a:ext uri="{FF2B5EF4-FFF2-40B4-BE49-F238E27FC236}">
                <a16:creationId xmlns:a16="http://schemas.microsoft.com/office/drawing/2014/main" id="{32723DCC-4CE4-4F7C-9DA5-D6F26C01B06D}"/>
              </a:ext>
            </a:extLst>
          </p:cNvPr>
          <p:cNvSpPr txBox="1"/>
          <p:nvPr/>
        </p:nvSpPr>
        <p:spPr>
          <a:xfrm>
            <a:off x="6400801" y="2989008"/>
            <a:ext cx="955436" cy="29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1" name="TextBox 10">
            <a:hlinkClick r:id="rId4" action="ppaction://hlinksldjump"/>
            <a:extLst>
              <a:ext uri="{FF2B5EF4-FFF2-40B4-BE49-F238E27FC236}">
                <a16:creationId xmlns:a16="http://schemas.microsoft.com/office/drawing/2014/main" id="{A5796DFC-7BBF-4C8D-BE2F-369FE1C14FF1}"/>
              </a:ext>
            </a:extLst>
          </p:cNvPr>
          <p:cNvSpPr txBox="1"/>
          <p:nvPr/>
        </p:nvSpPr>
        <p:spPr>
          <a:xfrm>
            <a:off x="5662247" y="3688015"/>
            <a:ext cx="955437" cy="29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FEF8C6-F211-45C2-B778-13B6867488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23" t="716" r="1131" b="1553"/>
          <a:stretch/>
        </p:blipFill>
        <p:spPr>
          <a:xfrm>
            <a:off x="4668714" y="835270"/>
            <a:ext cx="2875085" cy="5143500"/>
          </a:xfrm>
          <a:prstGeom prst="rect">
            <a:avLst/>
          </a:prstGeom>
        </p:spPr>
      </p:pic>
      <p:sp>
        <p:nvSpPr>
          <p:cNvPr id="12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838AB273-D7F6-46D6-88DC-6ACB7FD6BE05}"/>
              </a:ext>
            </a:extLst>
          </p:cNvPr>
          <p:cNvSpPr txBox="1"/>
          <p:nvPr/>
        </p:nvSpPr>
        <p:spPr>
          <a:xfrm>
            <a:off x="4835763" y="3000307"/>
            <a:ext cx="1090251" cy="29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3" name="TextBox 12">
            <a:hlinkClick r:id="rId3" action="ppaction://hlinksldjump"/>
            <a:extLst>
              <a:ext uri="{FF2B5EF4-FFF2-40B4-BE49-F238E27FC236}">
                <a16:creationId xmlns:a16="http://schemas.microsoft.com/office/drawing/2014/main" id="{AEB18707-DEBC-4144-91DD-4FEB5916EEB9}"/>
              </a:ext>
            </a:extLst>
          </p:cNvPr>
          <p:cNvSpPr txBox="1"/>
          <p:nvPr/>
        </p:nvSpPr>
        <p:spPr>
          <a:xfrm>
            <a:off x="6400801" y="2960906"/>
            <a:ext cx="95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4" name="TextBox 13">
            <a:hlinkClick r:id="rId4" action="ppaction://hlinksldjump"/>
            <a:extLst>
              <a:ext uri="{FF2B5EF4-FFF2-40B4-BE49-F238E27FC236}">
                <a16:creationId xmlns:a16="http://schemas.microsoft.com/office/drawing/2014/main" id="{444D84B2-79BD-450E-8417-C96F6DCD17BB}"/>
              </a:ext>
            </a:extLst>
          </p:cNvPr>
          <p:cNvSpPr txBox="1"/>
          <p:nvPr/>
        </p:nvSpPr>
        <p:spPr>
          <a:xfrm>
            <a:off x="5647587" y="3527763"/>
            <a:ext cx="95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5" name="TextBox 14">
            <a:hlinkClick r:id="rId6" action="ppaction://hlinksldjump"/>
            <a:extLst>
              <a:ext uri="{FF2B5EF4-FFF2-40B4-BE49-F238E27FC236}">
                <a16:creationId xmlns:a16="http://schemas.microsoft.com/office/drawing/2014/main" id="{750AB329-BC30-4CF0-BADB-AB83D8CB916A}"/>
              </a:ext>
            </a:extLst>
          </p:cNvPr>
          <p:cNvSpPr txBox="1"/>
          <p:nvPr/>
        </p:nvSpPr>
        <p:spPr>
          <a:xfrm>
            <a:off x="5776545" y="4294280"/>
            <a:ext cx="62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8751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77CBF2-C6EF-405D-9B0C-B4DB6567E939}"/>
              </a:ext>
            </a:extLst>
          </p:cNvPr>
          <p:cNvSpPr txBox="1"/>
          <p:nvPr/>
        </p:nvSpPr>
        <p:spPr>
          <a:xfrm>
            <a:off x="115410" y="124287"/>
            <a:ext cx="1191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REGISTER TEACHER INTERFACE</a:t>
            </a:r>
            <a:endParaRPr lang="en-MY" sz="2800" dirty="0">
              <a:solidFill>
                <a:srgbClr val="FFFF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4C1693-216D-4A61-9171-9317F499FD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8" t="622" r="2043" b="2198"/>
          <a:stretch/>
        </p:blipFill>
        <p:spPr>
          <a:xfrm>
            <a:off x="4636477" y="832733"/>
            <a:ext cx="2919046" cy="5192534"/>
          </a:xfrm>
          <a:prstGeom prst="rect">
            <a:avLst/>
          </a:prstGeom>
        </p:spPr>
      </p:pic>
      <p:sp>
        <p:nvSpPr>
          <p:cNvPr id="18" name="TextBox 17">
            <a:hlinkClick r:id="rId3" action="ppaction://hlinksldjump"/>
            <a:extLst>
              <a:ext uri="{FF2B5EF4-FFF2-40B4-BE49-F238E27FC236}">
                <a16:creationId xmlns:a16="http://schemas.microsoft.com/office/drawing/2014/main" id="{72957932-4B9F-4A52-816A-569C3731B337}"/>
              </a:ext>
            </a:extLst>
          </p:cNvPr>
          <p:cNvSpPr txBox="1"/>
          <p:nvPr/>
        </p:nvSpPr>
        <p:spPr>
          <a:xfrm>
            <a:off x="5161085" y="3919132"/>
            <a:ext cx="1767452" cy="353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2253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689D77-19CE-4C63-AD34-F30931A9D378}"/>
              </a:ext>
            </a:extLst>
          </p:cNvPr>
          <p:cNvSpPr txBox="1"/>
          <p:nvPr/>
        </p:nvSpPr>
        <p:spPr>
          <a:xfrm>
            <a:off x="115410" y="124287"/>
            <a:ext cx="1191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UPDATE TEACHER INTERFACE</a:t>
            </a:r>
            <a:endParaRPr lang="en-MY" sz="2800" dirty="0">
              <a:solidFill>
                <a:srgbClr val="FFFF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647A80-7C96-4E82-BA67-E9B5A66DEF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3" t="2037" r="2820" b="3122"/>
          <a:stretch/>
        </p:blipFill>
        <p:spPr>
          <a:xfrm>
            <a:off x="4632080" y="828682"/>
            <a:ext cx="2927839" cy="5200636"/>
          </a:xfrm>
          <a:prstGeom prst="rect">
            <a:avLst/>
          </a:prstGeom>
        </p:spPr>
      </p:pic>
      <p:sp>
        <p:nvSpPr>
          <p:cNvPr id="17" name="TextBox 16">
            <a:hlinkClick r:id="rId3" action="ppaction://hlinksldjump"/>
            <a:extLst>
              <a:ext uri="{FF2B5EF4-FFF2-40B4-BE49-F238E27FC236}">
                <a16:creationId xmlns:a16="http://schemas.microsoft.com/office/drawing/2014/main" id="{0BD63654-586C-4E9E-815C-902E35448D65}"/>
              </a:ext>
            </a:extLst>
          </p:cNvPr>
          <p:cNvSpPr txBox="1"/>
          <p:nvPr/>
        </p:nvSpPr>
        <p:spPr>
          <a:xfrm>
            <a:off x="5216115" y="3877568"/>
            <a:ext cx="171242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3187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1BD28B-6443-4CB7-A5FF-0D4E959A072F}"/>
              </a:ext>
            </a:extLst>
          </p:cNvPr>
          <p:cNvSpPr txBox="1"/>
          <p:nvPr/>
        </p:nvSpPr>
        <p:spPr>
          <a:xfrm>
            <a:off x="115410" y="124287"/>
            <a:ext cx="1191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DELETE TEACHER INTERFACE</a:t>
            </a:r>
            <a:endParaRPr lang="en-MY" sz="2800" dirty="0">
              <a:solidFill>
                <a:srgbClr val="FFFF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5FC09A-19FD-4A1C-ACA1-BB5DFE16A6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6" t="2504" r="3704" b="3057"/>
          <a:stretch/>
        </p:blipFill>
        <p:spPr>
          <a:xfrm>
            <a:off x="4652482" y="854076"/>
            <a:ext cx="2887036" cy="5149848"/>
          </a:xfrm>
          <a:prstGeom prst="rect">
            <a:avLst/>
          </a:prstGeom>
        </p:spPr>
      </p:pic>
      <p:sp>
        <p:nvSpPr>
          <p:cNvPr id="17" name="TextBox 16">
            <a:hlinkClick r:id="rId3" action="ppaction://hlinksldjump"/>
            <a:extLst>
              <a:ext uri="{FF2B5EF4-FFF2-40B4-BE49-F238E27FC236}">
                <a16:creationId xmlns:a16="http://schemas.microsoft.com/office/drawing/2014/main" id="{FA4E1669-5F3A-4963-BBB7-FDE063B19639}"/>
              </a:ext>
            </a:extLst>
          </p:cNvPr>
          <p:cNvSpPr txBox="1"/>
          <p:nvPr/>
        </p:nvSpPr>
        <p:spPr>
          <a:xfrm>
            <a:off x="5169436" y="3895152"/>
            <a:ext cx="18057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0297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5C8E7A-9165-4538-B872-42B0DAA1E62A}"/>
              </a:ext>
            </a:extLst>
          </p:cNvPr>
          <p:cNvSpPr txBox="1"/>
          <p:nvPr/>
        </p:nvSpPr>
        <p:spPr>
          <a:xfrm>
            <a:off x="498629" y="160140"/>
            <a:ext cx="11194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REGISTER INTERFACE</a:t>
            </a:r>
            <a:endParaRPr lang="en-MY" sz="2800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hlinkClick r:id="rId2" action="ppaction://hlinksldjump"/>
            <a:extLst>
              <a:ext uri="{FF2B5EF4-FFF2-40B4-BE49-F238E27FC236}">
                <a16:creationId xmlns:a16="http://schemas.microsoft.com/office/drawing/2014/main" id="{34679284-F88A-419A-BC6A-86ECCE60AD3F}"/>
              </a:ext>
            </a:extLst>
          </p:cNvPr>
          <p:cNvSpPr txBox="1"/>
          <p:nvPr/>
        </p:nvSpPr>
        <p:spPr>
          <a:xfrm>
            <a:off x="5794131" y="4360984"/>
            <a:ext cx="580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7DC650-857A-479D-A844-2A0025AC8B9D}"/>
              </a:ext>
            </a:extLst>
          </p:cNvPr>
          <p:cNvSpPr txBox="1"/>
          <p:nvPr/>
        </p:nvSpPr>
        <p:spPr>
          <a:xfrm>
            <a:off x="5811715" y="51522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MY" dirty="0"/>
          </a:p>
        </p:txBody>
      </p:sp>
      <p:sp>
        <p:nvSpPr>
          <p:cNvPr id="11" name="TextBox 10">
            <a:hlinkClick r:id="rId2" action="ppaction://hlinksldjump"/>
            <a:extLst>
              <a:ext uri="{FF2B5EF4-FFF2-40B4-BE49-F238E27FC236}">
                <a16:creationId xmlns:a16="http://schemas.microsoft.com/office/drawing/2014/main" id="{A103E17E-793A-4D7A-AC43-0B67BFA4C3FB}"/>
              </a:ext>
            </a:extLst>
          </p:cNvPr>
          <p:cNvSpPr txBox="1"/>
          <p:nvPr/>
        </p:nvSpPr>
        <p:spPr>
          <a:xfrm>
            <a:off x="5454162" y="4698837"/>
            <a:ext cx="1283676" cy="158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BC26E0-F95E-4040-9AF1-067081FDA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011" y="952868"/>
            <a:ext cx="2790824" cy="4952264"/>
          </a:xfrm>
          <a:prstGeom prst="rect">
            <a:avLst/>
          </a:prstGeom>
        </p:spPr>
      </p:pic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5E3168FD-7E57-4F8E-B112-65F03F83332C}"/>
              </a:ext>
            </a:extLst>
          </p:cNvPr>
          <p:cNvSpPr txBox="1"/>
          <p:nvPr/>
        </p:nvSpPr>
        <p:spPr>
          <a:xfrm>
            <a:off x="6084277" y="4368419"/>
            <a:ext cx="580292" cy="254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EB5134FD-DE73-4D08-9C2F-70372B3FF0F2}"/>
              </a:ext>
            </a:extLst>
          </p:cNvPr>
          <p:cNvSpPr txBox="1"/>
          <p:nvPr/>
        </p:nvSpPr>
        <p:spPr>
          <a:xfrm>
            <a:off x="5675434" y="4698837"/>
            <a:ext cx="1397977" cy="108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5466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B597E4-D779-46AD-AB55-E26EDA0C87B4}"/>
              </a:ext>
            </a:extLst>
          </p:cNvPr>
          <p:cNvSpPr txBox="1"/>
          <p:nvPr/>
        </p:nvSpPr>
        <p:spPr>
          <a:xfrm>
            <a:off x="346229" y="204186"/>
            <a:ext cx="1171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ADMIN MENU INTERFACE</a:t>
            </a:r>
            <a:endParaRPr lang="en-MY" sz="2800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7FD75-BD84-4483-B52E-C3AFB16F58BC}"/>
              </a:ext>
            </a:extLst>
          </p:cNvPr>
          <p:cNvSpPr txBox="1"/>
          <p:nvPr/>
        </p:nvSpPr>
        <p:spPr>
          <a:xfrm>
            <a:off x="4923692" y="3499338"/>
            <a:ext cx="993531" cy="228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74A924-562D-41D5-9469-B97F4A3EEE96}"/>
              </a:ext>
            </a:extLst>
          </p:cNvPr>
          <p:cNvSpPr txBox="1"/>
          <p:nvPr/>
        </p:nvSpPr>
        <p:spPr>
          <a:xfrm>
            <a:off x="6409588" y="3466180"/>
            <a:ext cx="826481" cy="26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3" name="TextBox 12">
            <a:hlinkClick r:id="rId2" action="ppaction://hlinksldjump"/>
            <a:extLst>
              <a:ext uri="{FF2B5EF4-FFF2-40B4-BE49-F238E27FC236}">
                <a16:creationId xmlns:a16="http://schemas.microsoft.com/office/drawing/2014/main" id="{A5BD515E-A770-404C-A6A1-311AA3F42BBF}"/>
              </a:ext>
            </a:extLst>
          </p:cNvPr>
          <p:cNvSpPr txBox="1"/>
          <p:nvPr/>
        </p:nvSpPr>
        <p:spPr>
          <a:xfrm>
            <a:off x="5917223" y="4290011"/>
            <a:ext cx="580292" cy="26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5" name="TextBox 14">
            <a:hlinkClick r:id="rId3" action="ppaction://hlinksldjump"/>
            <a:extLst>
              <a:ext uri="{FF2B5EF4-FFF2-40B4-BE49-F238E27FC236}">
                <a16:creationId xmlns:a16="http://schemas.microsoft.com/office/drawing/2014/main" id="{BB510E72-A3F5-4E68-9A7C-233D6BF81C17}"/>
              </a:ext>
            </a:extLst>
          </p:cNvPr>
          <p:cNvSpPr txBox="1"/>
          <p:nvPr/>
        </p:nvSpPr>
        <p:spPr>
          <a:xfrm>
            <a:off x="6409587" y="3000189"/>
            <a:ext cx="993531" cy="244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E44297-35C1-40DB-A0EC-A1B6DC07C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061" y="979975"/>
            <a:ext cx="2829052" cy="5038725"/>
          </a:xfrm>
          <a:prstGeom prst="rect">
            <a:avLst/>
          </a:prstGeom>
        </p:spPr>
      </p:pic>
      <p:sp>
        <p:nvSpPr>
          <p:cNvPr id="12" name="TextBox 11">
            <a:hlinkClick r:id="rId5" action="ppaction://hlinksldjump"/>
            <a:extLst>
              <a:ext uri="{FF2B5EF4-FFF2-40B4-BE49-F238E27FC236}">
                <a16:creationId xmlns:a16="http://schemas.microsoft.com/office/drawing/2014/main" id="{30E252B3-9405-45B3-BAB3-007A0A7486A8}"/>
              </a:ext>
            </a:extLst>
          </p:cNvPr>
          <p:cNvSpPr txBox="1"/>
          <p:nvPr/>
        </p:nvSpPr>
        <p:spPr>
          <a:xfrm>
            <a:off x="5285648" y="3081850"/>
            <a:ext cx="993531" cy="325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4" name="TextBox 13">
            <a:hlinkClick r:id="rId3" action="ppaction://hlinksldjump"/>
            <a:extLst>
              <a:ext uri="{FF2B5EF4-FFF2-40B4-BE49-F238E27FC236}">
                <a16:creationId xmlns:a16="http://schemas.microsoft.com/office/drawing/2014/main" id="{AF0664C9-2AF6-40E2-BB7F-DE732F5F4CC1}"/>
              </a:ext>
            </a:extLst>
          </p:cNvPr>
          <p:cNvSpPr txBox="1"/>
          <p:nvPr/>
        </p:nvSpPr>
        <p:spPr>
          <a:xfrm>
            <a:off x="6722746" y="3066993"/>
            <a:ext cx="993530" cy="339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6" name="TextBox 15">
            <a:hlinkClick r:id="rId2" action="ppaction://hlinksldjump"/>
            <a:extLst>
              <a:ext uri="{FF2B5EF4-FFF2-40B4-BE49-F238E27FC236}">
                <a16:creationId xmlns:a16="http://schemas.microsoft.com/office/drawing/2014/main" id="{1BF58D9E-648E-4765-9280-E916A81E4CA6}"/>
              </a:ext>
            </a:extLst>
          </p:cNvPr>
          <p:cNvSpPr txBox="1"/>
          <p:nvPr/>
        </p:nvSpPr>
        <p:spPr>
          <a:xfrm>
            <a:off x="6250905" y="4349315"/>
            <a:ext cx="580292" cy="308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6022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B1162C-43A9-4396-9440-1DA2602E024B}"/>
              </a:ext>
            </a:extLst>
          </p:cNvPr>
          <p:cNvSpPr txBox="1"/>
          <p:nvPr/>
        </p:nvSpPr>
        <p:spPr>
          <a:xfrm>
            <a:off x="363984" y="159798"/>
            <a:ext cx="11700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TEACHER MENU INTERFACE</a:t>
            </a:r>
            <a:endParaRPr lang="en-MY" sz="2800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87AE1098-EEAB-4071-B790-1E08BA39FA3A}"/>
              </a:ext>
            </a:extLst>
          </p:cNvPr>
          <p:cNvSpPr txBox="1"/>
          <p:nvPr/>
        </p:nvSpPr>
        <p:spPr>
          <a:xfrm>
            <a:off x="5284177" y="3113482"/>
            <a:ext cx="562708" cy="834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605849-221B-41E0-BF60-E3E5D354EE84}"/>
              </a:ext>
            </a:extLst>
          </p:cNvPr>
          <p:cNvSpPr txBox="1"/>
          <p:nvPr/>
        </p:nvSpPr>
        <p:spPr>
          <a:xfrm>
            <a:off x="5284177" y="2052544"/>
            <a:ext cx="562708" cy="834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285A2-D6F2-4F68-80E5-AAA4C6246621}"/>
              </a:ext>
            </a:extLst>
          </p:cNvPr>
          <p:cNvSpPr txBox="1"/>
          <p:nvPr/>
        </p:nvSpPr>
        <p:spPr>
          <a:xfrm>
            <a:off x="6345117" y="2035965"/>
            <a:ext cx="562708" cy="834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0C8E8-46B5-4608-8A0A-35E6D46163C9}"/>
              </a:ext>
            </a:extLst>
          </p:cNvPr>
          <p:cNvSpPr txBox="1"/>
          <p:nvPr/>
        </p:nvSpPr>
        <p:spPr>
          <a:xfrm>
            <a:off x="6345117" y="3113482"/>
            <a:ext cx="562708" cy="834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7E37CE-EE76-4C3D-B947-F0135536B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143" y="1198102"/>
            <a:ext cx="2494449" cy="44617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A49B23-E76E-4463-A359-DFBD9048E61E}"/>
              </a:ext>
            </a:extLst>
          </p:cNvPr>
          <p:cNvSpPr txBox="1"/>
          <p:nvPr/>
        </p:nvSpPr>
        <p:spPr>
          <a:xfrm>
            <a:off x="6409010" y="1884571"/>
            <a:ext cx="712176" cy="969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0A6BD3-8DC3-4008-A6C7-3D7CB0436385}"/>
              </a:ext>
            </a:extLst>
          </p:cNvPr>
          <p:cNvSpPr txBox="1"/>
          <p:nvPr/>
        </p:nvSpPr>
        <p:spPr>
          <a:xfrm>
            <a:off x="6409010" y="3050286"/>
            <a:ext cx="712176" cy="969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6" name="TextBox 15">
            <a:hlinkClick r:id="rId4" action="ppaction://hlinksldjump"/>
            <a:extLst>
              <a:ext uri="{FF2B5EF4-FFF2-40B4-BE49-F238E27FC236}">
                <a16:creationId xmlns:a16="http://schemas.microsoft.com/office/drawing/2014/main" id="{DF5D9AE8-ECF1-467E-BDA9-339EAE839AE8}"/>
              </a:ext>
            </a:extLst>
          </p:cNvPr>
          <p:cNvSpPr txBox="1"/>
          <p:nvPr/>
        </p:nvSpPr>
        <p:spPr>
          <a:xfrm>
            <a:off x="5286090" y="3046074"/>
            <a:ext cx="712176" cy="969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8" name="TextBox 17">
            <a:hlinkClick r:id="rId5" action="ppaction://hlinksldjump"/>
            <a:extLst>
              <a:ext uri="{FF2B5EF4-FFF2-40B4-BE49-F238E27FC236}">
                <a16:creationId xmlns:a16="http://schemas.microsoft.com/office/drawing/2014/main" id="{263DCDBD-F7B3-4B76-92FB-400EBE6BDA30}"/>
              </a:ext>
            </a:extLst>
          </p:cNvPr>
          <p:cNvSpPr txBox="1"/>
          <p:nvPr/>
        </p:nvSpPr>
        <p:spPr>
          <a:xfrm>
            <a:off x="5976368" y="4160905"/>
            <a:ext cx="47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7745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7D5AB4-B93F-41E5-ABDB-48CB9324BA39}"/>
              </a:ext>
            </a:extLst>
          </p:cNvPr>
          <p:cNvSpPr txBox="1"/>
          <p:nvPr/>
        </p:nvSpPr>
        <p:spPr>
          <a:xfrm>
            <a:off x="115410" y="124287"/>
            <a:ext cx="1191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REGISTER STUDENT INTERFACE</a:t>
            </a:r>
            <a:endParaRPr lang="en-MY" sz="2800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E06B7F-1410-440F-8414-9BE27CD5CD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40"/>
          <a:stretch/>
        </p:blipFill>
        <p:spPr>
          <a:xfrm>
            <a:off x="4657794" y="997163"/>
            <a:ext cx="2876411" cy="4863673"/>
          </a:xfrm>
          <a:prstGeom prst="rect">
            <a:avLst/>
          </a:prstGeom>
        </p:spPr>
      </p:pic>
      <p:sp>
        <p:nvSpPr>
          <p:cNvPr id="4" name="TextBox 3">
            <a:hlinkClick r:id="rId3" action="ppaction://hlinksldjump"/>
            <a:extLst>
              <a:ext uri="{FF2B5EF4-FFF2-40B4-BE49-F238E27FC236}">
                <a16:creationId xmlns:a16="http://schemas.microsoft.com/office/drawing/2014/main" id="{2C6CDB0A-D26A-4915-B48C-568D5F97D33D}"/>
              </a:ext>
            </a:extLst>
          </p:cNvPr>
          <p:cNvSpPr txBox="1"/>
          <p:nvPr/>
        </p:nvSpPr>
        <p:spPr>
          <a:xfrm>
            <a:off x="5216768" y="4018086"/>
            <a:ext cx="641838" cy="386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9" name="TextBox 8">
            <a:hlinkClick r:id="rId3" action="ppaction://hlinksldjump"/>
            <a:extLst>
              <a:ext uri="{FF2B5EF4-FFF2-40B4-BE49-F238E27FC236}">
                <a16:creationId xmlns:a16="http://schemas.microsoft.com/office/drawing/2014/main" id="{33BB271C-F8CB-42E2-B007-C8941A1DB4CA}"/>
              </a:ext>
            </a:extLst>
          </p:cNvPr>
          <p:cNvSpPr txBox="1"/>
          <p:nvPr/>
        </p:nvSpPr>
        <p:spPr>
          <a:xfrm>
            <a:off x="6268915" y="4018085"/>
            <a:ext cx="641838" cy="38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7496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7C3BDC-8B06-48E7-86C6-FCE5B3C5D7CF}"/>
              </a:ext>
            </a:extLst>
          </p:cNvPr>
          <p:cNvSpPr txBox="1"/>
          <p:nvPr/>
        </p:nvSpPr>
        <p:spPr>
          <a:xfrm>
            <a:off x="230819" y="204186"/>
            <a:ext cx="11842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MANAGE STUDENT INTERFACE</a:t>
            </a:r>
            <a:endParaRPr lang="en-MY" sz="2800" dirty="0">
              <a:solidFill>
                <a:srgbClr val="FFFF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2337BD-9143-4DC6-9045-C86C2EF20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081" y="833805"/>
            <a:ext cx="2938288" cy="5190389"/>
          </a:xfrm>
          <a:prstGeom prst="rect">
            <a:avLst/>
          </a:prstGeom>
        </p:spPr>
      </p:pic>
      <p:sp>
        <p:nvSpPr>
          <p:cNvPr id="14" name="TextBox 13">
            <a:hlinkClick r:id="rId3" action="ppaction://hlinksldjump"/>
            <a:extLst>
              <a:ext uri="{FF2B5EF4-FFF2-40B4-BE49-F238E27FC236}">
                <a16:creationId xmlns:a16="http://schemas.microsoft.com/office/drawing/2014/main" id="{E507182A-F6F4-42EC-A48C-FC7B89311694}"/>
              </a:ext>
            </a:extLst>
          </p:cNvPr>
          <p:cNvSpPr txBox="1"/>
          <p:nvPr/>
        </p:nvSpPr>
        <p:spPr>
          <a:xfrm>
            <a:off x="4914899" y="3042138"/>
            <a:ext cx="1046285" cy="28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5" name="TextBox 14">
            <a:hlinkClick r:id="rId4" action="ppaction://hlinksldjump"/>
            <a:extLst>
              <a:ext uri="{FF2B5EF4-FFF2-40B4-BE49-F238E27FC236}">
                <a16:creationId xmlns:a16="http://schemas.microsoft.com/office/drawing/2014/main" id="{91FBA9CA-C7CA-4163-923F-DD4422095C70}"/>
              </a:ext>
            </a:extLst>
          </p:cNvPr>
          <p:cNvSpPr txBox="1"/>
          <p:nvPr/>
        </p:nvSpPr>
        <p:spPr>
          <a:xfrm>
            <a:off x="6497514" y="3042138"/>
            <a:ext cx="905609" cy="25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6" name="TextBox 15">
            <a:hlinkClick r:id="rId5" action="ppaction://hlinksldjump"/>
            <a:extLst>
              <a:ext uri="{FF2B5EF4-FFF2-40B4-BE49-F238E27FC236}">
                <a16:creationId xmlns:a16="http://schemas.microsoft.com/office/drawing/2014/main" id="{0946E409-A926-43A9-BA38-BD6B128C36F5}"/>
              </a:ext>
            </a:extLst>
          </p:cNvPr>
          <p:cNvSpPr txBox="1"/>
          <p:nvPr/>
        </p:nvSpPr>
        <p:spPr>
          <a:xfrm>
            <a:off x="5671039" y="3603846"/>
            <a:ext cx="1062402" cy="273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7" name="TextBox 16">
            <a:hlinkClick r:id="rId6" action="ppaction://hlinksldjump"/>
            <a:extLst>
              <a:ext uri="{FF2B5EF4-FFF2-40B4-BE49-F238E27FC236}">
                <a16:creationId xmlns:a16="http://schemas.microsoft.com/office/drawing/2014/main" id="{324BC201-723B-46F5-B007-247CE51634E8}"/>
              </a:ext>
            </a:extLst>
          </p:cNvPr>
          <p:cNvSpPr txBox="1"/>
          <p:nvPr/>
        </p:nvSpPr>
        <p:spPr>
          <a:xfrm>
            <a:off x="5838091" y="4377624"/>
            <a:ext cx="659423" cy="273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5745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7D5AB4-B93F-41E5-ABDB-48CB9324BA39}"/>
              </a:ext>
            </a:extLst>
          </p:cNvPr>
          <p:cNvSpPr txBox="1"/>
          <p:nvPr/>
        </p:nvSpPr>
        <p:spPr>
          <a:xfrm>
            <a:off x="115410" y="124287"/>
            <a:ext cx="1191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REGISTER STUDENT INTERFACE</a:t>
            </a:r>
            <a:endParaRPr lang="en-MY" sz="2800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E06B7F-1410-440F-8414-9BE27CD5CD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40"/>
          <a:stretch/>
        </p:blipFill>
        <p:spPr>
          <a:xfrm>
            <a:off x="4657794" y="997163"/>
            <a:ext cx="2876411" cy="4863673"/>
          </a:xfrm>
          <a:prstGeom prst="rect">
            <a:avLst/>
          </a:prstGeom>
        </p:spPr>
      </p:pic>
      <p:sp>
        <p:nvSpPr>
          <p:cNvPr id="4" name="TextBox 3">
            <a:hlinkClick r:id="rId3" action="ppaction://hlinksldjump"/>
            <a:extLst>
              <a:ext uri="{FF2B5EF4-FFF2-40B4-BE49-F238E27FC236}">
                <a16:creationId xmlns:a16="http://schemas.microsoft.com/office/drawing/2014/main" id="{2C6CDB0A-D26A-4915-B48C-568D5F97D33D}"/>
              </a:ext>
            </a:extLst>
          </p:cNvPr>
          <p:cNvSpPr txBox="1"/>
          <p:nvPr/>
        </p:nvSpPr>
        <p:spPr>
          <a:xfrm>
            <a:off x="5216768" y="4018086"/>
            <a:ext cx="641838" cy="386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9" name="TextBox 8">
            <a:hlinkClick r:id="rId3" action="ppaction://hlinksldjump"/>
            <a:extLst>
              <a:ext uri="{FF2B5EF4-FFF2-40B4-BE49-F238E27FC236}">
                <a16:creationId xmlns:a16="http://schemas.microsoft.com/office/drawing/2014/main" id="{33BB271C-F8CB-42E2-B007-C8941A1DB4CA}"/>
              </a:ext>
            </a:extLst>
          </p:cNvPr>
          <p:cNvSpPr txBox="1"/>
          <p:nvPr/>
        </p:nvSpPr>
        <p:spPr>
          <a:xfrm>
            <a:off x="6268915" y="4018085"/>
            <a:ext cx="641838" cy="38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7445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159AB4-D011-446A-B22F-D07FCD5AD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88" y="909637"/>
            <a:ext cx="2809875" cy="5038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2FF756-5938-4881-888C-DE0C1DA7BE1A}"/>
              </a:ext>
            </a:extLst>
          </p:cNvPr>
          <p:cNvSpPr txBox="1"/>
          <p:nvPr/>
        </p:nvSpPr>
        <p:spPr>
          <a:xfrm>
            <a:off x="115410" y="124287"/>
            <a:ext cx="1191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UPDATE STUDENT INTERFACE</a:t>
            </a:r>
            <a:endParaRPr lang="en-MY" sz="2800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hlinkClick r:id="rId3" action="ppaction://hlinksldjump"/>
            <a:extLst>
              <a:ext uri="{FF2B5EF4-FFF2-40B4-BE49-F238E27FC236}">
                <a16:creationId xmlns:a16="http://schemas.microsoft.com/office/drawing/2014/main" id="{EF994854-E770-4221-AB60-0234ED84BFD1}"/>
              </a:ext>
            </a:extLst>
          </p:cNvPr>
          <p:cNvSpPr txBox="1"/>
          <p:nvPr/>
        </p:nvSpPr>
        <p:spPr>
          <a:xfrm>
            <a:off x="5196254" y="3868615"/>
            <a:ext cx="615461" cy="386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9" name="TextBox 8">
            <a:hlinkClick r:id="rId3" action="ppaction://hlinksldjump"/>
            <a:extLst>
              <a:ext uri="{FF2B5EF4-FFF2-40B4-BE49-F238E27FC236}">
                <a16:creationId xmlns:a16="http://schemas.microsoft.com/office/drawing/2014/main" id="{D599BCAC-90B1-43C8-A734-ABBB23659FDC}"/>
              </a:ext>
            </a:extLst>
          </p:cNvPr>
          <p:cNvSpPr txBox="1"/>
          <p:nvPr/>
        </p:nvSpPr>
        <p:spPr>
          <a:xfrm>
            <a:off x="6227885" y="3868614"/>
            <a:ext cx="615461" cy="386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9845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7D4443-9DE9-46FA-8DE0-41ED903AC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2"/>
          <a:stretch/>
        </p:blipFill>
        <p:spPr>
          <a:xfrm>
            <a:off x="4662487" y="933450"/>
            <a:ext cx="2828559" cy="4991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3116BE-58BB-4683-9388-52F0A5DEBE0F}"/>
              </a:ext>
            </a:extLst>
          </p:cNvPr>
          <p:cNvSpPr txBox="1"/>
          <p:nvPr/>
        </p:nvSpPr>
        <p:spPr>
          <a:xfrm>
            <a:off x="115410" y="124287"/>
            <a:ext cx="1191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DELETE STUDENT INTERFACE</a:t>
            </a:r>
            <a:endParaRPr lang="en-MY" sz="2800" dirty="0">
              <a:solidFill>
                <a:srgbClr val="FFFF00"/>
              </a:solidFill>
            </a:endParaRP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C90B8450-4AD2-4F45-89F3-FEF39D95803C}"/>
              </a:ext>
            </a:extLst>
          </p:cNvPr>
          <p:cNvSpPr txBox="1"/>
          <p:nvPr/>
        </p:nvSpPr>
        <p:spPr>
          <a:xfrm>
            <a:off x="5205046" y="3921369"/>
            <a:ext cx="615461" cy="386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4" name="TextBox 3">
            <a:hlinkClick r:id="rId3" action="ppaction://hlinksldjump"/>
            <a:extLst>
              <a:ext uri="{FF2B5EF4-FFF2-40B4-BE49-F238E27FC236}">
                <a16:creationId xmlns:a16="http://schemas.microsoft.com/office/drawing/2014/main" id="{BA458082-BE0F-4C40-8588-2B5CC9371157}"/>
              </a:ext>
            </a:extLst>
          </p:cNvPr>
          <p:cNvSpPr txBox="1"/>
          <p:nvPr/>
        </p:nvSpPr>
        <p:spPr>
          <a:xfrm>
            <a:off x="6224954" y="3921369"/>
            <a:ext cx="615461" cy="386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089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372</TotalTime>
  <Words>47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ZihnyFarhan Haqeem</dc:creator>
  <cp:lastModifiedBy>Muhammad Faris Bin Adnan</cp:lastModifiedBy>
  <cp:revision>42</cp:revision>
  <dcterms:created xsi:type="dcterms:W3CDTF">2020-09-02T06:29:31Z</dcterms:created>
  <dcterms:modified xsi:type="dcterms:W3CDTF">2020-09-11T08:34:32Z</dcterms:modified>
</cp:coreProperties>
</file>