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E7985-8959-2986-5D51-7F8B2161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386B0-8BE8-D70D-79EF-4F8827F27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68A8B9-BC7C-4EEB-CCE9-E356017A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0F02B-E57E-E8A3-D0ED-8100F589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036585-74BF-B8C0-7C19-8843D328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26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B6737-C19E-152A-0E66-4CD916ED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4828A4-185C-4A3A-DCFD-2BE5761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0138A-0187-3ED1-B0DF-ECAC431D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8C43A-53F4-9482-C81F-62E2DAD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0DEB2-487D-3A59-0395-B0CB9C7A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16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BEFFF6-34D9-3FE1-77E3-575231D82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FA304D-E32A-43F3-8273-4835863F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E70CD-61F9-6E61-02A9-171BCE4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4FCF7E-39D3-AD06-0FF2-4ED6DD7D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4B10A-5FCA-E448-0A86-222F1999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1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A6EAC-6FC2-1170-6BA9-95975BCAF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58D67-851C-D676-1F38-76C5978B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E8B52-4413-45DB-2006-F9C550A6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CDFC57-1659-8C2F-C398-B7ADBD80F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BCC54-BA31-07CA-73F0-6F5794C3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99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B8B0F-5A3D-AC95-7A5C-B8A375CC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43DA9-A532-8A56-F2E8-0A573B0B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0D455-5992-9C1B-34C3-64FC251C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EA479-4881-0005-E311-3F25C86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9F1B29-FD81-1C46-32E0-0121D19E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332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CCFAB-53CE-C5E1-7A20-107FC47E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81F80-03D3-CCAA-8DB4-86AD2D45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E05B1D-9C40-5EBD-9D51-AD452BD9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F19714-8053-4ED4-1B54-A643D0DB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71CE9B-4E13-62D0-28E8-173005A6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8B3446-D677-6221-F33F-194900ED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57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080CF-3886-477B-8CB0-F8E5F917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C1DB4-2004-1C17-476A-0759A9576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6818FB-0D39-9172-80DF-D4A52A9F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F65EEB-D375-2D30-EFBB-0BD2F4290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220B1B-45CD-A56F-E8E2-242EF3184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E1DFA2-6D70-9A70-B643-021D9A47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FC35FB-2D05-C738-C668-B7D4907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2C2A6A-72A2-6C72-669C-BBE54EAC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135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FE9CF-8626-122A-B33C-5C5FBF2C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239D96-2C98-AF87-77EA-3E3B5476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C1893E-483B-28A8-C422-8807555D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E6AE83-61C3-7A8E-0BC8-FA448D5B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98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4AB3A1-F9D8-2ADB-5C8F-3A96E1D1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27F2A0-5BD6-331F-FF00-653582A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8DA9DB-EAEE-CAC3-961E-D6E92E68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041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80A35-1EE8-F7E2-667A-771617D0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8E95F-ACD4-D086-94E2-E8F32AC3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008454-5605-C87A-65FF-89F4055BD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9AA917-DFAF-E0B4-6165-49FEEEE4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B65F0-8E3A-AD6A-3BEC-B3EC96F0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EADC4-C998-713B-CF27-DAB16D90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825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591CE-D169-73CE-26C5-97AFD869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A546E2-BED0-4267-24E3-9FEFBC0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96A9F2-3614-197C-03E3-F19E9A5D4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A9BF6-CF3A-A782-FC7F-A3740631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C07EAD-3E9A-6ABE-8651-7BDD898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F088A-CB06-63EF-5FCE-A42239CE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260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EDE278-5F08-9C93-FAD6-4B4E93E8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DF4119-4B42-B88D-C2C2-DBF98CC1E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EBDFB-D634-B799-77A1-CAA95CE65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56CAE-80E0-4A20-BB5F-C1A829718550}" type="datetimeFigureOut">
              <a:rPr lang="es-CO" smtClean="0"/>
              <a:t>10/03/2025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C7EF37-4B63-04E2-E5DB-66AE2EB5A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46DF46-C37E-ECA2-D128-D1FAF2753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D31D7-5D4E-4DAC-88E7-6577947415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B2C7A-C429-9D5A-2549-6A422C5DA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Propuestas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0037B-7759-5D30-E742-F0ACB91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err="1"/>
              <a:t>By</a:t>
            </a:r>
            <a:r>
              <a:rPr lang="es-CO" dirty="0"/>
              <a:t> Farit Cadena</a:t>
            </a:r>
          </a:p>
        </p:txBody>
      </p:sp>
    </p:spTree>
    <p:extLst>
      <p:ext uri="{BB962C8B-B14F-4D97-AF65-F5344CB8AC3E}">
        <p14:creationId xmlns:p14="http://schemas.microsoft.com/office/powerpoint/2010/main" val="37325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81D3E-0288-DA76-9F79-3A1DB2DA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Pestaña añadir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2FC3D87-DE2D-8F27-EB1F-02B43A106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6" y="1690688"/>
            <a:ext cx="8518358" cy="47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25CD6-9BE8-9B96-7AF0-C1F5ADF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Pestaña Eliminar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57378-EDCE-906B-FAD9-C4295FD1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1690688"/>
            <a:ext cx="945200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2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8FACA-0937-BF74-3865-36AB2B1E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Pestaña Reportar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3F333-200A-C948-AA94-EDCDA74D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55" y="1690688"/>
            <a:ext cx="8691613" cy="488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8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CE82F-64C0-DF02-D09E-DCF37EEE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Pestaña Ayuda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0F2FE7-3C6A-D181-A64E-36F57ABA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33" y="1690688"/>
            <a:ext cx="8614611" cy="48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92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Propuestas Proyecto</vt:lpstr>
      <vt:lpstr>Pestaña añadir</vt:lpstr>
      <vt:lpstr>Pestaña Eliminar</vt:lpstr>
      <vt:lpstr>Pestaña Reportar</vt:lpstr>
      <vt:lpstr>Pestaña 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Propuestas Proyecto</dc:title>
  <dc:creator>Farit48 Cadena Suárez</dc:creator>
  <cp:lastModifiedBy>Farit48 Cadena Suárez</cp:lastModifiedBy>
  <cp:revision>1</cp:revision>
  <dcterms:created xsi:type="dcterms:W3CDTF">2025-03-11T04:18:41Z</dcterms:created>
  <dcterms:modified xsi:type="dcterms:W3CDTF">2025-03-11T04:18:55Z</dcterms:modified>
</cp:coreProperties>
</file>