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17" r:id="rId4"/>
    <p:sldMasterId id="2147483850" r:id="rId5"/>
    <p:sldMasterId id="2147483894" r:id="rId6"/>
  </p:sldMasterIdLst>
  <p:notesMasterIdLst>
    <p:notesMasterId r:id="rId19"/>
  </p:notesMasterIdLst>
  <p:handoutMasterIdLst>
    <p:handoutMasterId r:id="rId20"/>
  </p:handoutMasterIdLst>
  <p:sldIdLst>
    <p:sldId id="2147469006" r:id="rId7"/>
    <p:sldId id="2147469004" r:id="rId8"/>
    <p:sldId id="2147469013" r:id="rId9"/>
    <p:sldId id="2147469007" r:id="rId10"/>
    <p:sldId id="2147469014" r:id="rId11"/>
    <p:sldId id="2147469005" r:id="rId12"/>
    <p:sldId id="2147469008" r:id="rId13"/>
    <p:sldId id="2147469016" r:id="rId14"/>
    <p:sldId id="2147469009" r:id="rId15"/>
    <p:sldId id="2147469012" r:id="rId16"/>
    <p:sldId id="2147469018" r:id="rId17"/>
    <p:sldId id="2147469017" r:id="rId1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682">
          <p15:clr>
            <a:srgbClr val="A4A3A4"/>
          </p15:clr>
        </p15:guide>
        <p15:guide id="3" orient="horz" pos="888" userDrawn="1">
          <p15:clr>
            <a:srgbClr val="A4A3A4"/>
          </p15:clr>
        </p15:guide>
        <p15:guide id="4" orient="horz" pos="3861" userDrawn="1">
          <p15:clr>
            <a:srgbClr val="A4A3A4"/>
          </p15:clr>
        </p15:guide>
        <p15:guide id="5" orient="horz" pos="127">
          <p15:clr>
            <a:srgbClr val="A4A3A4"/>
          </p15:clr>
        </p15:guide>
        <p15:guide id="6" orient="horz" pos="4319">
          <p15:clr>
            <a:srgbClr val="A4A3A4"/>
          </p15:clr>
        </p15:guide>
        <p15:guide id="7" orient="horz" pos="4200" userDrawn="1">
          <p15:clr>
            <a:srgbClr val="A4A3A4"/>
          </p15:clr>
        </p15:guide>
        <p15:guide id="8" pos="2886">
          <p15:clr>
            <a:srgbClr val="A4A3A4"/>
          </p15:clr>
        </p15:guide>
        <p15:guide id="9" pos="286">
          <p15:clr>
            <a:srgbClr val="A4A3A4"/>
          </p15:clr>
        </p15:guide>
        <p15:guide id="10" pos="5496" userDrawn="1">
          <p15:clr>
            <a:srgbClr val="A4A3A4"/>
          </p15:clr>
        </p15:guide>
        <p15:guide id="11" pos="2928" userDrawn="1">
          <p15:clr>
            <a:srgbClr val="A4A3A4"/>
          </p15:clr>
        </p15:guide>
        <p15:guide id="12" pos="2832"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E600"/>
    <a:srgbClr val="660066"/>
    <a:srgbClr val="2E2E38"/>
    <a:srgbClr val="262626"/>
    <a:srgbClr val="000000"/>
    <a:srgbClr val="C4C4CD"/>
    <a:srgbClr val="747480"/>
    <a:srgbClr val="333333"/>
    <a:srgbClr val="DEB9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95" autoAdjust="0"/>
    <p:restoredTop sz="96370" autoAdjust="0"/>
  </p:normalViewPr>
  <p:slideViewPr>
    <p:cSldViewPr snapToGrid="0" snapToObjects="1" showGuides="1">
      <p:cViewPr>
        <p:scale>
          <a:sx n="96" d="100"/>
          <a:sy n="96" d="100"/>
        </p:scale>
        <p:origin x="456" y="-72"/>
      </p:cViewPr>
      <p:guideLst>
        <p:guide orient="horz" pos="2160"/>
        <p:guide orient="horz" pos="682"/>
        <p:guide orient="horz" pos="888"/>
        <p:guide orient="horz" pos="3861"/>
        <p:guide orient="horz" pos="127"/>
        <p:guide orient="horz" pos="4319"/>
        <p:guide orient="horz" pos="4200"/>
        <p:guide pos="2886"/>
        <p:guide pos="286"/>
        <p:guide pos="5496"/>
        <p:guide pos="2928"/>
        <p:guide pos="2832"/>
      </p:guideLst>
    </p:cSldViewPr>
  </p:slid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p:scale>
          <a:sx n="200" d="100"/>
          <a:sy n="200" d="100"/>
        </p:scale>
        <p:origin x="-413" y="-4171"/>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GB" dirty="0">
              <a:latin typeface="Arial" pitchFamily="34" charset="0"/>
            </a:endParaRPr>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75A85089-C692-4DEA-AC49-04CF34D4FE14}" type="datetimeFigureOut">
              <a:rPr lang="en-GB" smtClean="0">
                <a:latin typeface="Arial" pitchFamily="34" charset="0"/>
              </a:rPr>
              <a:pPr/>
              <a:t>30/10/2023</a:t>
            </a:fld>
            <a:endParaRPr lang="en-GB" dirty="0">
              <a:latin typeface="Arial" pitchFamily="34" charset="0"/>
            </a:endParaRPr>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GB" dirty="0">
              <a:latin typeface="Arial" pitchFamily="34" charset="0"/>
            </a:endParaRP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D3A5C721-4BB5-4DB6-AD65-4BA2A62B05B6}" type="slidenum">
              <a:rPr lang="en-GB" smtClean="0">
                <a:latin typeface="Arial" pitchFamily="34" charset="0"/>
              </a:rPr>
              <a:pPr/>
              <a:t>‹#›</a:t>
            </a:fld>
            <a:endParaRPr lang="en-GB" dirty="0">
              <a:latin typeface="Arial" pitchFamily="34" charset="0"/>
            </a:endParaRPr>
          </a:p>
        </p:txBody>
      </p:sp>
    </p:spTree>
    <p:extLst>
      <p:ext uri="{BB962C8B-B14F-4D97-AF65-F5344CB8AC3E}">
        <p14:creationId xmlns:p14="http://schemas.microsoft.com/office/powerpoint/2010/main" val="1991632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atin typeface="Arial" pitchFamily="34" charset="0"/>
              </a:defRPr>
            </a:lvl1pPr>
          </a:lstStyle>
          <a:p>
            <a:endParaRPr lang="en-GB"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atin typeface="Arial" pitchFamily="34" charset="0"/>
              </a:defRPr>
            </a:lvl1pPr>
          </a:lstStyle>
          <a:p>
            <a:fld id="{8045EBA9-A28D-4849-BFEA-AA04F6A21B63}" type="datetimeFigureOut">
              <a:rPr lang="en-GB" smtClean="0"/>
              <a:pPr/>
              <a:t>30/10/2023</a:t>
            </a:fld>
            <a:endParaRPr lang="en-GB"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GB"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atin typeface="Arial" pitchFamily="34" charset="0"/>
              </a:defRPr>
            </a:lvl1pPr>
          </a:lstStyle>
          <a:p>
            <a:endParaRPr lang="en-GB"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atin typeface="Arial" pitchFamily="34" charset="0"/>
              </a:defRPr>
            </a:lvl1pPr>
          </a:lstStyle>
          <a:p>
            <a:fld id="{5B43D19E-BFDB-4C92-8EDD-32EDDA8F41DF}" type="slidenum">
              <a:rPr lang="en-GB" smtClean="0"/>
              <a:pPr/>
              <a:t>‹#›</a:t>
            </a:fld>
            <a:endParaRPr lang="en-GB" dirty="0"/>
          </a:p>
        </p:txBody>
      </p:sp>
    </p:spTree>
    <p:extLst>
      <p:ext uri="{BB962C8B-B14F-4D97-AF65-F5344CB8AC3E}">
        <p14:creationId xmlns:p14="http://schemas.microsoft.com/office/powerpoint/2010/main" val="160627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5.w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3.w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5.w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7.w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4.wmf"/><Relationship Id="rId1" Type="http://schemas.openxmlformats.org/officeDocument/2006/relationships/slideMaster" Target="../slideMasters/slideMaster3.xml"/><Relationship Id="rId4" Type="http://schemas.openxmlformats.org/officeDocument/2006/relationships/image" Target="../media/image11.emf"/></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5.wmf"/><Relationship Id="rId1" Type="http://schemas.openxmlformats.org/officeDocument/2006/relationships/slideMaster" Target="../slideMasters/slideMaster3.xml"/><Relationship Id="rId4" Type="http://schemas.openxmlformats.org/officeDocument/2006/relationships/image" Target="../media/image11.emf"/></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ver alternat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88EA5E8-D5CE-4885-9BCF-B4EBD809736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2591" r="22409"/>
          <a:stretch/>
        </p:blipFill>
        <p:spPr>
          <a:xfrm>
            <a:off x="0" y="0"/>
            <a:ext cx="9144000" cy="6858000"/>
          </a:xfrm>
          <a:prstGeom prst="rect">
            <a:avLst/>
          </a:prstGeom>
        </p:spPr>
      </p:pic>
      <p:pic>
        <p:nvPicPr>
          <p:cNvPr id="8" name="Picture 7">
            <a:extLst>
              <a:ext uri="{FF2B5EF4-FFF2-40B4-BE49-F238E27FC236}">
                <a16:creationId xmlns:a16="http://schemas.microsoft.com/office/drawing/2014/main" id="{E945AD81-9D09-493D-94B8-1CAA625F68C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sp>
        <p:nvSpPr>
          <p:cNvPr id="7" name="Freeform 5">
            <a:extLst>
              <a:ext uri="{FF2B5EF4-FFF2-40B4-BE49-F238E27FC236}">
                <a16:creationId xmlns:a16="http://schemas.microsoft.com/office/drawing/2014/main" id="{B7F2A12E-7729-47A0-BC4C-937A569C1503}"/>
              </a:ext>
            </a:extLst>
          </p:cNvPr>
          <p:cNvSpPr>
            <a:spLocks noChangeAspect="1"/>
          </p:cNvSpPr>
          <p:nvPr userDrawn="1"/>
        </p:nvSpPr>
        <p:spPr bwMode="gray">
          <a:xfrm rot="10800000">
            <a:off x="470054" y="457199"/>
            <a:ext cx="4507059" cy="3805316"/>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rgbClr val="FFE6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 name="Title 1">
            <a:extLst>
              <a:ext uri="{FF2B5EF4-FFF2-40B4-BE49-F238E27FC236}">
                <a16:creationId xmlns:a16="http://schemas.microsoft.com/office/drawing/2014/main" id="{9306FE6B-2888-42EC-9409-22E0C44C3EFB}"/>
              </a:ext>
            </a:extLst>
          </p:cNvPr>
          <p:cNvSpPr>
            <a:spLocks noGrp="1"/>
          </p:cNvSpPr>
          <p:nvPr>
            <p:ph type="ctrTitle" hasCustomPrompt="1"/>
          </p:nvPr>
        </p:nvSpPr>
        <p:spPr>
          <a:xfrm>
            <a:off x="686326" y="1476597"/>
            <a:ext cx="4064949" cy="860400"/>
          </a:xfrm>
        </p:spPr>
        <p:txBody>
          <a:bodyPr/>
          <a:lstStyle>
            <a:lvl1pPr>
              <a:defRPr sz="3000" b="0">
                <a:solidFill>
                  <a:srgbClr val="404040"/>
                </a:solidFill>
                <a:latin typeface="EYInterstate Light" panose="02000506000000020004" pitchFamily="2" charset="0"/>
                <a:cs typeface="Arial" pitchFamily="34" charset="0"/>
              </a:defRPr>
            </a:lvl1pPr>
          </a:lstStyle>
          <a:p>
            <a:r>
              <a:rPr lang="en-GB" dirty="0"/>
              <a:t>Title (EY Interstate Light 30 point)</a:t>
            </a:r>
          </a:p>
        </p:txBody>
      </p:sp>
      <p:sp>
        <p:nvSpPr>
          <p:cNvPr id="10" name="Subtitle 2">
            <a:extLst>
              <a:ext uri="{FF2B5EF4-FFF2-40B4-BE49-F238E27FC236}">
                <a16:creationId xmlns:a16="http://schemas.microsoft.com/office/drawing/2014/main" id="{62FC3DF6-2861-4293-9E33-F3E405EF9FAB}"/>
              </a:ext>
            </a:extLst>
          </p:cNvPr>
          <p:cNvSpPr>
            <a:spLocks noGrp="1"/>
          </p:cNvSpPr>
          <p:nvPr>
            <p:ph type="subTitle" idx="1" hasCustomPrompt="1"/>
          </p:nvPr>
        </p:nvSpPr>
        <p:spPr>
          <a:xfrm>
            <a:off x="686327" y="2422864"/>
            <a:ext cx="4064949" cy="391225"/>
          </a:xfrm>
        </p:spPr>
        <p:txBody>
          <a:bodyPr/>
          <a:lstStyle>
            <a:lvl1pPr marL="0" marR="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sz="1600" b="0">
                <a:solidFill>
                  <a:srgbClr val="404040"/>
                </a:solidFill>
                <a:latin typeface="EYInterstate" panose="02000503020000020004" pitchFamily="2"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z="1600" dirty="0"/>
              <a:t>Subtitle (EY Interstate 16 point)</a:t>
            </a:r>
          </a:p>
          <a:p>
            <a:pPr marL="0" marR="0" lvl="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a:pPr>
            <a:r>
              <a:rPr lang="en-IN" b="1" dirty="0"/>
              <a:t>XX Month 200X (EY Interstate bold 16 point)</a:t>
            </a:r>
          </a:p>
        </p:txBody>
      </p:sp>
    </p:spTree>
    <p:extLst>
      <p:ext uri="{BB962C8B-B14F-4D97-AF65-F5344CB8AC3E}">
        <p14:creationId xmlns:p14="http://schemas.microsoft.com/office/powerpoint/2010/main" val="1381078460"/>
      </p:ext>
    </p:extLst>
  </p:cSld>
  <p:clrMapOvr>
    <a:masterClrMapping/>
  </p:clrMapOvr>
  <p:extLst>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Standard slide_no bullets">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28F8CDB-776D-4811-AE2C-217236ECDECA}"/>
              </a:ext>
            </a:extLst>
          </p:cNvPr>
          <p:cNvSpPr>
            <a:spLocks noGrp="1"/>
          </p:cNvSpPr>
          <p:nvPr>
            <p:ph type="pic" sz="quarter" idx="12"/>
          </p:nvPr>
        </p:nvSpPr>
        <p:spPr>
          <a:xfrm>
            <a:off x="4667954" y="0"/>
            <a:ext cx="4476046" cy="6858000"/>
          </a:xfrm>
        </p:spPr>
        <p:txBody>
          <a:bodyPr/>
          <a:lstStyle/>
          <a:p>
            <a:r>
              <a:rPr lang="en-US"/>
              <a:t>Click icon to add picture</a:t>
            </a:r>
            <a:endParaRPr lang="en-IN"/>
          </a:p>
        </p:txBody>
      </p:sp>
      <p:sp>
        <p:nvSpPr>
          <p:cNvPr id="5" name="Text Placeholder 4">
            <a:extLst>
              <a:ext uri="{FF2B5EF4-FFF2-40B4-BE49-F238E27FC236}">
                <a16:creationId xmlns:a16="http://schemas.microsoft.com/office/drawing/2014/main" id="{626E96BA-E9E4-496B-8CA5-6DA27B8AD7E4}"/>
              </a:ext>
            </a:extLst>
          </p:cNvPr>
          <p:cNvSpPr>
            <a:spLocks noGrp="1"/>
          </p:cNvSpPr>
          <p:nvPr>
            <p:ph type="body" sz="quarter" idx="10" hasCustomPrompt="1"/>
          </p:nvPr>
        </p:nvSpPr>
        <p:spPr>
          <a:xfrm>
            <a:off x="277135" y="2578743"/>
            <a:ext cx="3401698" cy="1055708"/>
          </a:xfrm>
        </p:spPr>
        <p:txBody>
          <a:bodyPr/>
          <a:lstStyle>
            <a:lvl1pPr marL="0" indent="0">
              <a:buNone/>
              <a:defRPr sz="2249"/>
            </a:lvl1pPr>
          </a:lstStyle>
          <a:p>
            <a:pPr lvl="0"/>
            <a:r>
              <a:rPr lang="en-IN" dirty="0"/>
              <a:t>Chapter Title</a:t>
            </a:r>
          </a:p>
          <a:p>
            <a:pPr lvl="0"/>
            <a:r>
              <a:rPr lang="en-IN" dirty="0"/>
              <a:t>EY Interstate Light</a:t>
            </a:r>
          </a:p>
        </p:txBody>
      </p:sp>
      <p:sp>
        <p:nvSpPr>
          <p:cNvPr id="14" name="Text Placeholder 4">
            <a:extLst>
              <a:ext uri="{FF2B5EF4-FFF2-40B4-BE49-F238E27FC236}">
                <a16:creationId xmlns:a16="http://schemas.microsoft.com/office/drawing/2014/main" id="{1173C8A3-BA2F-497B-A214-45B02D73AF20}"/>
              </a:ext>
            </a:extLst>
          </p:cNvPr>
          <p:cNvSpPr>
            <a:spLocks noGrp="1"/>
          </p:cNvSpPr>
          <p:nvPr>
            <p:ph type="body" sz="quarter" idx="11" hasCustomPrompt="1"/>
          </p:nvPr>
        </p:nvSpPr>
        <p:spPr>
          <a:xfrm>
            <a:off x="277135" y="3840384"/>
            <a:ext cx="3401698" cy="1055708"/>
          </a:xfrm>
        </p:spPr>
        <p:txBody>
          <a:bodyPr/>
          <a:lstStyle>
            <a:lvl1pPr marL="0" indent="0">
              <a:buNone/>
              <a:defRPr sz="1199"/>
            </a:lvl1pPr>
          </a:lstStyle>
          <a:p>
            <a:pPr lvl="0"/>
            <a:r>
              <a:rPr lang="en-IN" dirty="0"/>
              <a:t>text</a:t>
            </a:r>
          </a:p>
        </p:txBody>
      </p:sp>
      <p:sp>
        <p:nvSpPr>
          <p:cNvPr id="2" name="Date Placeholder 1">
            <a:extLst>
              <a:ext uri="{FF2B5EF4-FFF2-40B4-BE49-F238E27FC236}">
                <a16:creationId xmlns:a16="http://schemas.microsoft.com/office/drawing/2014/main" id="{4D2273DE-A8FD-43F9-A3D9-68970B4AF5D1}"/>
              </a:ext>
            </a:extLst>
          </p:cNvPr>
          <p:cNvSpPr>
            <a:spLocks noGrp="1"/>
          </p:cNvSpPr>
          <p:nvPr>
            <p:ph type="dt" sz="half" idx="13"/>
          </p:nvPr>
        </p:nvSpPr>
        <p:spPr/>
        <p:txBody>
          <a:bodyPr/>
          <a:lstStyle/>
          <a:p>
            <a:fld id="{B9CCEE76-ADAC-4C09-B6FF-B7180031AC22}" type="datetime3">
              <a:rPr lang="en-US" smtClean="0"/>
              <a:t>30 October 2023</a:t>
            </a:fld>
            <a:endParaRPr lang="en-IN" dirty="0"/>
          </a:p>
        </p:txBody>
      </p:sp>
      <p:sp>
        <p:nvSpPr>
          <p:cNvPr id="3" name="Footer Placeholder 2">
            <a:extLst>
              <a:ext uri="{FF2B5EF4-FFF2-40B4-BE49-F238E27FC236}">
                <a16:creationId xmlns:a16="http://schemas.microsoft.com/office/drawing/2014/main" id="{302AE062-2E23-4013-8660-9CF8B9A843F5}"/>
              </a:ext>
            </a:extLst>
          </p:cNvPr>
          <p:cNvSpPr>
            <a:spLocks noGrp="1"/>
          </p:cNvSpPr>
          <p:nvPr>
            <p:ph type="ftr" sz="quarter" idx="14"/>
          </p:nvPr>
        </p:nvSpPr>
        <p:spPr/>
        <p:txBody>
          <a:bodyPr/>
          <a:lstStyle/>
          <a:p>
            <a:r>
              <a:rPr lang="en-IN"/>
              <a:t>Presentation title</a:t>
            </a:r>
            <a:endParaRPr lang="en-IN" dirty="0"/>
          </a:p>
        </p:txBody>
      </p:sp>
      <p:sp>
        <p:nvSpPr>
          <p:cNvPr id="4" name="Slide Number Placeholder 3">
            <a:extLst>
              <a:ext uri="{FF2B5EF4-FFF2-40B4-BE49-F238E27FC236}">
                <a16:creationId xmlns:a16="http://schemas.microsoft.com/office/drawing/2014/main" id="{105D2FDE-84B3-4A82-878F-6285E65B1635}"/>
              </a:ext>
            </a:extLst>
          </p:cNvPr>
          <p:cNvSpPr>
            <a:spLocks noGrp="1"/>
          </p:cNvSpPr>
          <p:nvPr>
            <p:ph type="sldNum" sz="quarter" idx="15"/>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2067523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400"/>
          </a:xfrm>
        </p:spPr>
        <p:txBody>
          <a:bodyPr/>
          <a:lstStyle>
            <a:lvl1pPr>
              <a:defRPr sz="2400">
                <a:solidFill>
                  <a:schemeClr val="bg1"/>
                </a:solidFill>
              </a:defRPr>
            </a:lvl1pPr>
          </a:lstStyle>
          <a:p>
            <a:r>
              <a:rPr lang="en-US" dirty="0"/>
              <a:t>Click to edit Master title style</a:t>
            </a:r>
            <a:endParaRPr lang="en-GB" dirty="0"/>
          </a:p>
        </p:txBody>
      </p:sp>
      <p:sp>
        <p:nvSpPr>
          <p:cNvPr id="5" name="Table Placeholder 4">
            <a:extLst>
              <a:ext uri="{FF2B5EF4-FFF2-40B4-BE49-F238E27FC236}">
                <a16:creationId xmlns:a16="http://schemas.microsoft.com/office/drawing/2014/main" id="{95A2BE92-ABF7-4A82-BC35-00F28F500FED}"/>
              </a:ext>
            </a:extLst>
          </p:cNvPr>
          <p:cNvSpPr>
            <a:spLocks noGrp="1"/>
          </p:cNvSpPr>
          <p:nvPr>
            <p:ph type="tbl" sz="quarter" idx="10"/>
          </p:nvPr>
        </p:nvSpPr>
        <p:spPr>
          <a:xfrm>
            <a:off x="457200" y="1137921"/>
            <a:ext cx="3716193" cy="4267457"/>
          </a:xfrm>
        </p:spPr>
        <p:txBody>
          <a:bodyPr/>
          <a:lstStyle/>
          <a:p>
            <a:r>
              <a:rPr lang="en-US"/>
              <a:t>Click icon to add table</a:t>
            </a:r>
            <a:endParaRPr lang="en-IN"/>
          </a:p>
        </p:txBody>
      </p:sp>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5541864" y="3813288"/>
            <a:ext cx="2315750" cy="180000"/>
          </a:xfrm>
        </p:spPr>
        <p:txBody>
          <a:bodyPr/>
          <a:lstStyle>
            <a:lvl1pPr marL="0" indent="0">
              <a:buNone/>
              <a:defRPr sz="900">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5541864" y="4055931"/>
            <a:ext cx="2315750" cy="180000"/>
          </a:xfrm>
        </p:spPr>
        <p:txBody>
          <a:bodyPr/>
          <a:lstStyle>
            <a:lvl1pPr marL="0" indent="0">
              <a:buNone/>
              <a:defRPr sz="900">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4589864" y="3578084"/>
            <a:ext cx="777600" cy="778959"/>
          </a:xfrm>
          <a:prstGeom prst="ellipse">
            <a:avLst/>
          </a:prstGeom>
        </p:spPr>
        <p:txBody>
          <a:bodyPr anchor="ctr"/>
          <a:lstStyle>
            <a:lvl1pPr marL="0" indent="0" algn="ctr">
              <a:buNone/>
              <a:defRPr sz="675">
                <a:solidFill>
                  <a:schemeClr val="bg1"/>
                </a:solidFill>
              </a:defRPr>
            </a:lvl1pPr>
          </a:lstStyle>
          <a:p>
            <a:r>
              <a:rPr lang="en-US"/>
              <a:t>Click icon to add picture</a:t>
            </a:r>
            <a:endParaRPr lang="en-GB" dirty="0"/>
          </a:p>
        </p:txBody>
      </p:sp>
      <p:sp>
        <p:nvSpPr>
          <p:cNvPr id="9" name="Text Placeholder 8">
            <a:extLst>
              <a:ext uri="{FF2B5EF4-FFF2-40B4-BE49-F238E27FC236}">
                <a16:creationId xmlns:a16="http://schemas.microsoft.com/office/drawing/2014/main" id="{5DB83DAE-9FEB-4E9C-85BA-A34BD239275A}"/>
              </a:ext>
            </a:extLst>
          </p:cNvPr>
          <p:cNvSpPr>
            <a:spLocks noGrp="1"/>
          </p:cNvSpPr>
          <p:nvPr>
            <p:ph type="body" sz="quarter" idx="17" hasCustomPrompt="1"/>
          </p:nvPr>
        </p:nvSpPr>
        <p:spPr>
          <a:xfrm>
            <a:off x="4589866" y="1137921"/>
            <a:ext cx="4096935" cy="373807"/>
          </a:xfrm>
        </p:spPr>
        <p:txBody>
          <a:bodyPr/>
          <a:lstStyle>
            <a:lvl1pPr marL="0" indent="0">
              <a:buNone/>
              <a:defRPr/>
            </a:lvl1pPr>
          </a:lstStyle>
          <a:p>
            <a:pPr lvl="0"/>
            <a:r>
              <a:rPr lang="en-US" dirty="0"/>
              <a:t>Key Takeaways</a:t>
            </a:r>
          </a:p>
        </p:txBody>
      </p:sp>
      <p:sp>
        <p:nvSpPr>
          <p:cNvPr id="15" name="Text Placeholder 8">
            <a:extLst>
              <a:ext uri="{FF2B5EF4-FFF2-40B4-BE49-F238E27FC236}">
                <a16:creationId xmlns:a16="http://schemas.microsoft.com/office/drawing/2014/main" id="{C1ABE303-7041-4312-AD03-0E872AEF99BE}"/>
              </a:ext>
            </a:extLst>
          </p:cNvPr>
          <p:cNvSpPr>
            <a:spLocks noGrp="1"/>
          </p:cNvSpPr>
          <p:nvPr>
            <p:ph type="body" sz="quarter" idx="18" hasCustomPrompt="1"/>
          </p:nvPr>
        </p:nvSpPr>
        <p:spPr>
          <a:xfrm>
            <a:off x="4589866" y="1635009"/>
            <a:ext cx="4096935" cy="1611554"/>
          </a:xfrm>
        </p:spPr>
        <p:txBody>
          <a:bodyPr/>
          <a:lstStyle>
            <a:lvl1pPr marL="0" indent="0">
              <a:buNone/>
              <a:defRPr sz="1199"/>
            </a:lvl1pPr>
          </a:lstStyle>
          <a:p>
            <a:pPr lvl="0"/>
            <a:r>
              <a:rPr lang="en-US" dirty="0"/>
              <a:t>Content EY Interstate Light, 16pt, Lorem ipsum dolor, 12pt, </a:t>
            </a:r>
            <a:r>
              <a:rPr lang="en-US" dirty="0" err="1"/>
              <a:t>Utinam</a:t>
            </a:r>
            <a:r>
              <a:rPr lang="en-US" dirty="0"/>
              <a:t> </a:t>
            </a:r>
            <a:r>
              <a:rPr lang="en-US" dirty="0" err="1"/>
              <a:t>nonumy</a:t>
            </a:r>
            <a:r>
              <a:rPr lang="en-US" dirty="0"/>
              <a:t> </a:t>
            </a:r>
            <a:r>
              <a:rPr lang="en-US" dirty="0" err="1"/>
              <a:t>abhorreant</a:t>
            </a:r>
            <a:r>
              <a:rPr lang="en-US" dirty="0"/>
              <a:t> </a:t>
            </a:r>
            <a:r>
              <a:rPr lang="en-US" dirty="0" err="1"/>
              <a:t>sead</a:t>
            </a:r>
            <a:r>
              <a:rPr lang="en-US" dirty="0"/>
              <a:t>. </a:t>
            </a:r>
            <a:r>
              <a:rPr lang="en-US" dirty="0" err="1"/>
              <a:t>Putant</a:t>
            </a:r>
            <a:r>
              <a:rPr lang="en-US" dirty="0"/>
              <a:t> </a:t>
            </a:r>
            <a:r>
              <a:rPr lang="en-US" dirty="0" err="1"/>
              <a:t>probatus</a:t>
            </a:r>
            <a:r>
              <a:rPr lang="en-US" dirty="0"/>
              <a:t> id vis, ad his </a:t>
            </a:r>
            <a:r>
              <a:rPr lang="en-US" dirty="0" err="1"/>
              <a:t>meis</a:t>
            </a:r>
            <a:r>
              <a:rPr lang="en-US" dirty="0"/>
              <a:t> </a:t>
            </a:r>
            <a:r>
              <a:rPr lang="en-US" dirty="0" err="1"/>
              <a:t>habemus</a:t>
            </a:r>
            <a:r>
              <a:rPr lang="en-US" dirty="0"/>
              <a:t> </a:t>
            </a:r>
            <a:r>
              <a:rPr lang="en-US" dirty="0" err="1"/>
              <a:t>repudiare</a:t>
            </a:r>
            <a:r>
              <a:rPr lang="en-US" dirty="0"/>
              <a:t>, has an </a:t>
            </a:r>
            <a:r>
              <a:rPr lang="en-US" dirty="0" err="1"/>
              <a:t>pericula</a:t>
            </a:r>
            <a:r>
              <a:rPr lang="en-US" dirty="0"/>
              <a:t> </a:t>
            </a:r>
            <a:r>
              <a:rPr lang="en-US" dirty="0" err="1"/>
              <a:t>tractatos</a:t>
            </a:r>
            <a:r>
              <a:rPr lang="en-US" dirty="0"/>
              <a:t>. </a:t>
            </a:r>
            <a:r>
              <a:rPr lang="en-US" dirty="0" err="1"/>
              <a:t>Nec</a:t>
            </a:r>
            <a:r>
              <a:rPr lang="en-US" dirty="0"/>
              <a:t> </a:t>
            </a:r>
            <a:r>
              <a:rPr lang="en-US" dirty="0" err="1"/>
              <a:t>debitis</a:t>
            </a:r>
            <a:r>
              <a:rPr lang="en-US" dirty="0"/>
              <a:t> </a:t>
            </a:r>
            <a:r>
              <a:rPr lang="en-US" dirty="0" err="1"/>
              <a:t>dissentias</a:t>
            </a:r>
            <a:r>
              <a:rPr lang="en-US" dirty="0"/>
              <a:t> ad. </a:t>
            </a:r>
            <a:r>
              <a:rPr lang="en-US" dirty="0" err="1"/>
              <a:t>Patrioque</a:t>
            </a:r>
            <a:r>
              <a:rPr lang="en-US" dirty="0"/>
              <a:t> </a:t>
            </a:r>
            <a:r>
              <a:rPr lang="en-US" dirty="0" err="1"/>
              <a:t>voluptatum</a:t>
            </a:r>
            <a:r>
              <a:rPr lang="en-US" dirty="0"/>
              <a:t> </a:t>
            </a:r>
            <a:r>
              <a:rPr lang="en-US" dirty="0" err="1"/>
              <a:t>sed</a:t>
            </a:r>
            <a:r>
              <a:rPr lang="en-US" dirty="0"/>
              <a:t> ex, id </a:t>
            </a:r>
            <a:r>
              <a:rPr lang="en-US" dirty="0" err="1"/>
              <a:t>admodum</a:t>
            </a:r>
            <a:r>
              <a:rPr lang="en-US" dirty="0"/>
              <a:t>.</a:t>
            </a:r>
          </a:p>
          <a:p>
            <a:pPr lvl="0"/>
            <a:endParaRPr lang="en-US" dirty="0"/>
          </a:p>
        </p:txBody>
      </p:sp>
      <p:sp>
        <p:nvSpPr>
          <p:cNvPr id="16" name="Line 10">
            <a:extLst>
              <a:ext uri="{FF2B5EF4-FFF2-40B4-BE49-F238E27FC236}">
                <a16:creationId xmlns:a16="http://schemas.microsoft.com/office/drawing/2014/main" id="{C37BF1DE-E4E1-40C4-B510-30A0AC8ABDB8}"/>
              </a:ext>
            </a:extLst>
          </p:cNvPr>
          <p:cNvSpPr>
            <a:spLocks noChangeShapeType="1"/>
          </p:cNvSpPr>
          <p:nvPr userDrawn="1"/>
        </p:nvSpPr>
        <p:spPr bwMode="auto">
          <a:xfrm>
            <a:off x="457201" y="907750"/>
            <a:ext cx="8258782"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a:extLst>
              <a:ext uri="{FF2B5EF4-FFF2-40B4-BE49-F238E27FC236}">
                <a16:creationId xmlns:a16="http://schemas.microsoft.com/office/drawing/2014/main" id="{5F1D44C6-2A68-4AD7-9CC8-54BCF1002719}"/>
              </a:ext>
            </a:extLst>
          </p:cNvPr>
          <p:cNvSpPr>
            <a:spLocks noGrp="1"/>
          </p:cNvSpPr>
          <p:nvPr>
            <p:ph type="dt" sz="half" idx="19"/>
          </p:nvPr>
        </p:nvSpPr>
        <p:spPr/>
        <p:txBody>
          <a:bodyPr/>
          <a:lstStyle/>
          <a:p>
            <a:fld id="{9664C035-6A58-4B86-A7B1-540D1C3A5C34}" type="datetime3">
              <a:rPr lang="en-US" smtClean="0"/>
              <a:t>30 October 2023</a:t>
            </a:fld>
            <a:endParaRPr lang="en-IN" dirty="0"/>
          </a:p>
        </p:txBody>
      </p:sp>
      <p:sp>
        <p:nvSpPr>
          <p:cNvPr id="4" name="Footer Placeholder 3">
            <a:extLst>
              <a:ext uri="{FF2B5EF4-FFF2-40B4-BE49-F238E27FC236}">
                <a16:creationId xmlns:a16="http://schemas.microsoft.com/office/drawing/2014/main" id="{E62191FF-C540-403B-944B-8EC413F39BAA}"/>
              </a:ext>
            </a:extLst>
          </p:cNvPr>
          <p:cNvSpPr>
            <a:spLocks noGrp="1"/>
          </p:cNvSpPr>
          <p:nvPr>
            <p:ph type="ftr" sz="quarter" idx="20"/>
          </p:nvPr>
        </p:nvSpPr>
        <p:spPr/>
        <p:txBody>
          <a:bodyPr/>
          <a:lstStyle/>
          <a:p>
            <a:r>
              <a:rPr lang="en-IN"/>
              <a:t>Presentation title</a:t>
            </a:r>
            <a:endParaRPr lang="en-IN" dirty="0"/>
          </a:p>
        </p:txBody>
      </p:sp>
      <p:sp>
        <p:nvSpPr>
          <p:cNvPr id="6" name="Slide Number Placeholder 5">
            <a:extLst>
              <a:ext uri="{FF2B5EF4-FFF2-40B4-BE49-F238E27FC236}">
                <a16:creationId xmlns:a16="http://schemas.microsoft.com/office/drawing/2014/main" id="{FC910440-F38E-4BBB-A6D3-3297528ECACE}"/>
              </a:ext>
            </a:extLst>
          </p:cNvPr>
          <p:cNvSpPr>
            <a:spLocks noGrp="1"/>
          </p:cNvSpPr>
          <p:nvPr>
            <p:ph type="sldNum" sz="quarter" idx="21"/>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437772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Standard slide_Quotes">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607F99-5C2B-4FC6-A3DF-23E011C8426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
        <p:nvSpPr>
          <p:cNvPr id="2" name="Date Placeholder 1">
            <a:extLst>
              <a:ext uri="{FF2B5EF4-FFF2-40B4-BE49-F238E27FC236}">
                <a16:creationId xmlns:a16="http://schemas.microsoft.com/office/drawing/2014/main" id="{B8A3025C-3438-4F2B-8F2C-C1B75E95834B}"/>
              </a:ext>
            </a:extLst>
          </p:cNvPr>
          <p:cNvSpPr>
            <a:spLocks noGrp="1"/>
          </p:cNvSpPr>
          <p:nvPr>
            <p:ph type="dt" sz="half" idx="10"/>
          </p:nvPr>
        </p:nvSpPr>
        <p:spPr/>
        <p:txBody>
          <a:bodyPr/>
          <a:lstStyle/>
          <a:p>
            <a:fld id="{CAE98AB9-6E37-47C1-9D85-4203001C89FC}" type="datetime3">
              <a:rPr lang="en-US" smtClean="0"/>
              <a:t>30 October 2023</a:t>
            </a:fld>
            <a:endParaRPr lang="en-IN" dirty="0"/>
          </a:p>
        </p:txBody>
      </p:sp>
      <p:sp>
        <p:nvSpPr>
          <p:cNvPr id="3" name="Footer Placeholder 2">
            <a:extLst>
              <a:ext uri="{FF2B5EF4-FFF2-40B4-BE49-F238E27FC236}">
                <a16:creationId xmlns:a16="http://schemas.microsoft.com/office/drawing/2014/main" id="{464889EE-A272-4972-94F8-C2BB4522732C}"/>
              </a:ext>
            </a:extLst>
          </p:cNvPr>
          <p:cNvSpPr>
            <a:spLocks noGrp="1"/>
          </p:cNvSpPr>
          <p:nvPr>
            <p:ph type="ftr" sz="quarter" idx="11"/>
          </p:nvPr>
        </p:nvSpPr>
        <p:spPr/>
        <p:txBody>
          <a:bodyPr/>
          <a:lstStyle/>
          <a:p>
            <a:r>
              <a:rPr lang="en-IN"/>
              <a:t>Presentation title</a:t>
            </a:r>
            <a:endParaRPr lang="en-IN" dirty="0"/>
          </a:p>
        </p:txBody>
      </p:sp>
      <p:sp>
        <p:nvSpPr>
          <p:cNvPr id="5" name="Slide Number Placeholder 4">
            <a:extLst>
              <a:ext uri="{FF2B5EF4-FFF2-40B4-BE49-F238E27FC236}">
                <a16:creationId xmlns:a16="http://schemas.microsoft.com/office/drawing/2014/main" id="{F997A7D4-D39D-42B7-9480-78FE2F6F90D3}"/>
              </a:ext>
            </a:extLst>
          </p:cNvPr>
          <p:cNvSpPr>
            <a:spLocks noGrp="1"/>
          </p:cNvSpPr>
          <p:nvPr>
            <p:ph type="sldNum" sz="quarter" idx="12"/>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209501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Standard slide_Quotes">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607F99-5C2B-4FC6-A3DF-23E011C8426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
        <p:nvSpPr>
          <p:cNvPr id="3" name="Text Placeholder 6">
            <a:extLst>
              <a:ext uri="{FF2B5EF4-FFF2-40B4-BE49-F238E27FC236}">
                <a16:creationId xmlns:a16="http://schemas.microsoft.com/office/drawing/2014/main" id="{BD7B1EAA-D62E-426F-9D29-F674CEB29C31}"/>
              </a:ext>
            </a:extLst>
          </p:cNvPr>
          <p:cNvSpPr>
            <a:spLocks noGrp="1"/>
          </p:cNvSpPr>
          <p:nvPr>
            <p:ph type="body" sz="quarter" idx="10"/>
          </p:nvPr>
        </p:nvSpPr>
        <p:spPr>
          <a:xfrm>
            <a:off x="1926000" y="2060235"/>
            <a:ext cx="5292000" cy="3025522"/>
          </a:xfrm>
        </p:spPr>
        <p:txBody>
          <a:bodyPr lIns="0" tIns="0" rIns="0" bIns="0">
            <a:noAutofit/>
          </a:bodyPr>
          <a:lstStyle>
            <a:lvl1pPr marL="0" indent="0" algn="ctr">
              <a:buNone/>
              <a:defRPr lang="en-US" sz="2800" dirty="0" smtClean="0">
                <a:latin typeface="Georgia" panose="02040502050405020303" pitchFamily="18" charset="0"/>
              </a:defRPr>
            </a:lvl1pPr>
          </a:lstStyle>
          <a:p>
            <a:pPr marL="356616" lvl="0" indent="-356616" algn="ctr">
              <a:spcBef>
                <a:spcPts val="0"/>
              </a:spcBef>
            </a:pPr>
            <a:r>
              <a:rPr lang="en-US" dirty="0"/>
              <a:t>Edit Master text styles</a:t>
            </a:r>
          </a:p>
        </p:txBody>
      </p:sp>
      <p:sp>
        <p:nvSpPr>
          <p:cNvPr id="5" name="Text Placeholder 6">
            <a:extLst>
              <a:ext uri="{FF2B5EF4-FFF2-40B4-BE49-F238E27FC236}">
                <a16:creationId xmlns:a16="http://schemas.microsoft.com/office/drawing/2014/main" id="{C43D8C34-69FC-4DEE-BC95-D2F629475EBD}"/>
              </a:ext>
            </a:extLst>
          </p:cNvPr>
          <p:cNvSpPr>
            <a:spLocks noGrp="1"/>
          </p:cNvSpPr>
          <p:nvPr>
            <p:ph type="body" sz="quarter" idx="11" hasCustomPrompt="1"/>
          </p:nvPr>
        </p:nvSpPr>
        <p:spPr>
          <a:xfrm>
            <a:off x="1926000" y="5516838"/>
            <a:ext cx="5292000" cy="316838"/>
          </a:xfrm>
        </p:spPr>
        <p:txBody>
          <a:bodyPr lIns="0" tIns="0" rIns="0" bIns="0">
            <a:noAutofit/>
          </a:bodyPr>
          <a:lstStyle>
            <a:lvl1pPr marL="0" indent="0" algn="ctr">
              <a:buNone/>
              <a:defRPr lang="en-US" sz="1600" dirty="0" smtClean="0">
                <a:solidFill>
                  <a:srgbClr val="FFE600"/>
                </a:solidFill>
                <a:latin typeface="+mn-lt"/>
              </a:defRPr>
            </a:lvl1pPr>
          </a:lstStyle>
          <a:p>
            <a:pPr marL="356616" lvl="0" indent="-356616" algn="ctr">
              <a:spcBef>
                <a:spcPts val="0"/>
              </a:spcBef>
              <a:spcAft>
                <a:spcPts val="600"/>
              </a:spcAft>
            </a:pPr>
            <a:r>
              <a:rPr lang="en-US" dirty="0"/>
              <a:t>Name Surname</a:t>
            </a:r>
          </a:p>
        </p:txBody>
      </p:sp>
      <p:sp>
        <p:nvSpPr>
          <p:cNvPr id="6" name="Text Placeholder 6">
            <a:extLst>
              <a:ext uri="{FF2B5EF4-FFF2-40B4-BE49-F238E27FC236}">
                <a16:creationId xmlns:a16="http://schemas.microsoft.com/office/drawing/2014/main" id="{8E78FCBB-C01D-4FF8-828E-0E27552CA9CC}"/>
              </a:ext>
            </a:extLst>
          </p:cNvPr>
          <p:cNvSpPr>
            <a:spLocks noGrp="1"/>
          </p:cNvSpPr>
          <p:nvPr>
            <p:ph type="body" sz="quarter" idx="12" hasCustomPrompt="1"/>
          </p:nvPr>
        </p:nvSpPr>
        <p:spPr>
          <a:xfrm>
            <a:off x="1926000" y="5828877"/>
            <a:ext cx="5292000" cy="316838"/>
          </a:xfrm>
        </p:spPr>
        <p:txBody>
          <a:bodyPr vert="horz" lIns="0" tIns="0" rIns="0" bIns="0" rtlCol="0" anchor="t" anchorCtr="0">
            <a:noAutofit/>
          </a:bodyPr>
          <a:lstStyle>
            <a:lvl1pPr marL="0" indent="0" algn="ctr">
              <a:buNone/>
              <a:defRPr lang="en-US" sz="1600" dirty="0" smtClean="0">
                <a:latin typeface="+mn-lt"/>
              </a:defRPr>
            </a:lvl1pPr>
          </a:lstStyle>
          <a:p>
            <a:pPr marL="356616" lvl="0" indent="-356616" algn="ctr">
              <a:spcBef>
                <a:spcPts val="0"/>
              </a:spcBef>
              <a:spcAft>
                <a:spcPts val="600"/>
              </a:spcAft>
            </a:pPr>
            <a:r>
              <a:rPr lang="en-US" dirty="0"/>
              <a:t>Job Title</a:t>
            </a:r>
          </a:p>
        </p:txBody>
      </p:sp>
      <p:sp>
        <p:nvSpPr>
          <p:cNvPr id="7" name="Text Placeholder 11">
            <a:extLst>
              <a:ext uri="{FF2B5EF4-FFF2-40B4-BE49-F238E27FC236}">
                <a16:creationId xmlns:a16="http://schemas.microsoft.com/office/drawing/2014/main" id="{0AD41D48-C813-4F78-A2C8-0758D2B7DC18}"/>
              </a:ext>
            </a:extLst>
          </p:cNvPr>
          <p:cNvSpPr txBox="1">
            <a:spLocks/>
          </p:cNvSpPr>
          <p:nvPr userDrawn="1"/>
        </p:nvSpPr>
        <p:spPr>
          <a:xfrm>
            <a:off x="3402806" y="979787"/>
            <a:ext cx="2338388" cy="882687"/>
          </a:xfrm>
          <a:prstGeom prst="rect">
            <a:avLst/>
          </a:prstGeom>
        </p:spPr>
        <p:txBody>
          <a:bodyPr lIns="0" tIns="0" rIns="0" bIns="0">
            <a:noAutofit/>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1200" dirty="0">
                <a:solidFill>
                  <a:schemeClr val="tx2"/>
                </a:solidFill>
                <a:latin typeface="Georgia" panose="02040502050405020303" pitchFamily="18" charset="0"/>
              </a:rPr>
              <a:t>“ </a:t>
            </a:r>
          </a:p>
        </p:txBody>
      </p:sp>
    </p:spTree>
    <p:extLst>
      <p:ext uri="{BB962C8B-B14F-4D97-AF65-F5344CB8AC3E}">
        <p14:creationId xmlns:p14="http://schemas.microsoft.com/office/powerpoint/2010/main" val="1648088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Standard slide_Quotes">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607F99-5C2B-4FC6-A3DF-23E011C8426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
        <p:nvSpPr>
          <p:cNvPr id="7" name="Text Placeholder 11">
            <a:extLst>
              <a:ext uri="{FF2B5EF4-FFF2-40B4-BE49-F238E27FC236}">
                <a16:creationId xmlns:a16="http://schemas.microsoft.com/office/drawing/2014/main" id="{8FBE9395-9BF1-4306-9F29-1F8E92C9F8DB}"/>
              </a:ext>
            </a:extLst>
          </p:cNvPr>
          <p:cNvSpPr txBox="1">
            <a:spLocks/>
          </p:cNvSpPr>
          <p:nvPr userDrawn="1"/>
        </p:nvSpPr>
        <p:spPr>
          <a:xfrm>
            <a:off x="375751" y="1488927"/>
            <a:ext cx="2338388" cy="858838"/>
          </a:xfrm>
          <a:prstGeom prst="rect">
            <a:avLst/>
          </a:prstGeom>
        </p:spPr>
        <p:txBody>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1200" dirty="0">
                <a:solidFill>
                  <a:schemeClr val="tx2"/>
                </a:solidFill>
                <a:latin typeface="Georgia" panose="02040502050405020303" pitchFamily="18" charset="0"/>
              </a:rPr>
              <a:t>“</a:t>
            </a:r>
          </a:p>
        </p:txBody>
      </p:sp>
      <p:sp>
        <p:nvSpPr>
          <p:cNvPr id="8" name="Text Placeholder 6">
            <a:extLst>
              <a:ext uri="{FF2B5EF4-FFF2-40B4-BE49-F238E27FC236}">
                <a16:creationId xmlns:a16="http://schemas.microsoft.com/office/drawing/2014/main" id="{87DD12F9-AC78-4784-A2C0-5FB6EC5AA315}"/>
              </a:ext>
            </a:extLst>
          </p:cNvPr>
          <p:cNvSpPr>
            <a:spLocks noGrp="1"/>
          </p:cNvSpPr>
          <p:nvPr>
            <p:ph type="body" sz="quarter" idx="10"/>
          </p:nvPr>
        </p:nvSpPr>
        <p:spPr>
          <a:xfrm>
            <a:off x="411750" y="2526765"/>
            <a:ext cx="5292000" cy="1800000"/>
          </a:xfrm>
        </p:spPr>
        <p:txBody>
          <a:bodyPr lIns="90000" tIns="46800" rIns="90000" bIns="46800"/>
          <a:lstStyle>
            <a:lvl1pPr marL="0" indent="0">
              <a:buNone/>
              <a:defRPr lang="en-US" sz="2800" dirty="0" smtClean="0">
                <a:latin typeface="Georgia" panose="02040502050405020303" pitchFamily="18" charset="0"/>
              </a:defRPr>
            </a:lvl1pPr>
          </a:lstStyle>
          <a:p>
            <a:pPr marL="356616" lvl="0" indent="-356616">
              <a:spcBef>
                <a:spcPts val="0"/>
              </a:spcBef>
            </a:pPr>
            <a:r>
              <a:rPr lang="en-US" dirty="0"/>
              <a:t>Edit Master text styles</a:t>
            </a:r>
          </a:p>
        </p:txBody>
      </p:sp>
      <p:sp>
        <p:nvSpPr>
          <p:cNvPr id="9" name="Text Placeholder 6">
            <a:extLst>
              <a:ext uri="{FF2B5EF4-FFF2-40B4-BE49-F238E27FC236}">
                <a16:creationId xmlns:a16="http://schemas.microsoft.com/office/drawing/2014/main" id="{3BB2527F-4DCE-4CB5-A96D-2E432FD5A07B}"/>
              </a:ext>
            </a:extLst>
          </p:cNvPr>
          <p:cNvSpPr>
            <a:spLocks noGrp="1"/>
          </p:cNvSpPr>
          <p:nvPr>
            <p:ph type="body" sz="quarter" idx="11" hasCustomPrompt="1"/>
          </p:nvPr>
        </p:nvSpPr>
        <p:spPr>
          <a:xfrm>
            <a:off x="411750" y="4632765"/>
            <a:ext cx="5292000" cy="316838"/>
          </a:xfrm>
        </p:spPr>
        <p:txBody>
          <a:bodyPr lIns="90000" tIns="46800" rIns="90000" bIns="46800"/>
          <a:lstStyle>
            <a:lvl1pPr marL="0" indent="0" algn="l" defTabSz="914400" rtl="0" eaLnBrk="1" latinLnBrk="0" hangingPunct="1">
              <a:spcBef>
                <a:spcPts val="0"/>
              </a:spcBef>
              <a:spcAft>
                <a:spcPts val="600"/>
              </a:spcAft>
              <a:buClr>
                <a:schemeClr val="tx2"/>
              </a:buClr>
              <a:buSzPct val="70000"/>
              <a:buFont typeface="Arial" pitchFamily="34" charset="0"/>
              <a:buNone/>
              <a:defRPr lang="en-US" sz="1600" kern="1200" dirty="0" smtClean="0">
                <a:solidFill>
                  <a:schemeClr val="tx2"/>
                </a:solidFill>
                <a:latin typeface="+mn-lt"/>
                <a:ea typeface="+mn-ea"/>
                <a:cs typeface="+mn-cs"/>
              </a:defRPr>
            </a:lvl1pPr>
            <a:lvl2pPr marL="356616" indent="0">
              <a:buNone/>
              <a:defRPr lang="en-US" sz="2000" smtClean="0">
                <a:latin typeface="+mn-lt"/>
              </a:defRPr>
            </a:lvl2pPr>
            <a:lvl3pPr>
              <a:defRPr lang="en-US" sz="1800" smtClean="0">
                <a:latin typeface="+mn-lt"/>
              </a:defRPr>
            </a:lvl3pPr>
            <a:lvl4pPr>
              <a:defRPr lang="en-US" sz="1600" smtClean="0">
                <a:latin typeface="+mn-lt"/>
              </a:defRPr>
            </a:lvl4pPr>
            <a:lvl5pPr>
              <a:defRPr lang="en-IN" sz="1600">
                <a:latin typeface="+mn-lt"/>
              </a:defRPr>
            </a:lvl5pPr>
          </a:lstStyle>
          <a:p>
            <a:pPr marL="0" lvl="0" indent="0">
              <a:spcBef>
                <a:spcPts val="0"/>
              </a:spcBef>
              <a:buNone/>
            </a:pPr>
            <a:r>
              <a:rPr lang="en-US" dirty="0"/>
              <a:t>Name Surname</a:t>
            </a:r>
          </a:p>
        </p:txBody>
      </p:sp>
      <p:sp>
        <p:nvSpPr>
          <p:cNvPr id="10" name="Text Placeholder 6">
            <a:extLst>
              <a:ext uri="{FF2B5EF4-FFF2-40B4-BE49-F238E27FC236}">
                <a16:creationId xmlns:a16="http://schemas.microsoft.com/office/drawing/2014/main" id="{47DFFB3C-E689-440E-8EDB-465853B34606}"/>
              </a:ext>
            </a:extLst>
          </p:cNvPr>
          <p:cNvSpPr>
            <a:spLocks noGrp="1"/>
          </p:cNvSpPr>
          <p:nvPr>
            <p:ph type="body" sz="quarter" idx="12" hasCustomPrompt="1"/>
          </p:nvPr>
        </p:nvSpPr>
        <p:spPr>
          <a:xfrm>
            <a:off x="411750" y="4971442"/>
            <a:ext cx="5292000" cy="316838"/>
          </a:xfrm>
        </p:spPr>
        <p:txBody>
          <a:bodyPr lIns="90000" tIns="46800" rIns="90000" bIns="46800"/>
          <a:lstStyle>
            <a:lvl1pPr marL="0" indent="0" algn="l" defTabSz="914400" rtl="0" eaLnBrk="1" latinLnBrk="0" hangingPunct="1">
              <a:spcBef>
                <a:spcPts val="0"/>
              </a:spcBef>
              <a:spcAft>
                <a:spcPts val="600"/>
              </a:spcAft>
              <a:buClr>
                <a:schemeClr val="tx2"/>
              </a:buClr>
              <a:buSzPct val="70000"/>
              <a:buFont typeface="Arial" pitchFamily="34" charset="0"/>
              <a:buNone/>
              <a:defRPr lang="en-US" sz="1600" kern="1200" dirty="0" smtClean="0">
                <a:solidFill>
                  <a:schemeClr val="bg1"/>
                </a:solidFill>
                <a:latin typeface="+mn-lt"/>
                <a:ea typeface="+mn-ea"/>
                <a:cs typeface="+mn-cs"/>
              </a:defRPr>
            </a:lvl1pPr>
            <a:lvl2pPr marL="356616" indent="0">
              <a:buNone/>
              <a:defRPr lang="en-US" sz="2000" smtClean="0">
                <a:latin typeface="+mn-lt"/>
              </a:defRPr>
            </a:lvl2pPr>
            <a:lvl3pPr>
              <a:defRPr lang="en-US" sz="1800" smtClean="0">
                <a:latin typeface="+mn-lt"/>
              </a:defRPr>
            </a:lvl3pPr>
            <a:lvl4pPr>
              <a:defRPr lang="en-US" sz="1600" smtClean="0">
                <a:latin typeface="+mn-lt"/>
              </a:defRPr>
            </a:lvl4pPr>
            <a:lvl5pPr>
              <a:defRPr lang="en-IN" sz="1600">
                <a:latin typeface="+mn-lt"/>
              </a:defRPr>
            </a:lvl5pPr>
          </a:lstStyle>
          <a:p>
            <a:pPr marL="0" lvl="0" indent="0">
              <a:spcBef>
                <a:spcPts val="0"/>
              </a:spcBef>
              <a:buNone/>
            </a:pPr>
            <a:r>
              <a:rPr lang="en-US" dirty="0"/>
              <a:t>Job Title</a:t>
            </a:r>
          </a:p>
        </p:txBody>
      </p:sp>
    </p:spTree>
    <p:extLst>
      <p:ext uri="{BB962C8B-B14F-4D97-AF65-F5344CB8AC3E}">
        <p14:creationId xmlns:p14="http://schemas.microsoft.com/office/powerpoint/2010/main" val="13734392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400"/>
          </a:xfrm>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idx="1"/>
          </p:nvPr>
        </p:nvSpPr>
        <p:spPr>
          <a:xfrm>
            <a:off x="457201" y="1137920"/>
            <a:ext cx="6175841" cy="4834800"/>
          </a:xfrm>
        </p:spPr>
        <p:txBody>
          <a:bodyPr/>
          <a:lstStyle>
            <a:lvl1pPr marL="0" indent="0">
              <a:buNone/>
              <a:defRPr>
                <a:solidFill>
                  <a:schemeClr val="bg1"/>
                </a:solidFill>
              </a:defRPr>
            </a:lvl1pPr>
            <a:lvl2pPr marL="267319">
              <a:defRPr>
                <a:solidFill>
                  <a:schemeClr val="bg1"/>
                </a:solidFill>
              </a:defRPr>
            </a:lvl2pPr>
            <a:lvl3pPr marL="534639">
              <a:defRPr>
                <a:solidFill>
                  <a:schemeClr val="bg1"/>
                </a:solidFill>
              </a:defRPr>
            </a:lvl3pPr>
            <a:lvl4pPr marL="801958">
              <a:defRPr>
                <a:solidFill>
                  <a:schemeClr val="bg1"/>
                </a:solidFill>
              </a:defRPr>
            </a:lvl4pPr>
            <a:lvl5pPr marL="1069277">
              <a:defRPr sz="9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Line 11">
            <a:extLst>
              <a:ext uri="{FF2B5EF4-FFF2-40B4-BE49-F238E27FC236}">
                <a16:creationId xmlns:a16="http://schemas.microsoft.com/office/drawing/2014/main" id="{95EDADD0-A4AE-43D1-A8CA-F0D422EBF998}"/>
              </a:ext>
            </a:extLst>
          </p:cNvPr>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7" name="Line 10">
            <a:extLst>
              <a:ext uri="{FF2B5EF4-FFF2-40B4-BE49-F238E27FC236}">
                <a16:creationId xmlns:a16="http://schemas.microsoft.com/office/drawing/2014/main" id="{0DC4E272-5E22-4B3C-94CE-7BFF319FA14A}"/>
              </a:ext>
            </a:extLst>
          </p:cNvPr>
          <p:cNvSpPr>
            <a:spLocks noChangeShapeType="1"/>
          </p:cNvSpPr>
          <p:nvPr userDrawn="1"/>
        </p:nvSpPr>
        <p:spPr bwMode="auto">
          <a:xfrm>
            <a:off x="457201" y="907750"/>
            <a:ext cx="8258782"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9" name="Date Placeholder 8">
            <a:extLst>
              <a:ext uri="{FF2B5EF4-FFF2-40B4-BE49-F238E27FC236}">
                <a16:creationId xmlns:a16="http://schemas.microsoft.com/office/drawing/2014/main" id="{B26A883D-CB1B-44DF-B864-E08C3B09A708}"/>
              </a:ext>
            </a:extLst>
          </p:cNvPr>
          <p:cNvSpPr>
            <a:spLocks noGrp="1"/>
          </p:cNvSpPr>
          <p:nvPr>
            <p:ph type="dt" sz="half" idx="10"/>
          </p:nvPr>
        </p:nvSpPr>
        <p:spPr/>
        <p:txBody>
          <a:bodyPr/>
          <a:lstStyle/>
          <a:p>
            <a:fld id="{9009D85F-FCA3-430D-9DE7-15726AAD19A7}" type="datetime3">
              <a:rPr lang="en-US" smtClean="0"/>
              <a:t>30 October 2023</a:t>
            </a:fld>
            <a:endParaRPr lang="en-IN" dirty="0"/>
          </a:p>
        </p:txBody>
      </p:sp>
      <p:sp>
        <p:nvSpPr>
          <p:cNvPr id="10" name="Footer Placeholder 9">
            <a:extLst>
              <a:ext uri="{FF2B5EF4-FFF2-40B4-BE49-F238E27FC236}">
                <a16:creationId xmlns:a16="http://schemas.microsoft.com/office/drawing/2014/main" id="{2D518928-6D8C-4DEF-879C-4C4BB7FFA2F3}"/>
              </a:ext>
            </a:extLst>
          </p:cNvPr>
          <p:cNvSpPr>
            <a:spLocks noGrp="1"/>
          </p:cNvSpPr>
          <p:nvPr>
            <p:ph type="ftr" sz="quarter" idx="11"/>
          </p:nvPr>
        </p:nvSpPr>
        <p:spPr/>
        <p:txBody>
          <a:bodyPr/>
          <a:lstStyle/>
          <a:p>
            <a:r>
              <a:rPr lang="en-IN"/>
              <a:t>Presentation title</a:t>
            </a:r>
            <a:endParaRPr lang="en-IN" dirty="0"/>
          </a:p>
        </p:txBody>
      </p:sp>
      <p:sp>
        <p:nvSpPr>
          <p:cNvPr id="11" name="Slide Number Placeholder 10">
            <a:extLst>
              <a:ext uri="{FF2B5EF4-FFF2-40B4-BE49-F238E27FC236}">
                <a16:creationId xmlns:a16="http://schemas.microsoft.com/office/drawing/2014/main" id="{6D804FC6-AE5A-4130-8CE6-82D0878A8361}"/>
              </a:ext>
            </a:extLst>
          </p:cNvPr>
          <p:cNvSpPr>
            <a:spLocks noGrp="1"/>
          </p:cNvSpPr>
          <p:nvPr>
            <p:ph type="sldNum" sz="quarter" idx="12"/>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3318677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880"/>
          </a:xfrm>
        </p:spPr>
        <p:txBody>
          <a:bodyPr/>
          <a:lstStyle>
            <a:lvl1pPr>
              <a:defRPr>
                <a:solidFill>
                  <a:schemeClr val="bg1"/>
                </a:solidFill>
              </a:defRPr>
            </a:lvl1pPr>
          </a:lstStyle>
          <a:p>
            <a:r>
              <a:rPr lang="en-US"/>
              <a:t>Click to edit Master title style</a:t>
            </a:r>
            <a:endParaRPr lang="en-GB" dirty="0"/>
          </a:p>
        </p:txBody>
      </p:sp>
      <p:sp>
        <p:nvSpPr>
          <p:cNvPr id="7" name="Line 11">
            <a:extLst>
              <a:ext uri="{FF2B5EF4-FFF2-40B4-BE49-F238E27FC236}">
                <a16:creationId xmlns:a16="http://schemas.microsoft.com/office/drawing/2014/main" id="{7E606BA7-787F-40CD-BB00-3AEC32420A7E}"/>
              </a:ext>
            </a:extLst>
          </p:cNvPr>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6" name="Line 10">
            <a:extLst>
              <a:ext uri="{FF2B5EF4-FFF2-40B4-BE49-F238E27FC236}">
                <a16:creationId xmlns:a16="http://schemas.microsoft.com/office/drawing/2014/main" id="{8E9B660A-29E5-49A2-9D87-2D7C78CC1148}"/>
              </a:ext>
            </a:extLst>
          </p:cNvPr>
          <p:cNvSpPr>
            <a:spLocks noChangeShapeType="1"/>
          </p:cNvSpPr>
          <p:nvPr userDrawn="1"/>
        </p:nvSpPr>
        <p:spPr bwMode="auto">
          <a:xfrm>
            <a:off x="457201" y="907750"/>
            <a:ext cx="8258782"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Date Placeholder 7">
            <a:extLst>
              <a:ext uri="{FF2B5EF4-FFF2-40B4-BE49-F238E27FC236}">
                <a16:creationId xmlns:a16="http://schemas.microsoft.com/office/drawing/2014/main" id="{A7E05A20-B63F-4056-AEB2-E204776449C9}"/>
              </a:ext>
            </a:extLst>
          </p:cNvPr>
          <p:cNvSpPr>
            <a:spLocks noGrp="1"/>
          </p:cNvSpPr>
          <p:nvPr>
            <p:ph type="dt" sz="half" idx="10"/>
          </p:nvPr>
        </p:nvSpPr>
        <p:spPr/>
        <p:txBody>
          <a:bodyPr/>
          <a:lstStyle/>
          <a:p>
            <a:fld id="{E40DEA52-5ACD-455D-A5D0-FA719880D0C9}" type="datetime3">
              <a:rPr lang="en-US" smtClean="0"/>
              <a:t>30 October 2023</a:t>
            </a:fld>
            <a:endParaRPr lang="en-IN" dirty="0"/>
          </a:p>
        </p:txBody>
      </p:sp>
      <p:sp>
        <p:nvSpPr>
          <p:cNvPr id="9" name="Footer Placeholder 8">
            <a:extLst>
              <a:ext uri="{FF2B5EF4-FFF2-40B4-BE49-F238E27FC236}">
                <a16:creationId xmlns:a16="http://schemas.microsoft.com/office/drawing/2014/main" id="{9649782F-FB67-472E-B457-A8D4FC322866}"/>
              </a:ext>
            </a:extLst>
          </p:cNvPr>
          <p:cNvSpPr>
            <a:spLocks noGrp="1"/>
          </p:cNvSpPr>
          <p:nvPr>
            <p:ph type="ftr" sz="quarter" idx="11"/>
          </p:nvPr>
        </p:nvSpPr>
        <p:spPr/>
        <p:txBody>
          <a:bodyPr/>
          <a:lstStyle/>
          <a:p>
            <a:r>
              <a:rPr lang="en-IN"/>
              <a:t>Presentation title</a:t>
            </a:r>
            <a:endParaRPr lang="en-IN" dirty="0"/>
          </a:p>
        </p:txBody>
      </p:sp>
      <p:sp>
        <p:nvSpPr>
          <p:cNvPr id="10" name="Slide Number Placeholder 9">
            <a:extLst>
              <a:ext uri="{FF2B5EF4-FFF2-40B4-BE49-F238E27FC236}">
                <a16:creationId xmlns:a16="http://schemas.microsoft.com/office/drawing/2014/main" id="{A84EC9CE-483F-4F19-937D-371A9A12791F}"/>
              </a:ext>
            </a:extLst>
          </p:cNvPr>
          <p:cNvSpPr>
            <a:spLocks noGrp="1"/>
          </p:cNvSpPr>
          <p:nvPr>
            <p:ph type="sldNum" sz="quarter" idx="12"/>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40593284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880"/>
          </a:xfrm>
        </p:spPr>
        <p:txBody>
          <a:bodyPr/>
          <a:lstStyle>
            <a:lvl1pPr>
              <a:defRPr sz="2400">
                <a:solidFill>
                  <a:schemeClr val="bg1"/>
                </a:solidFill>
              </a:defRPr>
            </a:lvl1pPr>
          </a:lstStyle>
          <a:p>
            <a:r>
              <a:rPr lang="en-US"/>
              <a:t>Click to edit Master title style</a:t>
            </a:r>
            <a:endParaRPr lang="en-GB" dirty="0"/>
          </a:p>
        </p:txBody>
      </p:sp>
      <p:sp>
        <p:nvSpPr>
          <p:cNvPr id="3" name="Content Placeholder 2"/>
          <p:cNvSpPr>
            <a:spLocks noGrp="1"/>
          </p:cNvSpPr>
          <p:nvPr>
            <p:ph sz="half" idx="1"/>
          </p:nvPr>
        </p:nvSpPr>
        <p:spPr>
          <a:xfrm>
            <a:off x="457201" y="1137919"/>
            <a:ext cx="4038600" cy="4834800"/>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349"/>
            </a:lvl6pPr>
            <a:lvl7pPr>
              <a:defRPr sz="1349"/>
            </a:lvl7pPr>
            <a:lvl8pPr>
              <a:defRPr sz="1349"/>
            </a:lvl8pPr>
            <a:lvl9pPr>
              <a:defRPr sz="1349"/>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48201" y="1137919"/>
            <a:ext cx="4038600" cy="4834800"/>
          </a:xfrm>
        </p:spPr>
        <p:txBody>
          <a:bodyPr/>
          <a:lstStyle>
            <a:lvl1pPr>
              <a:defRPr sz="2000">
                <a:solidFill>
                  <a:schemeClr val="bg1"/>
                </a:solidFill>
              </a:defRPr>
            </a:lvl1pPr>
            <a:lvl2pPr>
              <a:defRPr sz="1800">
                <a:solidFill>
                  <a:schemeClr val="bg1"/>
                </a:solidFill>
              </a:defRPr>
            </a:lvl2pPr>
            <a:lvl3pPr>
              <a:defRPr sz="1400">
                <a:solidFill>
                  <a:schemeClr val="bg1"/>
                </a:solidFill>
              </a:defRPr>
            </a:lvl3pPr>
            <a:lvl4pPr>
              <a:defRPr sz="1600">
                <a:solidFill>
                  <a:schemeClr val="bg1"/>
                </a:solidFill>
              </a:defRPr>
            </a:lvl4pPr>
            <a:lvl5pPr>
              <a:defRPr sz="1200">
                <a:solidFill>
                  <a:schemeClr val="bg1"/>
                </a:solidFill>
              </a:defRPr>
            </a:lvl5pPr>
            <a:lvl6pPr>
              <a:defRPr sz="1349"/>
            </a:lvl6pPr>
            <a:lvl7pPr>
              <a:defRPr sz="1349"/>
            </a:lvl7pPr>
            <a:lvl8pPr>
              <a:defRPr sz="1349"/>
            </a:lvl8pPr>
            <a:lvl9pPr>
              <a:defRPr sz="1349"/>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Line 10">
            <a:extLst>
              <a:ext uri="{FF2B5EF4-FFF2-40B4-BE49-F238E27FC236}">
                <a16:creationId xmlns:a16="http://schemas.microsoft.com/office/drawing/2014/main" id="{0C976817-4856-4880-A98A-B5A5C7C55425}"/>
              </a:ext>
            </a:extLst>
          </p:cNvPr>
          <p:cNvSpPr>
            <a:spLocks noChangeShapeType="1"/>
          </p:cNvSpPr>
          <p:nvPr userDrawn="1"/>
        </p:nvSpPr>
        <p:spPr bwMode="auto">
          <a:xfrm>
            <a:off x="457201" y="907750"/>
            <a:ext cx="8258782"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a:extLst>
              <a:ext uri="{FF2B5EF4-FFF2-40B4-BE49-F238E27FC236}">
                <a16:creationId xmlns:a16="http://schemas.microsoft.com/office/drawing/2014/main" id="{60AD8D47-C5CC-46B5-80A6-DC3E17F40E3D}"/>
              </a:ext>
            </a:extLst>
          </p:cNvPr>
          <p:cNvSpPr>
            <a:spLocks noGrp="1"/>
          </p:cNvSpPr>
          <p:nvPr>
            <p:ph type="dt" sz="half" idx="10"/>
          </p:nvPr>
        </p:nvSpPr>
        <p:spPr/>
        <p:txBody>
          <a:bodyPr/>
          <a:lstStyle/>
          <a:p>
            <a:fld id="{A513D75D-FE2A-4AE4-84E8-26A2D7A851BF}" type="datetime3">
              <a:rPr lang="en-US" smtClean="0"/>
              <a:t>30 October 2023</a:t>
            </a:fld>
            <a:endParaRPr lang="en-IN" dirty="0"/>
          </a:p>
        </p:txBody>
      </p:sp>
      <p:sp>
        <p:nvSpPr>
          <p:cNvPr id="6" name="Footer Placeholder 5">
            <a:extLst>
              <a:ext uri="{FF2B5EF4-FFF2-40B4-BE49-F238E27FC236}">
                <a16:creationId xmlns:a16="http://schemas.microsoft.com/office/drawing/2014/main" id="{24B2D722-DDE7-4179-BC15-25906CAE0302}"/>
              </a:ext>
            </a:extLst>
          </p:cNvPr>
          <p:cNvSpPr>
            <a:spLocks noGrp="1"/>
          </p:cNvSpPr>
          <p:nvPr>
            <p:ph type="ftr" sz="quarter" idx="11"/>
          </p:nvPr>
        </p:nvSpPr>
        <p:spPr/>
        <p:txBody>
          <a:bodyPr/>
          <a:lstStyle/>
          <a:p>
            <a:r>
              <a:rPr lang="en-IN"/>
              <a:t>Presentation title</a:t>
            </a:r>
            <a:endParaRPr lang="en-IN" dirty="0"/>
          </a:p>
        </p:txBody>
      </p:sp>
      <p:sp>
        <p:nvSpPr>
          <p:cNvPr id="8" name="Slide Number Placeholder 7">
            <a:extLst>
              <a:ext uri="{FF2B5EF4-FFF2-40B4-BE49-F238E27FC236}">
                <a16:creationId xmlns:a16="http://schemas.microsoft.com/office/drawing/2014/main" id="{54756507-1FEF-43F0-A228-A0F4A38D3C99}"/>
              </a:ext>
            </a:extLst>
          </p:cNvPr>
          <p:cNvSpPr>
            <a:spLocks noGrp="1"/>
          </p:cNvSpPr>
          <p:nvPr>
            <p:ph type="sldNum" sz="quarter" idx="12"/>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859675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lumns with heading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9247" y="1869441"/>
            <a:ext cx="4042800" cy="4256075"/>
          </a:xfrm>
        </p:spPr>
        <p:txBody>
          <a:bodyPr/>
          <a:lstStyle>
            <a:lvl1pPr>
              <a:defRPr sz="1499">
                <a:solidFill>
                  <a:schemeClr val="bg1"/>
                </a:solidFill>
              </a:defRPr>
            </a:lvl1pPr>
            <a:lvl2pPr>
              <a:defRPr sz="1349">
                <a:solidFill>
                  <a:schemeClr val="bg1"/>
                </a:solidFill>
              </a:defRPr>
            </a:lvl2pPr>
            <a:lvl3pPr>
              <a:defRPr sz="1199">
                <a:solidFill>
                  <a:schemeClr val="bg1"/>
                </a:solidFill>
              </a:defRPr>
            </a:lvl3pPr>
            <a:lvl4pPr>
              <a:defRPr sz="1049">
                <a:solidFill>
                  <a:schemeClr val="bg1"/>
                </a:solidFill>
              </a:defRPr>
            </a:lvl4pPr>
            <a:lvl5pPr>
              <a:defRPr sz="900">
                <a:solidFill>
                  <a:schemeClr val="bg1"/>
                </a:solidFill>
              </a:defRPr>
            </a:lvl5pPr>
            <a:lvl6pPr>
              <a:defRPr sz="1349"/>
            </a:lvl6pPr>
            <a:lvl7pPr>
              <a:defRPr sz="1349"/>
            </a:lvl7pPr>
            <a:lvl8pPr>
              <a:defRPr sz="1349"/>
            </a:lvl8pPr>
            <a:lvl9pPr>
              <a:defRPr sz="1349"/>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47304" y="1869441"/>
            <a:ext cx="4042800" cy="4256075"/>
          </a:xfrm>
        </p:spPr>
        <p:txBody>
          <a:bodyPr/>
          <a:lstStyle>
            <a:lvl1pPr>
              <a:defRPr sz="1499">
                <a:solidFill>
                  <a:schemeClr val="bg1"/>
                </a:solidFill>
              </a:defRPr>
            </a:lvl1pPr>
            <a:lvl2pPr>
              <a:defRPr sz="1349">
                <a:solidFill>
                  <a:schemeClr val="bg1"/>
                </a:solidFill>
              </a:defRPr>
            </a:lvl2pPr>
            <a:lvl3pPr>
              <a:defRPr sz="1199">
                <a:solidFill>
                  <a:schemeClr val="bg1"/>
                </a:solidFill>
              </a:defRPr>
            </a:lvl3pPr>
            <a:lvl4pPr>
              <a:defRPr sz="1049">
                <a:solidFill>
                  <a:schemeClr val="bg1"/>
                </a:solidFill>
              </a:defRPr>
            </a:lvl4pPr>
            <a:lvl5pPr>
              <a:defRPr sz="900">
                <a:solidFill>
                  <a:schemeClr val="bg1"/>
                </a:solidFill>
              </a:defRPr>
            </a:lvl5pPr>
            <a:lvl6pPr>
              <a:defRPr sz="1349"/>
            </a:lvl6pPr>
            <a:lvl7pPr>
              <a:defRPr sz="1349"/>
            </a:lvl7pPr>
            <a:lvl8pPr>
              <a:defRPr sz="1349"/>
            </a:lvl8pPr>
            <a:lvl9pPr>
              <a:defRPr sz="13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9"/>
          <p:cNvSpPr>
            <a:spLocks noGrp="1"/>
          </p:cNvSpPr>
          <p:nvPr>
            <p:ph type="body" sz="quarter" idx="12"/>
          </p:nvPr>
        </p:nvSpPr>
        <p:spPr>
          <a:xfrm>
            <a:off x="457201" y="1137920"/>
            <a:ext cx="4042800" cy="640800"/>
          </a:xfrm>
        </p:spPr>
        <p:txBody>
          <a:bodyPr anchor="t" anchorCtr="0"/>
          <a:lstStyle>
            <a:lvl1pPr>
              <a:buNone/>
              <a:defRPr b="1">
                <a:solidFill>
                  <a:schemeClr val="bg1"/>
                </a:solidFill>
              </a:defRPr>
            </a:lvl1pPr>
          </a:lstStyle>
          <a:p>
            <a:pPr lvl="0"/>
            <a:r>
              <a:rPr lang="en-US" dirty="0"/>
              <a:t>Edit Master text styles</a:t>
            </a:r>
          </a:p>
        </p:txBody>
      </p:sp>
      <p:sp>
        <p:nvSpPr>
          <p:cNvPr id="11" name="Text Placeholder 9"/>
          <p:cNvSpPr>
            <a:spLocks noGrp="1"/>
          </p:cNvSpPr>
          <p:nvPr>
            <p:ph type="body" sz="quarter" idx="13"/>
          </p:nvPr>
        </p:nvSpPr>
        <p:spPr>
          <a:xfrm>
            <a:off x="4647304" y="1137920"/>
            <a:ext cx="4042800" cy="640800"/>
          </a:xfrm>
        </p:spPr>
        <p:txBody>
          <a:bodyPr anchor="t" anchorCtr="0"/>
          <a:lstStyle>
            <a:lvl1pPr>
              <a:buNone/>
              <a:defRPr b="1">
                <a:solidFill>
                  <a:schemeClr val="bg1"/>
                </a:solidFill>
              </a:defRPr>
            </a:lvl1pPr>
          </a:lstStyle>
          <a:p>
            <a:pPr lvl="0"/>
            <a:r>
              <a:rPr lang="en-US"/>
              <a:t>Edit Master text styles</a:t>
            </a:r>
          </a:p>
        </p:txBody>
      </p:sp>
      <p:sp>
        <p:nvSpPr>
          <p:cNvPr id="2" name="Title 1"/>
          <p:cNvSpPr>
            <a:spLocks noGrp="1"/>
          </p:cNvSpPr>
          <p:nvPr>
            <p:ph type="title"/>
          </p:nvPr>
        </p:nvSpPr>
        <p:spPr>
          <a:xfrm>
            <a:off x="457201" y="294200"/>
            <a:ext cx="8229600" cy="590880"/>
          </a:xfrm>
        </p:spPr>
        <p:txBody>
          <a:bodyPr/>
          <a:lstStyle>
            <a:lvl1pPr>
              <a:defRPr sz="2400">
                <a:solidFill>
                  <a:schemeClr val="bg1"/>
                </a:solidFill>
              </a:defRPr>
            </a:lvl1pPr>
          </a:lstStyle>
          <a:p>
            <a:r>
              <a:rPr lang="en-US"/>
              <a:t>Click to edit Master title style</a:t>
            </a:r>
            <a:endParaRPr lang="en-US" dirty="0"/>
          </a:p>
        </p:txBody>
      </p:sp>
      <p:sp>
        <p:nvSpPr>
          <p:cNvPr id="9" name="Line 10">
            <a:extLst>
              <a:ext uri="{FF2B5EF4-FFF2-40B4-BE49-F238E27FC236}">
                <a16:creationId xmlns:a16="http://schemas.microsoft.com/office/drawing/2014/main" id="{04B06CAE-5FB1-4603-B59C-091CBDD47D42}"/>
              </a:ext>
            </a:extLst>
          </p:cNvPr>
          <p:cNvSpPr>
            <a:spLocks noChangeShapeType="1"/>
          </p:cNvSpPr>
          <p:nvPr userDrawn="1"/>
        </p:nvSpPr>
        <p:spPr bwMode="auto">
          <a:xfrm>
            <a:off x="457201" y="907750"/>
            <a:ext cx="8258782"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a:extLst>
              <a:ext uri="{FF2B5EF4-FFF2-40B4-BE49-F238E27FC236}">
                <a16:creationId xmlns:a16="http://schemas.microsoft.com/office/drawing/2014/main" id="{09CF6F0C-8419-4816-9E6B-8941D50C588C}"/>
              </a:ext>
            </a:extLst>
          </p:cNvPr>
          <p:cNvSpPr>
            <a:spLocks noGrp="1"/>
          </p:cNvSpPr>
          <p:nvPr>
            <p:ph type="dt" sz="half" idx="14"/>
          </p:nvPr>
        </p:nvSpPr>
        <p:spPr/>
        <p:txBody>
          <a:bodyPr/>
          <a:lstStyle/>
          <a:p>
            <a:fld id="{732F33D8-1A24-4E39-86C5-F6B07A9A5EB7}" type="datetime3">
              <a:rPr lang="en-US" smtClean="0"/>
              <a:t>30 October 2023</a:t>
            </a:fld>
            <a:endParaRPr lang="en-IN" dirty="0"/>
          </a:p>
        </p:txBody>
      </p:sp>
      <p:sp>
        <p:nvSpPr>
          <p:cNvPr id="6" name="Footer Placeholder 5">
            <a:extLst>
              <a:ext uri="{FF2B5EF4-FFF2-40B4-BE49-F238E27FC236}">
                <a16:creationId xmlns:a16="http://schemas.microsoft.com/office/drawing/2014/main" id="{2637EFC1-5CA0-4BFB-8363-27F8F3D2336E}"/>
              </a:ext>
            </a:extLst>
          </p:cNvPr>
          <p:cNvSpPr>
            <a:spLocks noGrp="1"/>
          </p:cNvSpPr>
          <p:nvPr>
            <p:ph type="ftr" sz="quarter" idx="15"/>
          </p:nvPr>
        </p:nvSpPr>
        <p:spPr/>
        <p:txBody>
          <a:bodyPr/>
          <a:lstStyle/>
          <a:p>
            <a:r>
              <a:rPr lang="en-IN"/>
              <a:t>Presentation title</a:t>
            </a:r>
            <a:endParaRPr lang="en-IN" dirty="0"/>
          </a:p>
        </p:txBody>
      </p:sp>
      <p:sp>
        <p:nvSpPr>
          <p:cNvPr id="7" name="Slide Number Placeholder 6">
            <a:extLst>
              <a:ext uri="{FF2B5EF4-FFF2-40B4-BE49-F238E27FC236}">
                <a16:creationId xmlns:a16="http://schemas.microsoft.com/office/drawing/2014/main" id="{33B86835-09D6-4615-BB7C-7F8253C03FF4}"/>
              </a:ext>
            </a:extLst>
          </p:cNvPr>
          <p:cNvSpPr>
            <a:spLocks noGrp="1"/>
          </p:cNvSpPr>
          <p:nvPr>
            <p:ph type="sldNum" sz="quarter" idx="16"/>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26381436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Key statem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7E8263-DCF1-4C67-90D8-C34A99A7A0B6}"/>
              </a:ext>
            </a:extLst>
          </p:cNvPr>
          <p:cNvSpPr>
            <a:spLocks noGrp="1"/>
          </p:cNvSpPr>
          <p:nvPr>
            <p:ph type="dt" sz="half" idx="10"/>
          </p:nvPr>
        </p:nvSpPr>
        <p:spPr/>
        <p:txBody>
          <a:bodyPr/>
          <a:lstStyle/>
          <a:p>
            <a:fld id="{8A8D4BB7-1E72-4EB8-993C-631EDB973C7A}" type="datetime3">
              <a:rPr lang="en-US" smtClean="0"/>
              <a:t>30 October 2023</a:t>
            </a:fld>
            <a:endParaRPr lang="en-IN" dirty="0"/>
          </a:p>
        </p:txBody>
      </p:sp>
      <p:sp>
        <p:nvSpPr>
          <p:cNvPr id="3" name="Footer Placeholder 2">
            <a:extLst>
              <a:ext uri="{FF2B5EF4-FFF2-40B4-BE49-F238E27FC236}">
                <a16:creationId xmlns:a16="http://schemas.microsoft.com/office/drawing/2014/main" id="{CEE39A50-9EF9-4531-9496-997ED3A26DD2}"/>
              </a:ext>
            </a:extLst>
          </p:cNvPr>
          <p:cNvSpPr>
            <a:spLocks noGrp="1"/>
          </p:cNvSpPr>
          <p:nvPr>
            <p:ph type="ftr" sz="quarter" idx="11"/>
          </p:nvPr>
        </p:nvSpPr>
        <p:spPr/>
        <p:txBody>
          <a:bodyPr/>
          <a:lstStyle/>
          <a:p>
            <a:r>
              <a:rPr lang="en-IN"/>
              <a:t>Presentation title</a:t>
            </a:r>
            <a:endParaRPr lang="en-IN" dirty="0"/>
          </a:p>
        </p:txBody>
      </p:sp>
      <p:sp>
        <p:nvSpPr>
          <p:cNvPr id="4" name="Slide Number Placeholder 3">
            <a:extLst>
              <a:ext uri="{FF2B5EF4-FFF2-40B4-BE49-F238E27FC236}">
                <a16:creationId xmlns:a16="http://schemas.microsoft.com/office/drawing/2014/main" id="{B6CA5048-1D32-4032-B513-417B769802F2}"/>
              </a:ext>
            </a:extLst>
          </p:cNvPr>
          <p:cNvSpPr>
            <a:spLocks noGrp="1"/>
          </p:cNvSpPr>
          <p:nvPr>
            <p:ph type="sldNum" sz="quarter" idx="12"/>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1288220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pproved question wide">
    <p:spTree>
      <p:nvGrpSpPr>
        <p:cNvPr id="1" name=""/>
        <p:cNvGrpSpPr/>
        <p:nvPr/>
      </p:nvGrpSpPr>
      <p:grpSpPr>
        <a:xfrm>
          <a:off x="0" y="0"/>
          <a:ext cx="0" cy="0"/>
          <a:chOff x="0" y="0"/>
          <a:chExt cx="0" cy="0"/>
        </a:xfrm>
      </p:grpSpPr>
      <p:pic>
        <p:nvPicPr>
          <p:cNvPr id="146" name="Picture 145">
            <a:extLst>
              <a:ext uri="{FF2B5EF4-FFF2-40B4-BE49-F238E27FC236}">
                <a16:creationId xmlns:a16="http://schemas.microsoft.com/office/drawing/2014/main" id="{7FDAC7B4-6A01-49C4-9730-BF8572B139E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16402" b="5936"/>
          <a:stretch/>
        </p:blipFill>
        <p:spPr>
          <a:xfrm>
            <a:off x="0" y="-1"/>
            <a:ext cx="9144000" cy="6858001"/>
          </a:xfrm>
          <a:prstGeom prst="rect">
            <a:avLst/>
          </a:prstGeom>
        </p:spPr>
      </p:pic>
      <p:sp>
        <p:nvSpPr>
          <p:cNvPr id="2" name="Rectangle 1">
            <a:extLst>
              <a:ext uri="{FF2B5EF4-FFF2-40B4-BE49-F238E27FC236}">
                <a16:creationId xmlns:a16="http://schemas.microsoft.com/office/drawing/2014/main" id="{E4BCCB2E-3515-42EB-B2C6-FB7D701D1793}"/>
              </a:ext>
            </a:extLst>
          </p:cNvPr>
          <p:cNvSpPr/>
          <p:nvPr userDrawn="1"/>
        </p:nvSpPr>
        <p:spPr>
          <a:xfrm>
            <a:off x="0" y="5340096"/>
            <a:ext cx="9144000" cy="1517904"/>
          </a:xfrm>
          <a:prstGeom prst="rect">
            <a:avLst/>
          </a:prstGeom>
          <a:gradFill flip="none" rotWithShape="1">
            <a:gsLst>
              <a:gs pos="0">
                <a:schemeClr val="bg2">
                  <a:alpha val="0"/>
                </a:schemeClr>
              </a:gs>
              <a:gs pos="61000">
                <a:schemeClr val="bg2">
                  <a:alpha val="34000"/>
                </a:schemeClr>
              </a:gs>
              <a:gs pos="100000">
                <a:schemeClr val="bg2"/>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pic>
        <p:nvPicPr>
          <p:cNvPr id="84" name="Picture 83">
            <a:extLst>
              <a:ext uri="{FF2B5EF4-FFF2-40B4-BE49-F238E27FC236}">
                <a16:creationId xmlns:a16="http://schemas.microsoft.com/office/drawing/2014/main" id="{9C231702-C029-4BB5-90D1-8311DD931DF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pic>
        <p:nvPicPr>
          <p:cNvPr id="73" name="Picture 72">
            <a:extLst>
              <a:ext uri="{FF2B5EF4-FFF2-40B4-BE49-F238E27FC236}">
                <a16:creationId xmlns:a16="http://schemas.microsoft.com/office/drawing/2014/main" id="{6451607B-CAB5-4136-AB12-1BF3A1C4485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200" y="457200"/>
            <a:ext cx="4654295" cy="3930900"/>
          </a:xfrm>
          <a:prstGeom prst="rect">
            <a:avLst/>
          </a:prstGeom>
        </p:spPr>
      </p:pic>
      <p:sp>
        <p:nvSpPr>
          <p:cNvPr id="74" name="Title 1">
            <a:extLst>
              <a:ext uri="{FF2B5EF4-FFF2-40B4-BE49-F238E27FC236}">
                <a16:creationId xmlns:a16="http://schemas.microsoft.com/office/drawing/2014/main" id="{01B1427F-F1DB-442D-870C-2543A78EC303}"/>
              </a:ext>
            </a:extLst>
          </p:cNvPr>
          <p:cNvSpPr>
            <a:spLocks noGrp="1"/>
          </p:cNvSpPr>
          <p:nvPr>
            <p:ph type="ctrTitle"/>
          </p:nvPr>
        </p:nvSpPr>
        <p:spPr>
          <a:xfrm>
            <a:off x="886968" y="1799130"/>
            <a:ext cx="3593592" cy="860400"/>
          </a:xfrm>
          <a:prstGeom prst="rect">
            <a:avLst/>
          </a:prstGeom>
        </p:spPr>
        <p:txBody>
          <a:bodyPr/>
          <a:lstStyle>
            <a:lvl1pPr>
              <a:defRPr sz="3000" b="0">
                <a:solidFill>
                  <a:srgbClr val="FFFFFF"/>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75" name="Subtitle 2">
            <a:extLst>
              <a:ext uri="{FF2B5EF4-FFF2-40B4-BE49-F238E27FC236}">
                <a16:creationId xmlns:a16="http://schemas.microsoft.com/office/drawing/2014/main" id="{97E0F9BC-39E2-4ADF-93B9-7358577711CD}"/>
              </a:ext>
            </a:extLst>
          </p:cNvPr>
          <p:cNvSpPr>
            <a:spLocks noGrp="1"/>
          </p:cNvSpPr>
          <p:nvPr>
            <p:ph type="subTitle" idx="1"/>
          </p:nvPr>
        </p:nvSpPr>
        <p:spPr>
          <a:xfrm>
            <a:off x="886968" y="2769576"/>
            <a:ext cx="3593592" cy="645742"/>
          </a:xfrm>
          <a:prstGeom prst="rect">
            <a:avLst/>
          </a:prstGeom>
        </p:spPr>
        <p:txBody>
          <a:bodyPr/>
          <a:lstStyle>
            <a:lvl1pPr marL="0" indent="0" algn="l">
              <a:buNone/>
              <a:defRPr sz="1600">
                <a:solidFill>
                  <a:srgbClr val="FFFFFF"/>
                </a:solidFill>
                <a:latin typeface="EYInterstate" panose="02000503020000020004" pitchFamily="2"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pic>
        <p:nvPicPr>
          <p:cNvPr id="145" name="Picture 144">
            <a:extLst>
              <a:ext uri="{FF2B5EF4-FFF2-40B4-BE49-F238E27FC236}">
                <a16:creationId xmlns:a16="http://schemas.microsoft.com/office/drawing/2014/main" id="{727C5A3D-F97A-4F85-9F88-240C2439860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57200" y="5914517"/>
            <a:ext cx="3780000" cy="618750"/>
          </a:xfrm>
          <a:prstGeom prst="rect">
            <a:avLst/>
          </a:prstGeom>
        </p:spPr>
      </p:pic>
    </p:spTree>
    <p:extLst>
      <p:ext uri="{BB962C8B-B14F-4D97-AF65-F5344CB8AC3E}">
        <p14:creationId xmlns:p14="http://schemas.microsoft.com/office/powerpoint/2010/main" val="2312111317"/>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Focused dat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A287C-1B1C-48E4-A41F-63B310387C51}"/>
              </a:ext>
            </a:extLst>
          </p:cNvPr>
          <p:cNvSpPr>
            <a:spLocks noGrp="1"/>
          </p:cNvSpPr>
          <p:nvPr>
            <p:ph type="dt" sz="half" idx="10"/>
          </p:nvPr>
        </p:nvSpPr>
        <p:spPr/>
        <p:txBody>
          <a:bodyPr/>
          <a:lstStyle/>
          <a:p>
            <a:fld id="{1A9675EF-0993-4A75-8666-036CDF261987}" type="datetime3">
              <a:rPr lang="en-US" smtClean="0"/>
              <a:t>30 October 2023</a:t>
            </a:fld>
            <a:endParaRPr lang="en-IN" dirty="0"/>
          </a:p>
        </p:txBody>
      </p:sp>
      <p:sp>
        <p:nvSpPr>
          <p:cNvPr id="3" name="Footer Placeholder 2">
            <a:extLst>
              <a:ext uri="{FF2B5EF4-FFF2-40B4-BE49-F238E27FC236}">
                <a16:creationId xmlns:a16="http://schemas.microsoft.com/office/drawing/2014/main" id="{DFA876A3-22CA-4258-8697-755EB013E67A}"/>
              </a:ext>
            </a:extLst>
          </p:cNvPr>
          <p:cNvSpPr>
            <a:spLocks noGrp="1"/>
          </p:cNvSpPr>
          <p:nvPr>
            <p:ph type="ftr" sz="quarter" idx="11"/>
          </p:nvPr>
        </p:nvSpPr>
        <p:spPr/>
        <p:txBody>
          <a:bodyPr/>
          <a:lstStyle/>
          <a:p>
            <a:r>
              <a:rPr lang="en-IN"/>
              <a:t>Presentation title</a:t>
            </a:r>
            <a:endParaRPr lang="en-IN" dirty="0"/>
          </a:p>
        </p:txBody>
      </p:sp>
      <p:sp>
        <p:nvSpPr>
          <p:cNvPr id="4" name="Slide Number Placeholder 3">
            <a:extLst>
              <a:ext uri="{FF2B5EF4-FFF2-40B4-BE49-F238E27FC236}">
                <a16:creationId xmlns:a16="http://schemas.microsoft.com/office/drawing/2014/main" id="{100498EB-F4E6-41EC-B31B-6FE074BF6C97}"/>
              </a:ext>
            </a:extLst>
          </p:cNvPr>
          <p:cNvSpPr>
            <a:spLocks noGrp="1"/>
          </p:cNvSpPr>
          <p:nvPr>
            <p:ph type="sldNum" sz="quarter" idx="12"/>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8003999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ivider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794857-4245-4B70-83AF-69EE8341292D}"/>
              </a:ext>
            </a:extLst>
          </p:cNvPr>
          <p:cNvSpPr>
            <a:spLocks noGrp="1"/>
          </p:cNvSpPr>
          <p:nvPr>
            <p:ph type="dt" sz="half" idx="10"/>
          </p:nvPr>
        </p:nvSpPr>
        <p:spPr/>
        <p:txBody>
          <a:bodyPr/>
          <a:lstStyle/>
          <a:p>
            <a:fld id="{19A29DBD-335A-435A-8745-2F341A9AAC4E}" type="datetime3">
              <a:rPr lang="en-US" smtClean="0"/>
              <a:t>30 October 2023</a:t>
            </a:fld>
            <a:endParaRPr lang="en-IN" dirty="0"/>
          </a:p>
        </p:txBody>
      </p:sp>
      <p:sp>
        <p:nvSpPr>
          <p:cNvPr id="3" name="Footer Placeholder 2">
            <a:extLst>
              <a:ext uri="{FF2B5EF4-FFF2-40B4-BE49-F238E27FC236}">
                <a16:creationId xmlns:a16="http://schemas.microsoft.com/office/drawing/2014/main" id="{5716D39F-AAFD-4EAB-BBF7-D94D820E8FB1}"/>
              </a:ext>
            </a:extLst>
          </p:cNvPr>
          <p:cNvSpPr>
            <a:spLocks noGrp="1"/>
          </p:cNvSpPr>
          <p:nvPr>
            <p:ph type="ftr" sz="quarter" idx="11"/>
          </p:nvPr>
        </p:nvSpPr>
        <p:spPr/>
        <p:txBody>
          <a:bodyPr/>
          <a:lstStyle/>
          <a:p>
            <a:r>
              <a:rPr lang="en-IN"/>
              <a:t>Presentation title</a:t>
            </a:r>
            <a:endParaRPr lang="en-IN" dirty="0"/>
          </a:p>
        </p:txBody>
      </p:sp>
      <p:sp>
        <p:nvSpPr>
          <p:cNvPr id="4" name="Slide Number Placeholder 3">
            <a:extLst>
              <a:ext uri="{FF2B5EF4-FFF2-40B4-BE49-F238E27FC236}">
                <a16:creationId xmlns:a16="http://schemas.microsoft.com/office/drawing/2014/main" id="{81C8219F-D640-4BE4-BEBF-30B96F2AF625}"/>
              </a:ext>
            </a:extLst>
          </p:cNvPr>
          <p:cNvSpPr>
            <a:spLocks noGrp="1"/>
          </p:cNvSpPr>
          <p:nvPr>
            <p:ph type="sldNum" sz="quarter" idx="12"/>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2303594520"/>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ivider 3">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DA18EF-1F4C-4097-BF3F-A4B7A6050234}"/>
              </a:ext>
            </a:extLst>
          </p:cNvPr>
          <p:cNvSpPr>
            <a:spLocks noGrp="1"/>
          </p:cNvSpPr>
          <p:nvPr>
            <p:ph type="dt" sz="half" idx="10"/>
          </p:nvPr>
        </p:nvSpPr>
        <p:spPr/>
        <p:txBody>
          <a:bodyPr/>
          <a:lstStyle/>
          <a:p>
            <a:fld id="{8ADAA37B-3DF7-44DE-ABDD-431420C263D8}" type="datetime3">
              <a:rPr lang="en-US" smtClean="0"/>
              <a:t>30 October 2023</a:t>
            </a:fld>
            <a:endParaRPr lang="en-IN" dirty="0"/>
          </a:p>
        </p:txBody>
      </p:sp>
      <p:sp>
        <p:nvSpPr>
          <p:cNvPr id="3" name="Footer Placeholder 2">
            <a:extLst>
              <a:ext uri="{FF2B5EF4-FFF2-40B4-BE49-F238E27FC236}">
                <a16:creationId xmlns:a16="http://schemas.microsoft.com/office/drawing/2014/main" id="{A0196BC2-80B0-49AE-A845-81937D49D103}"/>
              </a:ext>
            </a:extLst>
          </p:cNvPr>
          <p:cNvSpPr>
            <a:spLocks noGrp="1"/>
          </p:cNvSpPr>
          <p:nvPr>
            <p:ph type="ftr" sz="quarter" idx="11"/>
          </p:nvPr>
        </p:nvSpPr>
        <p:spPr/>
        <p:txBody>
          <a:bodyPr/>
          <a:lstStyle/>
          <a:p>
            <a:r>
              <a:rPr lang="en-IN"/>
              <a:t>Presentation title</a:t>
            </a:r>
            <a:endParaRPr lang="en-IN" dirty="0"/>
          </a:p>
        </p:txBody>
      </p:sp>
      <p:sp>
        <p:nvSpPr>
          <p:cNvPr id="4" name="Slide Number Placeholder 3">
            <a:extLst>
              <a:ext uri="{FF2B5EF4-FFF2-40B4-BE49-F238E27FC236}">
                <a16:creationId xmlns:a16="http://schemas.microsoft.com/office/drawing/2014/main" id="{BE03F6FC-E1D1-4971-AA75-4FA11D67A7A9}"/>
              </a:ext>
            </a:extLst>
          </p:cNvPr>
          <p:cNvSpPr>
            <a:spLocks noGrp="1"/>
          </p:cNvSpPr>
          <p:nvPr>
            <p:ph type="sldNum" sz="quarter" idx="12"/>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1792281801"/>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58098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Empty">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0052CFA6-7CF5-41BD-9D94-2D0DAE108428}"/>
              </a:ext>
            </a:extLst>
          </p:cNvPr>
          <p:cNvSpPr>
            <a:spLocks noGrp="1"/>
          </p:cNvSpPr>
          <p:nvPr>
            <p:ph type="media" sz="quarter" idx="10" hasCustomPrompt="1"/>
          </p:nvPr>
        </p:nvSpPr>
        <p:spPr>
          <a:xfrm>
            <a:off x="0" y="0"/>
            <a:ext cx="9144000" cy="6858000"/>
          </a:xfrm>
        </p:spPr>
        <p:txBody>
          <a:bodyPr anchor="ctr"/>
          <a:lstStyle>
            <a:lvl1pPr marL="0" indent="0" algn="ctr">
              <a:buNone/>
              <a:defRPr/>
            </a:lvl1pPr>
          </a:lstStyle>
          <a:p>
            <a:r>
              <a:rPr lang="en-IN" dirty="0"/>
              <a:t>Video</a:t>
            </a:r>
          </a:p>
        </p:txBody>
      </p:sp>
      <p:sp>
        <p:nvSpPr>
          <p:cNvPr id="2" name="Date Placeholder 1">
            <a:extLst>
              <a:ext uri="{FF2B5EF4-FFF2-40B4-BE49-F238E27FC236}">
                <a16:creationId xmlns:a16="http://schemas.microsoft.com/office/drawing/2014/main" id="{7BECDA38-9A54-405F-83FD-C2C8A8B87B30}"/>
              </a:ext>
            </a:extLst>
          </p:cNvPr>
          <p:cNvSpPr>
            <a:spLocks noGrp="1"/>
          </p:cNvSpPr>
          <p:nvPr>
            <p:ph type="dt" sz="half" idx="11"/>
          </p:nvPr>
        </p:nvSpPr>
        <p:spPr/>
        <p:txBody>
          <a:bodyPr/>
          <a:lstStyle/>
          <a:p>
            <a:fld id="{9B05771F-985B-43A3-B810-16E3E1851D68}" type="datetime3">
              <a:rPr lang="en-US" smtClean="0"/>
              <a:t>30 October 2023</a:t>
            </a:fld>
            <a:endParaRPr lang="en-IN" dirty="0"/>
          </a:p>
        </p:txBody>
      </p:sp>
      <p:sp>
        <p:nvSpPr>
          <p:cNvPr id="4" name="Footer Placeholder 3">
            <a:extLst>
              <a:ext uri="{FF2B5EF4-FFF2-40B4-BE49-F238E27FC236}">
                <a16:creationId xmlns:a16="http://schemas.microsoft.com/office/drawing/2014/main" id="{7A94A337-C481-46B0-A487-BEEC61FC34F2}"/>
              </a:ext>
            </a:extLst>
          </p:cNvPr>
          <p:cNvSpPr>
            <a:spLocks noGrp="1"/>
          </p:cNvSpPr>
          <p:nvPr>
            <p:ph type="ftr" sz="quarter" idx="12"/>
          </p:nvPr>
        </p:nvSpPr>
        <p:spPr/>
        <p:txBody>
          <a:bodyPr/>
          <a:lstStyle/>
          <a:p>
            <a:r>
              <a:rPr lang="en-IN"/>
              <a:t>Presentation title</a:t>
            </a:r>
            <a:endParaRPr lang="en-IN" dirty="0"/>
          </a:p>
        </p:txBody>
      </p:sp>
      <p:sp>
        <p:nvSpPr>
          <p:cNvPr id="5" name="Slide Number Placeholder 4">
            <a:extLst>
              <a:ext uri="{FF2B5EF4-FFF2-40B4-BE49-F238E27FC236}">
                <a16:creationId xmlns:a16="http://schemas.microsoft.com/office/drawing/2014/main" id="{CD6212A2-9F1E-4808-9F79-71FEE70E5DB3}"/>
              </a:ext>
            </a:extLst>
          </p:cNvPr>
          <p:cNvSpPr>
            <a:spLocks noGrp="1"/>
          </p:cNvSpPr>
          <p:nvPr>
            <p:ph type="sldNum" sz="quarter" idx="13"/>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30577477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Final legal tex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266A06-263B-4A4A-913D-FDC2AFF1227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500" r="12500"/>
          <a:stretch/>
        </p:blipFill>
        <p:spPr>
          <a:xfrm>
            <a:off x="0" y="0"/>
            <a:ext cx="9144000" cy="6858000"/>
          </a:xfrm>
          <a:prstGeom prst="rect">
            <a:avLst/>
          </a:prstGeom>
        </p:spPr>
      </p:pic>
      <p:sp>
        <p:nvSpPr>
          <p:cNvPr id="8" name="Content Placeholder 2"/>
          <p:cNvSpPr>
            <a:spLocks noGrp="1"/>
          </p:cNvSpPr>
          <p:nvPr>
            <p:ph idx="1"/>
          </p:nvPr>
        </p:nvSpPr>
        <p:spPr>
          <a:xfrm>
            <a:off x="455612" y="719139"/>
            <a:ext cx="3506400" cy="5210062"/>
          </a:xfrm>
        </p:spPr>
        <p:txBody>
          <a:bodyPr/>
          <a:lstStyle>
            <a:lvl1pPr marL="0" indent="0" algn="l" defTabSz="746124" rtl="0" fontAlgn="base">
              <a:lnSpc>
                <a:spcPct val="100000"/>
              </a:lnSpc>
              <a:spcBef>
                <a:spcPct val="70000"/>
              </a:spcBef>
              <a:spcAft>
                <a:spcPct val="0"/>
              </a:spcAft>
              <a:buSzPct val="100000"/>
              <a:buNone/>
              <a:defRPr lang="en-US" sz="900" kern="1200" noProof="0" dirty="0" smtClean="0">
                <a:solidFill>
                  <a:schemeClr val="bg1"/>
                </a:solidFill>
                <a:latin typeface="EYInterstate Light" panose="02000506000000020004" pitchFamily="2" charset="0"/>
                <a:ea typeface="+mn-ea"/>
                <a:cs typeface="Arial" pitchFamily="34" charset="0"/>
              </a:defRPr>
            </a:lvl1pPr>
            <a:lvl2pPr marL="0" indent="0" algn="l" defTabSz="746124" rtl="0" fontAlgn="base">
              <a:lnSpc>
                <a:spcPct val="100000"/>
              </a:lnSpc>
              <a:spcBef>
                <a:spcPct val="0"/>
              </a:spcBef>
              <a:spcAft>
                <a:spcPct val="0"/>
              </a:spcAft>
              <a:buSzPct val="100000"/>
              <a:buNone/>
              <a:defRPr lang="en-US" sz="675" b="1" kern="1200" noProof="0" dirty="0" smtClean="0">
                <a:solidFill>
                  <a:schemeClr val="bg1"/>
                </a:solidFill>
                <a:latin typeface="EYInterstate Light" panose="02000506000000020004" pitchFamily="2" charset="0"/>
                <a:ea typeface="+mn-ea"/>
                <a:cs typeface="Arial" pitchFamily="34" charset="0"/>
              </a:defRPr>
            </a:lvl2pPr>
            <a:lvl3pPr marL="132089" indent="-132089" algn="l" defTabSz="746124" rtl="0" fontAlgn="base">
              <a:lnSpc>
                <a:spcPct val="100000"/>
              </a:lnSpc>
              <a:spcBef>
                <a:spcPct val="0"/>
              </a:spcBef>
              <a:spcAft>
                <a:spcPct val="0"/>
              </a:spcAft>
              <a:buClr>
                <a:schemeClr val="tx2"/>
              </a:buClr>
              <a:buSzPct val="70000"/>
              <a:buFont typeface="Arial" pitchFamily="34" charset="0"/>
              <a:buChar char="►"/>
              <a:defRPr lang="en-US" sz="675" b="1" kern="1200" noProof="0" dirty="0" smtClean="0">
                <a:solidFill>
                  <a:schemeClr val="bg1"/>
                </a:solidFill>
                <a:latin typeface="EYInterstate Light" panose="02000506000000020004" pitchFamily="2" charset="0"/>
                <a:ea typeface="+mn-ea"/>
                <a:cs typeface="Arial" pitchFamily="34" charset="0"/>
              </a:defRPr>
            </a:lvl3pPr>
            <a:lvl4pPr marL="0" indent="0" algn="l" defTabSz="746124" rtl="0" fontAlgn="base">
              <a:lnSpc>
                <a:spcPct val="100000"/>
              </a:lnSpc>
              <a:spcBef>
                <a:spcPct val="0"/>
              </a:spcBef>
              <a:spcAft>
                <a:spcPct val="0"/>
              </a:spcAft>
              <a:buSzPct val="100000"/>
              <a:buNone/>
              <a:defRPr lang="en-US" sz="600" kern="1200" noProof="0" dirty="0" smtClean="0">
                <a:solidFill>
                  <a:schemeClr val="bg1"/>
                </a:solidFill>
                <a:latin typeface="EYInterstate Light" panose="02000506000000020004" pitchFamily="2" charset="0"/>
                <a:ea typeface="+mn-ea"/>
                <a:cs typeface="Arial" pitchFamily="34" charset="0"/>
              </a:defRPr>
            </a:lvl4pPr>
            <a:lvl5pPr marL="141609" indent="-141609" algn="l" defTabSz="746124" rtl="0" fontAlgn="base">
              <a:lnSpc>
                <a:spcPct val="100000"/>
              </a:lnSpc>
              <a:spcBef>
                <a:spcPct val="0"/>
              </a:spcBef>
              <a:spcAft>
                <a:spcPct val="0"/>
              </a:spcAft>
              <a:buClr>
                <a:schemeClr val="tx2"/>
              </a:buClr>
              <a:buSzPct val="70000"/>
              <a:buFont typeface="Arial" pitchFamily="34" charset="0"/>
              <a:buChar char="►"/>
              <a:defRPr lang="en-US" sz="600" kern="1200" noProof="0" dirty="0">
                <a:solidFill>
                  <a:schemeClr val="bg1"/>
                </a:solidFill>
                <a:latin typeface="EYInterstate Light" panose="02000506000000020004" pitchFamily="2" charset="0"/>
                <a:ea typeface="+mn-ea"/>
                <a:cs typeface="Arial"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5363518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1_Final legal tex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B113FC-110C-4156-AE54-B6BF409697B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500" r="12500"/>
          <a:stretch/>
        </p:blipFill>
        <p:spPr>
          <a:xfrm>
            <a:off x="0" y="0"/>
            <a:ext cx="9144000" cy="6858000"/>
          </a:xfrm>
          <a:prstGeom prst="rect">
            <a:avLst/>
          </a:prstGeom>
        </p:spPr>
      </p:pic>
      <p:sp>
        <p:nvSpPr>
          <p:cNvPr id="8" name="Content Placeholder 2"/>
          <p:cNvSpPr>
            <a:spLocks noGrp="1"/>
          </p:cNvSpPr>
          <p:nvPr>
            <p:ph idx="1"/>
          </p:nvPr>
        </p:nvSpPr>
        <p:spPr>
          <a:xfrm>
            <a:off x="455612" y="719139"/>
            <a:ext cx="3506400" cy="5210062"/>
          </a:xfrm>
        </p:spPr>
        <p:txBody>
          <a:bodyPr/>
          <a:lstStyle>
            <a:lvl1pPr marL="0" indent="0" algn="l" defTabSz="746124" rtl="0" fontAlgn="base">
              <a:lnSpc>
                <a:spcPct val="100000"/>
              </a:lnSpc>
              <a:spcBef>
                <a:spcPct val="70000"/>
              </a:spcBef>
              <a:spcAft>
                <a:spcPct val="0"/>
              </a:spcAft>
              <a:buSzPct val="100000"/>
              <a:buNone/>
              <a:defRPr lang="en-US" sz="900" kern="1200" noProof="0" dirty="0" smtClean="0">
                <a:solidFill>
                  <a:schemeClr val="bg1"/>
                </a:solidFill>
                <a:latin typeface="EYInterstate Light" panose="02000506000000020004" pitchFamily="2" charset="0"/>
                <a:ea typeface="+mn-ea"/>
                <a:cs typeface="Arial" pitchFamily="34" charset="0"/>
              </a:defRPr>
            </a:lvl1pPr>
            <a:lvl2pPr marL="0" indent="0" algn="l" defTabSz="746124" rtl="0" fontAlgn="base">
              <a:lnSpc>
                <a:spcPct val="100000"/>
              </a:lnSpc>
              <a:spcBef>
                <a:spcPct val="0"/>
              </a:spcBef>
              <a:spcAft>
                <a:spcPct val="0"/>
              </a:spcAft>
              <a:buSzPct val="100000"/>
              <a:buNone/>
              <a:defRPr lang="en-US" sz="675" b="1" kern="1200" noProof="0" dirty="0" smtClean="0">
                <a:solidFill>
                  <a:schemeClr val="bg1"/>
                </a:solidFill>
                <a:latin typeface="EYInterstate Light" panose="02000506000000020004" pitchFamily="2" charset="0"/>
                <a:ea typeface="+mn-ea"/>
                <a:cs typeface="Arial" pitchFamily="34" charset="0"/>
              </a:defRPr>
            </a:lvl2pPr>
            <a:lvl3pPr marL="132089" indent="-132089" algn="l" defTabSz="746124" rtl="0" fontAlgn="base">
              <a:lnSpc>
                <a:spcPct val="100000"/>
              </a:lnSpc>
              <a:spcBef>
                <a:spcPct val="0"/>
              </a:spcBef>
              <a:spcAft>
                <a:spcPct val="0"/>
              </a:spcAft>
              <a:buClr>
                <a:schemeClr val="tx2"/>
              </a:buClr>
              <a:buSzPct val="70000"/>
              <a:buFont typeface="Arial" pitchFamily="34" charset="0"/>
              <a:buChar char="►"/>
              <a:defRPr lang="en-US" sz="675" b="1" kern="1200" noProof="0" dirty="0" smtClean="0">
                <a:solidFill>
                  <a:schemeClr val="bg1"/>
                </a:solidFill>
                <a:latin typeface="EYInterstate Light" panose="02000506000000020004" pitchFamily="2" charset="0"/>
                <a:ea typeface="+mn-ea"/>
                <a:cs typeface="Arial" pitchFamily="34" charset="0"/>
              </a:defRPr>
            </a:lvl3pPr>
            <a:lvl4pPr marL="0" indent="0" algn="l" defTabSz="746124" rtl="0" fontAlgn="base">
              <a:lnSpc>
                <a:spcPct val="100000"/>
              </a:lnSpc>
              <a:spcBef>
                <a:spcPct val="0"/>
              </a:spcBef>
              <a:spcAft>
                <a:spcPct val="0"/>
              </a:spcAft>
              <a:buSzPct val="100000"/>
              <a:buNone/>
              <a:defRPr lang="en-US" sz="600" kern="1200" noProof="0" dirty="0" smtClean="0">
                <a:solidFill>
                  <a:schemeClr val="bg1"/>
                </a:solidFill>
                <a:latin typeface="EYInterstate Light" panose="02000506000000020004" pitchFamily="2" charset="0"/>
                <a:ea typeface="+mn-ea"/>
                <a:cs typeface="Arial" pitchFamily="34" charset="0"/>
              </a:defRPr>
            </a:lvl4pPr>
            <a:lvl5pPr marL="141609" indent="-141609" algn="l" defTabSz="746124" rtl="0" fontAlgn="base">
              <a:lnSpc>
                <a:spcPct val="100000"/>
              </a:lnSpc>
              <a:spcBef>
                <a:spcPct val="0"/>
              </a:spcBef>
              <a:spcAft>
                <a:spcPct val="0"/>
              </a:spcAft>
              <a:buClr>
                <a:schemeClr val="tx2"/>
              </a:buClr>
              <a:buSzPct val="70000"/>
              <a:buFont typeface="Arial" pitchFamily="34" charset="0"/>
              <a:buChar char="►"/>
              <a:defRPr lang="en-US" sz="600" kern="1200" noProof="0" dirty="0">
                <a:solidFill>
                  <a:schemeClr val="bg1"/>
                </a:solidFill>
                <a:latin typeface="EYInterstate Light" panose="02000506000000020004" pitchFamily="2" charset="0"/>
                <a:ea typeface="+mn-ea"/>
                <a:cs typeface="Arial"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8270463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2_Final legal tex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ABFE52-8B9C-459B-B350-E3ADCFE74B2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500" r="12500"/>
          <a:stretch/>
        </p:blipFill>
        <p:spPr>
          <a:xfrm>
            <a:off x="0" y="0"/>
            <a:ext cx="9144000" cy="6858000"/>
          </a:xfrm>
          <a:prstGeom prst="rect">
            <a:avLst/>
          </a:prstGeom>
        </p:spPr>
      </p:pic>
      <p:sp>
        <p:nvSpPr>
          <p:cNvPr id="8" name="Content Placeholder 2"/>
          <p:cNvSpPr>
            <a:spLocks noGrp="1"/>
          </p:cNvSpPr>
          <p:nvPr>
            <p:ph idx="1"/>
          </p:nvPr>
        </p:nvSpPr>
        <p:spPr>
          <a:xfrm>
            <a:off x="455612" y="719139"/>
            <a:ext cx="3506400" cy="5210062"/>
          </a:xfrm>
        </p:spPr>
        <p:txBody>
          <a:bodyPr/>
          <a:lstStyle>
            <a:lvl1pPr marL="0" indent="0" algn="l" defTabSz="746124" rtl="0" fontAlgn="base">
              <a:lnSpc>
                <a:spcPct val="100000"/>
              </a:lnSpc>
              <a:spcBef>
                <a:spcPct val="70000"/>
              </a:spcBef>
              <a:spcAft>
                <a:spcPct val="0"/>
              </a:spcAft>
              <a:buSzPct val="100000"/>
              <a:buNone/>
              <a:defRPr lang="en-US" sz="900" kern="1200" noProof="0" dirty="0" smtClean="0">
                <a:solidFill>
                  <a:schemeClr val="bg1"/>
                </a:solidFill>
                <a:latin typeface="EYInterstate Light" panose="02000506000000020004" pitchFamily="2" charset="0"/>
                <a:ea typeface="+mn-ea"/>
                <a:cs typeface="Arial" pitchFamily="34" charset="0"/>
              </a:defRPr>
            </a:lvl1pPr>
            <a:lvl2pPr marL="0" indent="0" algn="l" defTabSz="746124" rtl="0" fontAlgn="base">
              <a:lnSpc>
                <a:spcPct val="100000"/>
              </a:lnSpc>
              <a:spcBef>
                <a:spcPct val="0"/>
              </a:spcBef>
              <a:spcAft>
                <a:spcPct val="0"/>
              </a:spcAft>
              <a:buSzPct val="100000"/>
              <a:buNone/>
              <a:defRPr lang="en-US" sz="675" b="1" kern="1200" noProof="0" dirty="0" smtClean="0">
                <a:solidFill>
                  <a:schemeClr val="bg1"/>
                </a:solidFill>
                <a:latin typeface="EYInterstate Light" panose="02000506000000020004" pitchFamily="2" charset="0"/>
                <a:ea typeface="+mn-ea"/>
                <a:cs typeface="Arial" pitchFamily="34" charset="0"/>
              </a:defRPr>
            </a:lvl2pPr>
            <a:lvl3pPr marL="132089" indent="-132089" algn="l" defTabSz="746124" rtl="0" fontAlgn="base">
              <a:lnSpc>
                <a:spcPct val="100000"/>
              </a:lnSpc>
              <a:spcBef>
                <a:spcPct val="0"/>
              </a:spcBef>
              <a:spcAft>
                <a:spcPct val="0"/>
              </a:spcAft>
              <a:buClr>
                <a:schemeClr val="tx2"/>
              </a:buClr>
              <a:buSzPct val="70000"/>
              <a:buFont typeface="Arial" pitchFamily="34" charset="0"/>
              <a:buChar char="►"/>
              <a:defRPr lang="en-US" sz="675" b="1" kern="1200" noProof="0" dirty="0" smtClean="0">
                <a:solidFill>
                  <a:schemeClr val="bg1"/>
                </a:solidFill>
                <a:latin typeface="EYInterstate Light" panose="02000506000000020004" pitchFamily="2" charset="0"/>
                <a:ea typeface="+mn-ea"/>
                <a:cs typeface="Arial" pitchFamily="34" charset="0"/>
              </a:defRPr>
            </a:lvl3pPr>
            <a:lvl4pPr marL="0" indent="0" algn="l" defTabSz="746124" rtl="0" fontAlgn="base">
              <a:lnSpc>
                <a:spcPct val="100000"/>
              </a:lnSpc>
              <a:spcBef>
                <a:spcPct val="0"/>
              </a:spcBef>
              <a:spcAft>
                <a:spcPct val="0"/>
              </a:spcAft>
              <a:buSzPct val="100000"/>
              <a:buNone/>
              <a:defRPr lang="en-US" sz="600" kern="1200" noProof="0" dirty="0" smtClean="0">
                <a:solidFill>
                  <a:schemeClr val="bg1"/>
                </a:solidFill>
                <a:latin typeface="EYInterstate Light" panose="02000506000000020004" pitchFamily="2" charset="0"/>
                <a:ea typeface="+mn-ea"/>
                <a:cs typeface="Arial" pitchFamily="34" charset="0"/>
              </a:defRPr>
            </a:lvl4pPr>
            <a:lvl5pPr marL="141609" indent="-141609" algn="l" defTabSz="746124" rtl="0" fontAlgn="base">
              <a:lnSpc>
                <a:spcPct val="100000"/>
              </a:lnSpc>
              <a:spcBef>
                <a:spcPct val="0"/>
              </a:spcBef>
              <a:spcAft>
                <a:spcPct val="0"/>
              </a:spcAft>
              <a:buClr>
                <a:schemeClr val="tx2"/>
              </a:buClr>
              <a:buSzPct val="70000"/>
              <a:buFont typeface="Arial" pitchFamily="34" charset="0"/>
              <a:buChar char="►"/>
              <a:defRPr lang="en-US" sz="600" kern="1200" noProof="0" dirty="0">
                <a:solidFill>
                  <a:schemeClr val="bg1"/>
                </a:solidFill>
                <a:latin typeface="EYInterstate Light" panose="02000506000000020004" pitchFamily="2" charset="0"/>
                <a:ea typeface="+mn-ea"/>
                <a:cs typeface="Arial"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8207894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Cover alterna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sp>
        <p:nvSpPr>
          <p:cNvPr id="7" name="Freeform 5"/>
          <p:cNvSpPr>
            <a:spLocks noChangeAspect="1"/>
          </p:cNvSpPr>
          <p:nvPr userDrawn="1"/>
        </p:nvSpPr>
        <p:spPr bwMode="gray">
          <a:xfrm rot="10800000">
            <a:off x="470054" y="457199"/>
            <a:ext cx="4507059" cy="3805316"/>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rgbClr val="FFE6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750119" y="1677507"/>
            <a:ext cx="4064949" cy="860400"/>
          </a:xfrm>
        </p:spPr>
        <p:txBody>
          <a:bodyPr/>
          <a:lstStyle>
            <a:lvl1pPr>
              <a:defRPr b="0">
                <a:solidFill>
                  <a:srgbClr val="404040"/>
                </a:solidFill>
                <a:latin typeface="EYInterstate Light" panose="02000506000000020004" pitchFamily="2" charset="0"/>
                <a:cs typeface="Arial" pitchFamily="34" charset="0"/>
              </a:defRPr>
            </a:lvl1pPr>
          </a:lstStyle>
          <a:p>
            <a:r>
              <a:rPr lang="en-GB" dirty="0"/>
              <a:t>Title (EY Interstate Light </a:t>
            </a:r>
            <a:br>
              <a:rPr lang="en-GB" dirty="0"/>
            </a:br>
            <a:r>
              <a:rPr lang="en-GB" dirty="0"/>
              <a:t>30 point)</a:t>
            </a:r>
          </a:p>
        </p:txBody>
      </p:sp>
      <p:sp>
        <p:nvSpPr>
          <p:cNvPr id="12" name="Subtitle 2"/>
          <p:cNvSpPr>
            <a:spLocks noGrp="1"/>
          </p:cNvSpPr>
          <p:nvPr>
            <p:ph type="subTitle" idx="1" hasCustomPrompt="1"/>
          </p:nvPr>
        </p:nvSpPr>
        <p:spPr>
          <a:xfrm>
            <a:off x="750119" y="2685128"/>
            <a:ext cx="4064949" cy="645742"/>
          </a:xfrm>
        </p:spPr>
        <p:txBody>
          <a:bodyPr/>
          <a:lstStyle>
            <a:lvl1pPr marL="0" marR="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sz="1600">
                <a:solidFill>
                  <a:srgbClr val="404040"/>
                </a:solidFill>
                <a:latin typeface="EYInterstate" panose="02000503020000020004" pitchFamily="2"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z="1600" dirty="0"/>
              <a:t>Subtitle (EY Interstate 16 point)</a:t>
            </a:r>
          </a:p>
          <a:p>
            <a:pPr marL="0" marR="0" lvl="0" indent="0" algn="l" defTabSz="914400" rtl="0" eaLnBrk="1" fontAlgn="auto" latinLnBrk="0" hangingPunct="1">
              <a:lnSpc>
                <a:spcPct val="100000"/>
              </a:lnSpc>
              <a:spcBef>
                <a:spcPct val="20000"/>
              </a:spcBef>
              <a:spcAft>
                <a:spcPts val="0"/>
              </a:spcAft>
              <a:buClr>
                <a:schemeClr val="accent2"/>
              </a:buClr>
              <a:buSzPct val="70000"/>
              <a:buFont typeface="Arial" pitchFamily="34" charset="0"/>
              <a:buNone/>
              <a:tabLst/>
              <a:defRPr/>
            </a:pPr>
            <a:r>
              <a:rPr lang="en-GB" dirty="0">
                <a:latin typeface="EYInterstate" panose="02000503020000020004" pitchFamily="2" charset="0"/>
              </a:rPr>
              <a:t>XX Month 200X (EY Interstate bold 16 point)</a:t>
            </a:r>
          </a:p>
        </p:txBody>
      </p:sp>
    </p:spTree>
    <p:extLst>
      <p:ext uri="{BB962C8B-B14F-4D97-AF65-F5344CB8AC3E}">
        <p14:creationId xmlns:p14="http://schemas.microsoft.com/office/powerpoint/2010/main" val="2009622890"/>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2_Cover alternate">
    <p:spTree>
      <p:nvGrpSpPr>
        <p:cNvPr id="1" name=""/>
        <p:cNvGrpSpPr/>
        <p:nvPr/>
      </p:nvGrpSpPr>
      <p:grpSpPr>
        <a:xfrm>
          <a:off x="0" y="0"/>
          <a:ext cx="0" cy="0"/>
          <a:chOff x="0" y="0"/>
          <a:chExt cx="0" cy="0"/>
        </a:xfrm>
      </p:grpSpPr>
      <p:sp>
        <p:nvSpPr>
          <p:cNvPr id="14" name="Freeform 5">
            <a:extLst>
              <a:ext uri="{FF2B5EF4-FFF2-40B4-BE49-F238E27FC236}">
                <a16:creationId xmlns:a16="http://schemas.microsoft.com/office/drawing/2014/main" id="{770C05D4-D8C4-4691-89DC-120E06C0A0E8}"/>
              </a:ext>
            </a:extLst>
          </p:cNvPr>
          <p:cNvSpPr>
            <a:spLocks noChangeAspect="1"/>
          </p:cNvSpPr>
          <p:nvPr userDrawn="1"/>
        </p:nvSpPr>
        <p:spPr bwMode="gray">
          <a:xfrm rot="10800000">
            <a:off x="470054" y="457199"/>
            <a:ext cx="4507059" cy="3805316"/>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rgbClr val="FFE6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750119" y="1677507"/>
            <a:ext cx="4937760" cy="860400"/>
          </a:xfrm>
        </p:spPr>
        <p:txBody>
          <a:bodyPr/>
          <a:lstStyle>
            <a:lvl1pPr>
              <a:defRPr b="0">
                <a:solidFill>
                  <a:srgbClr val="404040"/>
                </a:solidFill>
                <a:latin typeface="EYInterstate Light" panose="02000506000000020004" pitchFamily="2" charset="0"/>
                <a:cs typeface="Arial" pitchFamily="34" charset="0"/>
              </a:defRPr>
            </a:lvl1pPr>
          </a:lstStyle>
          <a:p>
            <a:r>
              <a:rPr lang="en-GB" dirty="0"/>
              <a:t>Title (EY Interstate Light </a:t>
            </a:r>
            <a:br>
              <a:rPr lang="en-GB" dirty="0"/>
            </a:br>
            <a:r>
              <a:rPr lang="en-GB" dirty="0"/>
              <a:t>30 point)</a:t>
            </a:r>
          </a:p>
        </p:txBody>
      </p:sp>
      <p:sp>
        <p:nvSpPr>
          <p:cNvPr id="12" name="Subtitle 2"/>
          <p:cNvSpPr>
            <a:spLocks noGrp="1"/>
          </p:cNvSpPr>
          <p:nvPr>
            <p:ph type="subTitle" idx="1" hasCustomPrompt="1"/>
          </p:nvPr>
        </p:nvSpPr>
        <p:spPr>
          <a:xfrm>
            <a:off x="750119" y="2685128"/>
            <a:ext cx="4937760" cy="645742"/>
          </a:xfrm>
        </p:spPr>
        <p:txBody>
          <a:bodyPr/>
          <a:lstStyle>
            <a:lvl1pPr marL="0" marR="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sz="1600">
                <a:solidFill>
                  <a:srgbClr val="404040"/>
                </a:solidFill>
                <a:latin typeface="EYInterstate" panose="02000503020000020004" pitchFamily="2"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z="1600" dirty="0"/>
              <a:t>Subtitle (EY Interstate 16 point)</a:t>
            </a:r>
          </a:p>
          <a:p>
            <a:pPr marL="0" marR="0" lvl="0" indent="0" algn="l" defTabSz="914400" rtl="0" eaLnBrk="1" fontAlgn="auto" latinLnBrk="0" hangingPunct="1">
              <a:lnSpc>
                <a:spcPct val="100000"/>
              </a:lnSpc>
              <a:spcBef>
                <a:spcPct val="20000"/>
              </a:spcBef>
              <a:spcAft>
                <a:spcPts val="0"/>
              </a:spcAft>
              <a:buClr>
                <a:schemeClr val="accent2"/>
              </a:buClr>
              <a:buSzPct val="70000"/>
              <a:buFont typeface="Arial" pitchFamily="34" charset="0"/>
              <a:buNone/>
              <a:tabLst/>
              <a:defRPr/>
            </a:pPr>
            <a:r>
              <a:rPr lang="en-GB" dirty="0">
                <a:latin typeface="EYInterstate" panose="02000503020000020004" pitchFamily="2" charset="0"/>
              </a:rPr>
              <a:t>XX Month 200X (EY Interstate bold 16 point)</a:t>
            </a:r>
          </a:p>
        </p:txBody>
      </p:sp>
      <p:cxnSp>
        <p:nvCxnSpPr>
          <p:cNvPr id="15" name="Straight Connector 14">
            <a:extLst>
              <a:ext uri="{FF2B5EF4-FFF2-40B4-BE49-F238E27FC236}">
                <a16:creationId xmlns:a16="http://schemas.microsoft.com/office/drawing/2014/main" id="{D77AB755-0634-43A3-B427-C896D8448ABA}"/>
              </a:ext>
            </a:extLst>
          </p:cNvPr>
          <p:cNvCxnSpPr>
            <a:cxnSpLocks/>
          </p:cNvCxnSpPr>
          <p:nvPr userDrawn="1"/>
        </p:nvCxnSpPr>
        <p:spPr>
          <a:xfrm>
            <a:off x="1333184" y="5691442"/>
            <a:ext cx="5669280" cy="0"/>
          </a:xfrm>
          <a:prstGeom prst="line">
            <a:avLst/>
          </a:prstGeom>
          <a:ln>
            <a:solidFill>
              <a:srgbClr val="82829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246095A-D7CE-45C6-8BF9-B5543F78C034}"/>
              </a:ext>
            </a:extLst>
          </p:cNvPr>
          <p:cNvSpPr txBox="1"/>
          <p:nvPr userDrawn="1"/>
        </p:nvSpPr>
        <p:spPr>
          <a:xfrm>
            <a:off x="461984" y="5587582"/>
            <a:ext cx="1045073" cy="197581"/>
          </a:xfrm>
          <a:prstGeom prst="rect">
            <a:avLst/>
          </a:prstGeom>
          <a:noFill/>
        </p:spPr>
        <p:txBody>
          <a:bodyPr wrap="square" lIns="0" tIns="0" rIns="0" bIns="0" rtlCol="0" anchor="ctr" anchorCtr="0">
            <a:noAutofit/>
          </a:bodyPr>
          <a:lstStyle/>
          <a:p>
            <a:r>
              <a:rPr lang="en-GB" sz="1200" dirty="0">
                <a:solidFill>
                  <a:srgbClr val="828290"/>
                </a:solidFill>
                <a:latin typeface="EYInterstate Light" panose="02000506000000020004" pitchFamily="2" charset="0"/>
              </a:rPr>
              <a:t>Written by</a:t>
            </a:r>
          </a:p>
        </p:txBody>
      </p:sp>
      <p:sp>
        <p:nvSpPr>
          <p:cNvPr id="17" name="Text Placeholder 16">
            <a:extLst>
              <a:ext uri="{FF2B5EF4-FFF2-40B4-BE49-F238E27FC236}">
                <a16:creationId xmlns:a16="http://schemas.microsoft.com/office/drawing/2014/main" id="{9D785C9C-C30C-4D97-AE69-8F7DD8E35F2D}"/>
              </a:ext>
            </a:extLst>
          </p:cNvPr>
          <p:cNvSpPr>
            <a:spLocks noGrp="1"/>
          </p:cNvSpPr>
          <p:nvPr>
            <p:ph type="body" sz="quarter" idx="14" hasCustomPrompt="1"/>
          </p:nvPr>
        </p:nvSpPr>
        <p:spPr>
          <a:xfrm>
            <a:off x="1333184" y="6001571"/>
            <a:ext cx="3089275" cy="180000"/>
          </a:xfrm>
        </p:spPr>
        <p:txBody>
          <a:bodyPr/>
          <a:lstStyle>
            <a:lvl1pPr marL="0" indent="0">
              <a:buNone/>
              <a:defRPr sz="1200">
                <a:solidFill>
                  <a:schemeClr val="bg1"/>
                </a:solidFill>
                <a:latin typeface="EYInterstate Light" panose="02000506000000020004" pitchFamily="2" charset="0"/>
              </a:defRPr>
            </a:lvl1pPr>
          </a:lstStyle>
          <a:p>
            <a:pPr lvl="0"/>
            <a:r>
              <a:rPr lang="en-US" dirty="0"/>
              <a:t>Name Surname</a:t>
            </a:r>
            <a:endParaRPr lang="en-GB" dirty="0"/>
          </a:p>
        </p:txBody>
      </p:sp>
      <p:sp>
        <p:nvSpPr>
          <p:cNvPr id="18" name="Text Placeholder 16">
            <a:extLst>
              <a:ext uri="{FF2B5EF4-FFF2-40B4-BE49-F238E27FC236}">
                <a16:creationId xmlns:a16="http://schemas.microsoft.com/office/drawing/2014/main" id="{FE9ED2CF-644F-4B9E-820F-6BF4B84D6844}"/>
              </a:ext>
            </a:extLst>
          </p:cNvPr>
          <p:cNvSpPr>
            <a:spLocks noGrp="1"/>
          </p:cNvSpPr>
          <p:nvPr>
            <p:ph type="body" sz="quarter" idx="15" hasCustomPrompt="1"/>
          </p:nvPr>
        </p:nvSpPr>
        <p:spPr>
          <a:xfrm>
            <a:off x="1333184" y="6199189"/>
            <a:ext cx="3089275" cy="180000"/>
          </a:xfrm>
        </p:spPr>
        <p:txBody>
          <a:bodyPr/>
          <a:lstStyle>
            <a:lvl1pPr marL="0" indent="0">
              <a:buNone/>
              <a:defRPr sz="1200">
                <a:solidFill>
                  <a:srgbClr val="FFD200"/>
                </a:solidFill>
                <a:latin typeface="EYInterstate Light" panose="02000506000000020004" pitchFamily="2" charset="0"/>
              </a:defRPr>
            </a:lvl1pPr>
          </a:lstStyle>
          <a:p>
            <a:pPr lvl="0"/>
            <a:r>
              <a:rPr lang="en-US" dirty="0"/>
              <a:t>Job Title</a:t>
            </a:r>
            <a:endParaRPr lang="en-GB" dirty="0"/>
          </a:p>
        </p:txBody>
      </p:sp>
      <p:sp>
        <p:nvSpPr>
          <p:cNvPr id="19" name="Picture Placeholder 19">
            <a:extLst>
              <a:ext uri="{FF2B5EF4-FFF2-40B4-BE49-F238E27FC236}">
                <a16:creationId xmlns:a16="http://schemas.microsoft.com/office/drawing/2014/main" id="{220D652C-43A8-4888-A086-F26EAFCF8D7B}"/>
              </a:ext>
            </a:extLst>
          </p:cNvPr>
          <p:cNvSpPr>
            <a:spLocks noGrp="1"/>
          </p:cNvSpPr>
          <p:nvPr>
            <p:ph type="pic" sz="quarter" idx="16"/>
          </p:nvPr>
        </p:nvSpPr>
        <p:spPr>
          <a:xfrm>
            <a:off x="461983" y="5897024"/>
            <a:ext cx="576000" cy="576000"/>
          </a:xfrm>
          <a:prstGeom prst="ellipse">
            <a:avLst/>
          </a:prstGeom>
        </p:spPr>
        <p:txBody>
          <a:bodyPr anchor="ctr"/>
          <a:lstStyle>
            <a:lvl1pPr marL="0" indent="0" algn="ctr">
              <a:buNone/>
              <a:defRPr sz="900">
                <a:solidFill>
                  <a:schemeClr val="bg1"/>
                </a:solidFill>
                <a:latin typeface="EYInterstate Light" panose="02000506000000020004" pitchFamily="2" charset="0"/>
              </a:defRPr>
            </a:lvl1pPr>
          </a:lstStyle>
          <a:p>
            <a:endParaRPr lang="en-GB" dirty="0"/>
          </a:p>
        </p:txBody>
      </p:sp>
      <p:pic>
        <p:nvPicPr>
          <p:cNvPr id="13" name="Picture 12">
            <a:extLst>
              <a:ext uri="{FF2B5EF4-FFF2-40B4-BE49-F238E27FC236}">
                <a16:creationId xmlns:a16="http://schemas.microsoft.com/office/drawing/2014/main" id="{89396E1D-5C76-4ADE-9002-02AC4DD83A3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spTree>
    <p:extLst>
      <p:ext uri="{BB962C8B-B14F-4D97-AF65-F5344CB8AC3E}">
        <p14:creationId xmlns:p14="http://schemas.microsoft.com/office/powerpoint/2010/main" val="1655179899"/>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pproved question tall">
    <p:spTree>
      <p:nvGrpSpPr>
        <p:cNvPr id="1" name=""/>
        <p:cNvGrpSpPr/>
        <p:nvPr/>
      </p:nvGrpSpPr>
      <p:grpSpPr>
        <a:xfrm>
          <a:off x="0" y="0"/>
          <a:ext cx="0" cy="0"/>
          <a:chOff x="0" y="0"/>
          <a:chExt cx="0" cy="0"/>
        </a:xfrm>
      </p:grpSpPr>
      <p:pic>
        <p:nvPicPr>
          <p:cNvPr id="78" name="Picture 77">
            <a:extLst>
              <a:ext uri="{FF2B5EF4-FFF2-40B4-BE49-F238E27FC236}">
                <a16:creationId xmlns:a16="http://schemas.microsoft.com/office/drawing/2014/main" id="{581C513F-D0C9-46EE-93E2-83D51283194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pic>
        <p:nvPicPr>
          <p:cNvPr id="74" name="Picture 73">
            <a:extLst>
              <a:ext uri="{FF2B5EF4-FFF2-40B4-BE49-F238E27FC236}">
                <a16:creationId xmlns:a16="http://schemas.microsoft.com/office/drawing/2014/main" id="{7204B28E-7010-45B1-9A81-2C543F9490F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200" y="777240"/>
            <a:ext cx="6753225" cy="3400425"/>
          </a:xfrm>
          <a:prstGeom prst="rect">
            <a:avLst/>
          </a:prstGeom>
        </p:spPr>
      </p:pic>
      <p:sp>
        <p:nvSpPr>
          <p:cNvPr id="75" name="Subtitle 2">
            <a:extLst>
              <a:ext uri="{FF2B5EF4-FFF2-40B4-BE49-F238E27FC236}">
                <a16:creationId xmlns:a16="http://schemas.microsoft.com/office/drawing/2014/main" id="{24F2EA79-0822-4B81-90D8-1FA02CFB98DD}"/>
              </a:ext>
            </a:extLst>
          </p:cNvPr>
          <p:cNvSpPr>
            <a:spLocks noGrp="1"/>
          </p:cNvSpPr>
          <p:nvPr>
            <p:ph type="subTitle" idx="1"/>
          </p:nvPr>
        </p:nvSpPr>
        <p:spPr>
          <a:xfrm>
            <a:off x="888191" y="3258529"/>
            <a:ext cx="5943432" cy="645742"/>
          </a:xfrm>
          <a:prstGeom prst="rect">
            <a:avLst/>
          </a:prstGeom>
        </p:spPr>
        <p:txBody>
          <a:bodyPr/>
          <a:lstStyle>
            <a:lvl1pPr marL="0" indent="0" algn="l">
              <a:buNone/>
              <a:defRPr sz="1600">
                <a:solidFill>
                  <a:srgbClr val="FFFFFF"/>
                </a:solidFill>
                <a:latin typeface="EYInterstate" panose="02000503020000020004" pitchFamily="2" charset="0"/>
                <a:cs typeface="Arial" pitchFamily="34" charset="0"/>
              </a:defRPr>
            </a:lvl1pPr>
            <a:lvl2pPr marL="0" indent="0" algn="l">
              <a:buNone/>
              <a:defRPr sz="1600">
                <a:solidFill>
                  <a:srgbClr val="FFFFFF"/>
                </a:solidFill>
              </a:defRPr>
            </a:lvl2pPr>
            <a:lvl3pPr marL="0" indent="0" algn="l">
              <a:buNone/>
              <a:defRPr sz="1600">
                <a:solidFill>
                  <a:srgbClr val="FFFFFF"/>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sp>
        <p:nvSpPr>
          <p:cNvPr id="76" name="Title 1">
            <a:extLst>
              <a:ext uri="{FF2B5EF4-FFF2-40B4-BE49-F238E27FC236}">
                <a16:creationId xmlns:a16="http://schemas.microsoft.com/office/drawing/2014/main" id="{EC2B6F8E-BD78-40B0-B08A-973D853594C1}"/>
              </a:ext>
            </a:extLst>
          </p:cNvPr>
          <p:cNvSpPr>
            <a:spLocks noGrp="1"/>
          </p:cNvSpPr>
          <p:nvPr>
            <p:ph type="ctrTitle"/>
          </p:nvPr>
        </p:nvSpPr>
        <p:spPr>
          <a:xfrm>
            <a:off x="888191" y="2288083"/>
            <a:ext cx="5943432" cy="860400"/>
          </a:xfrm>
          <a:prstGeom prst="rect">
            <a:avLst/>
          </a:prstGeom>
        </p:spPr>
        <p:txBody>
          <a:bodyPr/>
          <a:lstStyle>
            <a:lvl1pPr>
              <a:defRPr sz="3000" b="0">
                <a:solidFill>
                  <a:srgbClr val="FFFFFF"/>
                </a:solidFill>
                <a:latin typeface="EYInterstate Light" panose="02000506000000020004" pitchFamily="2" charset="0"/>
                <a:cs typeface="Arial" pitchFamily="34" charset="0"/>
              </a:defRPr>
            </a:lvl1pPr>
          </a:lstStyle>
          <a:p>
            <a:r>
              <a:rPr lang="en-US" dirty="0"/>
              <a:t>Click to edit Master title style</a:t>
            </a:r>
            <a:endParaRPr lang="en-GB" dirty="0"/>
          </a:p>
        </p:txBody>
      </p:sp>
      <p:pic>
        <p:nvPicPr>
          <p:cNvPr id="279" name="Picture 278">
            <a:extLst>
              <a:ext uri="{FF2B5EF4-FFF2-40B4-BE49-F238E27FC236}">
                <a16:creationId xmlns:a16="http://schemas.microsoft.com/office/drawing/2014/main" id="{5A33645C-A5C8-4EA5-A3D8-D74C0FE66CD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200" y="5914517"/>
            <a:ext cx="3780000" cy="618750"/>
          </a:xfrm>
          <a:prstGeom prst="rect">
            <a:avLst/>
          </a:prstGeom>
        </p:spPr>
      </p:pic>
    </p:spTree>
    <p:extLst>
      <p:ext uri="{BB962C8B-B14F-4D97-AF65-F5344CB8AC3E}">
        <p14:creationId xmlns:p14="http://schemas.microsoft.com/office/powerpoint/2010/main" val="3250339418"/>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4_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594360"/>
          </a:xfrm>
        </p:spPr>
        <p:txBody>
          <a:bodyPr/>
          <a:lstStyle>
            <a:lvl1pPr>
              <a:defRPr>
                <a:solidFill>
                  <a:schemeClr val="bg1"/>
                </a:solidFill>
              </a:defRPr>
            </a:lvl1pPr>
          </a:lstStyle>
          <a:p>
            <a:r>
              <a:rPr lang="en-US" dirty="0"/>
              <a:t>Click to edit Master title style</a:t>
            </a:r>
            <a:endParaRPr lang="en-GB" dirty="0"/>
          </a:p>
        </p:txBody>
      </p:sp>
      <p:sp>
        <p:nvSpPr>
          <p:cNvPr id="5" name="Table Placeholder 4">
            <a:extLst>
              <a:ext uri="{FF2B5EF4-FFF2-40B4-BE49-F238E27FC236}">
                <a16:creationId xmlns:a16="http://schemas.microsoft.com/office/drawing/2014/main" id="{95A2BE92-ABF7-4A82-BC35-00F28F500FED}"/>
              </a:ext>
            </a:extLst>
          </p:cNvPr>
          <p:cNvSpPr>
            <a:spLocks noGrp="1"/>
          </p:cNvSpPr>
          <p:nvPr>
            <p:ph type="tbl" sz="quarter" idx="10"/>
          </p:nvPr>
        </p:nvSpPr>
        <p:spPr>
          <a:xfrm>
            <a:off x="457200" y="1442718"/>
            <a:ext cx="3716193" cy="4267457"/>
          </a:xfrm>
        </p:spPr>
        <p:txBody>
          <a:bodyPr/>
          <a:lstStyle/>
          <a:p>
            <a:endParaRPr lang="en-IN"/>
          </a:p>
        </p:txBody>
      </p:sp>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5347311" y="3990497"/>
            <a:ext cx="2315750" cy="180000"/>
          </a:xfrm>
        </p:spPr>
        <p:txBody>
          <a:bodyPr/>
          <a:lstStyle>
            <a:lvl1pPr marL="0" indent="0">
              <a:buNone/>
              <a:defRPr sz="900">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5347311" y="4233140"/>
            <a:ext cx="2315750" cy="180000"/>
          </a:xfrm>
        </p:spPr>
        <p:txBody>
          <a:bodyPr/>
          <a:lstStyle>
            <a:lvl1pPr marL="0" indent="0">
              <a:buNone/>
              <a:defRPr sz="900">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4589865" y="3882880"/>
            <a:ext cx="583915" cy="585216"/>
          </a:xfrm>
          <a:prstGeom prst="ellipse">
            <a:avLst/>
          </a:prstGeom>
        </p:spPr>
        <p:txBody>
          <a:bodyPr anchor="ctr"/>
          <a:lstStyle>
            <a:lvl1pPr marL="0" indent="0" algn="ctr">
              <a:buNone/>
              <a:defRPr sz="675">
                <a:solidFill>
                  <a:schemeClr val="bg1"/>
                </a:solidFill>
              </a:defRPr>
            </a:lvl1pPr>
          </a:lstStyle>
          <a:p>
            <a:endParaRPr lang="en-GB" dirty="0"/>
          </a:p>
        </p:txBody>
      </p:sp>
      <p:sp>
        <p:nvSpPr>
          <p:cNvPr id="9" name="Text Placeholder 8">
            <a:extLst>
              <a:ext uri="{FF2B5EF4-FFF2-40B4-BE49-F238E27FC236}">
                <a16:creationId xmlns:a16="http://schemas.microsoft.com/office/drawing/2014/main" id="{5DB83DAE-9FEB-4E9C-85BA-A34BD239275A}"/>
              </a:ext>
            </a:extLst>
          </p:cNvPr>
          <p:cNvSpPr>
            <a:spLocks noGrp="1"/>
          </p:cNvSpPr>
          <p:nvPr>
            <p:ph type="body" sz="quarter" idx="17" hasCustomPrompt="1"/>
          </p:nvPr>
        </p:nvSpPr>
        <p:spPr>
          <a:xfrm>
            <a:off x="4589866" y="1442718"/>
            <a:ext cx="4096935" cy="373807"/>
          </a:xfrm>
        </p:spPr>
        <p:txBody>
          <a:bodyPr/>
          <a:lstStyle>
            <a:lvl1pPr marL="0" indent="0">
              <a:buNone/>
              <a:defRPr/>
            </a:lvl1pPr>
          </a:lstStyle>
          <a:p>
            <a:pPr lvl="0"/>
            <a:r>
              <a:rPr lang="en-US" dirty="0"/>
              <a:t>Key Takeaways</a:t>
            </a:r>
          </a:p>
        </p:txBody>
      </p:sp>
      <p:sp>
        <p:nvSpPr>
          <p:cNvPr id="15" name="Text Placeholder 8">
            <a:extLst>
              <a:ext uri="{FF2B5EF4-FFF2-40B4-BE49-F238E27FC236}">
                <a16:creationId xmlns:a16="http://schemas.microsoft.com/office/drawing/2014/main" id="{C1ABE303-7041-4312-AD03-0E872AEF99BE}"/>
              </a:ext>
            </a:extLst>
          </p:cNvPr>
          <p:cNvSpPr>
            <a:spLocks noGrp="1"/>
          </p:cNvSpPr>
          <p:nvPr>
            <p:ph type="body" sz="quarter" idx="18" hasCustomPrompt="1"/>
          </p:nvPr>
        </p:nvSpPr>
        <p:spPr>
          <a:xfrm>
            <a:off x="4589866" y="1939806"/>
            <a:ext cx="4096935" cy="1611554"/>
          </a:xfrm>
        </p:spPr>
        <p:txBody>
          <a:bodyPr/>
          <a:lstStyle>
            <a:lvl1pPr marL="0" indent="0">
              <a:buNone/>
              <a:defRPr sz="1199"/>
            </a:lvl1pPr>
          </a:lstStyle>
          <a:p>
            <a:pPr lvl="0"/>
            <a:r>
              <a:rPr lang="en-US" dirty="0"/>
              <a:t>Content EY Interstate Light, 16pt, Lorem ipsum dolor, 12pt, </a:t>
            </a:r>
            <a:r>
              <a:rPr lang="en-US" dirty="0" err="1"/>
              <a:t>Utinam</a:t>
            </a:r>
            <a:r>
              <a:rPr lang="en-US" dirty="0"/>
              <a:t> </a:t>
            </a:r>
            <a:r>
              <a:rPr lang="en-US" dirty="0" err="1"/>
              <a:t>nonumy</a:t>
            </a:r>
            <a:r>
              <a:rPr lang="en-US" dirty="0"/>
              <a:t> </a:t>
            </a:r>
            <a:r>
              <a:rPr lang="en-US" dirty="0" err="1"/>
              <a:t>abhorreant</a:t>
            </a:r>
            <a:r>
              <a:rPr lang="en-US" dirty="0"/>
              <a:t> </a:t>
            </a:r>
            <a:r>
              <a:rPr lang="en-US" dirty="0" err="1"/>
              <a:t>sead</a:t>
            </a:r>
            <a:r>
              <a:rPr lang="en-US" dirty="0"/>
              <a:t>. </a:t>
            </a:r>
            <a:r>
              <a:rPr lang="en-US" dirty="0" err="1"/>
              <a:t>Putant</a:t>
            </a:r>
            <a:r>
              <a:rPr lang="en-US" dirty="0"/>
              <a:t> </a:t>
            </a:r>
            <a:r>
              <a:rPr lang="en-US" dirty="0" err="1"/>
              <a:t>probatus</a:t>
            </a:r>
            <a:r>
              <a:rPr lang="en-US" dirty="0"/>
              <a:t> id vis, ad his </a:t>
            </a:r>
            <a:r>
              <a:rPr lang="en-US" dirty="0" err="1"/>
              <a:t>meis</a:t>
            </a:r>
            <a:r>
              <a:rPr lang="en-US" dirty="0"/>
              <a:t> </a:t>
            </a:r>
            <a:r>
              <a:rPr lang="en-US" dirty="0" err="1"/>
              <a:t>habemus</a:t>
            </a:r>
            <a:r>
              <a:rPr lang="en-US" dirty="0"/>
              <a:t> </a:t>
            </a:r>
            <a:r>
              <a:rPr lang="en-US" dirty="0" err="1"/>
              <a:t>repudiare</a:t>
            </a:r>
            <a:r>
              <a:rPr lang="en-US" dirty="0"/>
              <a:t>, has an </a:t>
            </a:r>
            <a:r>
              <a:rPr lang="en-US" dirty="0" err="1"/>
              <a:t>pericula</a:t>
            </a:r>
            <a:r>
              <a:rPr lang="en-US" dirty="0"/>
              <a:t> </a:t>
            </a:r>
            <a:r>
              <a:rPr lang="en-US" dirty="0" err="1"/>
              <a:t>tractatos</a:t>
            </a:r>
            <a:r>
              <a:rPr lang="en-US" dirty="0"/>
              <a:t>. </a:t>
            </a:r>
            <a:r>
              <a:rPr lang="en-US" dirty="0" err="1"/>
              <a:t>Nec</a:t>
            </a:r>
            <a:r>
              <a:rPr lang="en-US" dirty="0"/>
              <a:t> </a:t>
            </a:r>
            <a:r>
              <a:rPr lang="en-US" dirty="0" err="1"/>
              <a:t>debitis</a:t>
            </a:r>
            <a:r>
              <a:rPr lang="en-US" dirty="0"/>
              <a:t> </a:t>
            </a:r>
            <a:r>
              <a:rPr lang="en-US" dirty="0" err="1"/>
              <a:t>dissentias</a:t>
            </a:r>
            <a:r>
              <a:rPr lang="en-US" dirty="0"/>
              <a:t> ad. </a:t>
            </a:r>
            <a:r>
              <a:rPr lang="en-US" dirty="0" err="1"/>
              <a:t>Patrioque</a:t>
            </a:r>
            <a:r>
              <a:rPr lang="en-US" dirty="0"/>
              <a:t> </a:t>
            </a:r>
            <a:r>
              <a:rPr lang="en-US" dirty="0" err="1"/>
              <a:t>voluptatum</a:t>
            </a:r>
            <a:r>
              <a:rPr lang="en-US" dirty="0"/>
              <a:t> </a:t>
            </a:r>
            <a:r>
              <a:rPr lang="en-US" dirty="0" err="1"/>
              <a:t>sed</a:t>
            </a:r>
            <a:r>
              <a:rPr lang="en-US" dirty="0"/>
              <a:t> ex, id </a:t>
            </a:r>
            <a:r>
              <a:rPr lang="en-US" dirty="0" err="1"/>
              <a:t>admodum</a:t>
            </a:r>
            <a:r>
              <a:rPr lang="en-US" dirty="0"/>
              <a:t>.</a:t>
            </a:r>
          </a:p>
          <a:p>
            <a:pPr lvl="0"/>
            <a:endParaRPr lang="en-US" dirty="0"/>
          </a:p>
        </p:txBody>
      </p:sp>
      <p:sp>
        <p:nvSpPr>
          <p:cNvPr id="3" name="Date Placeholder 2">
            <a:extLst>
              <a:ext uri="{FF2B5EF4-FFF2-40B4-BE49-F238E27FC236}">
                <a16:creationId xmlns:a16="http://schemas.microsoft.com/office/drawing/2014/main" id="{0A0865A7-88A1-4179-82B7-13BDA35F141B}"/>
              </a:ext>
            </a:extLst>
          </p:cNvPr>
          <p:cNvSpPr>
            <a:spLocks noGrp="1"/>
          </p:cNvSpPr>
          <p:nvPr>
            <p:ph type="dt" sz="half" idx="19"/>
          </p:nvPr>
        </p:nvSpPr>
        <p:spPr/>
        <p:txBody>
          <a:bodyPr/>
          <a:lstStyle/>
          <a:p>
            <a:fld id="{EBEDFAA0-E69B-4776-9581-7FC7C8BA877E}" type="datetime3">
              <a:rPr lang="en-US" smtClean="0"/>
              <a:t>30 October 2023</a:t>
            </a:fld>
            <a:endParaRPr lang="en-IN" dirty="0"/>
          </a:p>
        </p:txBody>
      </p:sp>
      <p:sp>
        <p:nvSpPr>
          <p:cNvPr id="4" name="Footer Placeholder 3">
            <a:extLst>
              <a:ext uri="{FF2B5EF4-FFF2-40B4-BE49-F238E27FC236}">
                <a16:creationId xmlns:a16="http://schemas.microsoft.com/office/drawing/2014/main" id="{D17C51E9-620F-4C67-9485-FC4B1DECDB10}"/>
              </a:ext>
            </a:extLst>
          </p:cNvPr>
          <p:cNvSpPr>
            <a:spLocks noGrp="1"/>
          </p:cNvSpPr>
          <p:nvPr>
            <p:ph type="ftr" sz="quarter" idx="20"/>
          </p:nvPr>
        </p:nvSpPr>
        <p:spPr/>
        <p:txBody>
          <a:bodyPr/>
          <a:lstStyle/>
          <a:p>
            <a:r>
              <a:rPr lang="en-IN"/>
              <a:t>Presentation title</a:t>
            </a:r>
            <a:endParaRPr lang="en-IN" dirty="0"/>
          </a:p>
        </p:txBody>
      </p:sp>
      <p:sp>
        <p:nvSpPr>
          <p:cNvPr id="6" name="Slide Number Placeholder 5">
            <a:extLst>
              <a:ext uri="{FF2B5EF4-FFF2-40B4-BE49-F238E27FC236}">
                <a16:creationId xmlns:a16="http://schemas.microsoft.com/office/drawing/2014/main" id="{AEE53B3B-B504-465C-9948-C1D8C2E69995}"/>
              </a:ext>
            </a:extLst>
          </p:cNvPr>
          <p:cNvSpPr>
            <a:spLocks noGrp="1"/>
          </p:cNvSpPr>
          <p:nvPr>
            <p:ph type="sldNum" sz="quarter" idx="21"/>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12715791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40DE8-8F4D-4084-8CB3-259B7386B07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7F21B66-EF35-42E2-98F6-2B445D25885A}"/>
              </a:ext>
            </a:extLst>
          </p:cNvPr>
          <p:cNvSpPr>
            <a:spLocks noGrp="1"/>
          </p:cNvSpPr>
          <p:nvPr>
            <p:ph type="dt" sz="half" idx="10"/>
          </p:nvPr>
        </p:nvSpPr>
        <p:spPr/>
        <p:txBody>
          <a:bodyPr/>
          <a:lstStyle/>
          <a:p>
            <a:fld id="{BE1CA10A-9A77-4291-B038-2BACB6C85108}" type="datetime3">
              <a:rPr lang="en-US" smtClean="0"/>
              <a:t>30 October 2023</a:t>
            </a:fld>
            <a:endParaRPr lang="en-IN" dirty="0"/>
          </a:p>
        </p:txBody>
      </p:sp>
      <p:sp>
        <p:nvSpPr>
          <p:cNvPr id="4" name="Footer Placeholder 3">
            <a:extLst>
              <a:ext uri="{FF2B5EF4-FFF2-40B4-BE49-F238E27FC236}">
                <a16:creationId xmlns:a16="http://schemas.microsoft.com/office/drawing/2014/main" id="{C766EEFB-0946-4328-B1EF-7567E57C0686}"/>
              </a:ext>
            </a:extLst>
          </p:cNvPr>
          <p:cNvSpPr>
            <a:spLocks noGrp="1"/>
          </p:cNvSpPr>
          <p:nvPr>
            <p:ph type="ftr" sz="quarter" idx="11"/>
          </p:nvPr>
        </p:nvSpPr>
        <p:spPr/>
        <p:txBody>
          <a:bodyPr/>
          <a:lstStyle/>
          <a:p>
            <a:r>
              <a:rPr lang="en-IN"/>
              <a:t>Presentation title</a:t>
            </a:r>
            <a:endParaRPr lang="en-IN" dirty="0"/>
          </a:p>
        </p:txBody>
      </p:sp>
      <p:sp>
        <p:nvSpPr>
          <p:cNvPr id="5" name="Slide Number Placeholder 4">
            <a:extLst>
              <a:ext uri="{FF2B5EF4-FFF2-40B4-BE49-F238E27FC236}">
                <a16:creationId xmlns:a16="http://schemas.microsoft.com/office/drawing/2014/main" id="{AE9BE56A-99A8-45B4-A8F6-67B842B2AC29}"/>
              </a:ext>
            </a:extLst>
          </p:cNvPr>
          <p:cNvSpPr>
            <a:spLocks noGrp="1"/>
          </p:cNvSpPr>
          <p:nvPr>
            <p:ph type="sldNum" sz="quarter" idx="12"/>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29267222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7" name="Line 10"/>
          <p:cNvSpPr>
            <a:spLocks noChangeShapeType="1"/>
          </p:cNvSpPr>
          <p:nvPr userDrawn="1"/>
        </p:nvSpPr>
        <p:spPr bwMode="auto">
          <a:xfrm>
            <a:off x="457201" y="1044000"/>
            <a:ext cx="8229600" cy="0"/>
          </a:xfrm>
          <a:prstGeom prst="line">
            <a:avLst/>
          </a:prstGeom>
          <a:noFill/>
          <a:ln w="19050">
            <a:solidFill>
              <a:srgbClr val="FFE60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dirty="0">
              <a:solidFill>
                <a:srgbClr val="808080"/>
              </a:solidFill>
            </a:endParaRPr>
          </a:p>
        </p:txBody>
      </p:sp>
      <p:sp>
        <p:nvSpPr>
          <p:cNvPr id="8" name="Line 11"/>
          <p:cNvSpPr>
            <a:spLocks noChangeShapeType="1"/>
          </p:cNvSpPr>
          <p:nvPr userDrawn="1"/>
        </p:nvSpPr>
        <p:spPr bwMode="auto">
          <a:xfrm>
            <a:off x="457201"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dirty="0">
              <a:solidFill>
                <a:srgbClr val="808080"/>
              </a:solidFill>
            </a:endParaRPr>
          </a:p>
        </p:txBody>
      </p:sp>
    </p:spTree>
    <p:extLst>
      <p:ext uri="{BB962C8B-B14F-4D97-AF65-F5344CB8AC3E}">
        <p14:creationId xmlns:p14="http://schemas.microsoft.com/office/powerpoint/2010/main" val="42741778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Cover">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93BD223-2224-476C-AB5C-300C248C1618}"/>
              </a:ext>
            </a:extLst>
          </p:cNvPr>
          <p:cNvCxnSpPr>
            <a:cxnSpLocks/>
          </p:cNvCxnSpPr>
          <p:nvPr/>
        </p:nvCxnSpPr>
        <p:spPr>
          <a:xfrm>
            <a:off x="999368" y="5709060"/>
            <a:ext cx="6088405" cy="0"/>
          </a:xfrm>
          <a:prstGeom prst="line">
            <a:avLst/>
          </a:prstGeom>
          <a:ln>
            <a:solidFill>
              <a:srgbClr val="82829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51B4C43-E5F8-400E-A971-58A3766B1BF0}"/>
              </a:ext>
            </a:extLst>
          </p:cNvPr>
          <p:cNvSpPr txBox="1"/>
          <p:nvPr/>
        </p:nvSpPr>
        <p:spPr>
          <a:xfrm>
            <a:off x="346308" y="5605201"/>
            <a:ext cx="783397" cy="197581"/>
          </a:xfrm>
          <a:prstGeom prst="rect">
            <a:avLst/>
          </a:prstGeom>
          <a:noFill/>
        </p:spPr>
        <p:txBody>
          <a:bodyPr wrap="square" lIns="0" tIns="0" rIns="0" bIns="0" rtlCol="0" anchor="ctr" anchorCtr="0">
            <a:noAutofit/>
          </a:bodyPr>
          <a:lstStyle/>
          <a:p>
            <a:r>
              <a:rPr lang="en-GB" sz="900" dirty="0">
                <a:solidFill>
                  <a:srgbClr val="828290"/>
                </a:solidFill>
                <a:latin typeface="EYInterstate Light" panose="02000506000000020004" pitchFamily="2" charset="0"/>
              </a:rPr>
              <a:t>Written by</a:t>
            </a:r>
          </a:p>
        </p:txBody>
      </p:sp>
      <p:sp>
        <p:nvSpPr>
          <p:cNvPr id="10" name="Text Placeholder 16">
            <a:extLst>
              <a:ext uri="{FF2B5EF4-FFF2-40B4-BE49-F238E27FC236}">
                <a16:creationId xmlns:a16="http://schemas.microsoft.com/office/drawing/2014/main" id="{A9465B6B-DFD4-4E0C-9ACE-E88CA2220464}"/>
              </a:ext>
            </a:extLst>
          </p:cNvPr>
          <p:cNvSpPr>
            <a:spLocks noGrp="1"/>
          </p:cNvSpPr>
          <p:nvPr>
            <p:ph type="body" sz="quarter" idx="14" hasCustomPrompt="1"/>
          </p:nvPr>
        </p:nvSpPr>
        <p:spPr>
          <a:xfrm>
            <a:off x="999368" y="6019189"/>
            <a:ext cx="2315750" cy="180000"/>
          </a:xfrm>
        </p:spPr>
        <p:txBody>
          <a:bodyPr/>
          <a:lstStyle>
            <a:lvl1pPr marL="0" indent="0">
              <a:buNone/>
              <a:defRPr sz="900">
                <a:solidFill>
                  <a:schemeClr val="bg1"/>
                </a:solidFill>
              </a:defRPr>
            </a:lvl1pPr>
          </a:lstStyle>
          <a:p>
            <a:pPr lvl="0"/>
            <a:r>
              <a:rPr lang="en-US" dirty="0"/>
              <a:t>Name Surname</a:t>
            </a:r>
            <a:endParaRPr lang="en-GB" dirty="0"/>
          </a:p>
        </p:txBody>
      </p:sp>
      <p:sp>
        <p:nvSpPr>
          <p:cNvPr id="13" name="Text Placeholder 16">
            <a:extLst>
              <a:ext uri="{FF2B5EF4-FFF2-40B4-BE49-F238E27FC236}">
                <a16:creationId xmlns:a16="http://schemas.microsoft.com/office/drawing/2014/main" id="{A1F2ED22-5637-4AB8-ABD8-3693A6EA55FD}"/>
              </a:ext>
            </a:extLst>
          </p:cNvPr>
          <p:cNvSpPr>
            <a:spLocks noGrp="1"/>
          </p:cNvSpPr>
          <p:nvPr>
            <p:ph type="body" sz="quarter" idx="15" hasCustomPrompt="1"/>
          </p:nvPr>
        </p:nvSpPr>
        <p:spPr>
          <a:xfrm>
            <a:off x="999368" y="6216807"/>
            <a:ext cx="2315750" cy="180000"/>
          </a:xfrm>
        </p:spPr>
        <p:txBody>
          <a:bodyPr/>
          <a:lstStyle>
            <a:lvl1pPr marL="0" indent="0">
              <a:buNone/>
              <a:defRPr sz="900">
                <a:solidFill>
                  <a:schemeClr val="bg1"/>
                </a:solidFill>
              </a:defRPr>
            </a:lvl1pPr>
          </a:lstStyle>
          <a:p>
            <a:pPr lvl="0"/>
            <a:r>
              <a:rPr lang="en-US" dirty="0"/>
              <a:t>Job Title</a:t>
            </a:r>
            <a:endParaRPr lang="en-GB" dirty="0"/>
          </a:p>
        </p:txBody>
      </p:sp>
      <p:sp>
        <p:nvSpPr>
          <p:cNvPr id="15" name="Freeform 5">
            <a:extLst>
              <a:ext uri="{FF2B5EF4-FFF2-40B4-BE49-F238E27FC236}">
                <a16:creationId xmlns:a16="http://schemas.microsoft.com/office/drawing/2014/main" id="{0F898568-1B78-454B-9FE7-9E37EEF85A89}"/>
              </a:ext>
            </a:extLst>
          </p:cNvPr>
          <p:cNvSpPr>
            <a:spLocks noChangeAspect="1"/>
          </p:cNvSpPr>
          <p:nvPr userDrawn="1"/>
        </p:nvSpPr>
        <p:spPr bwMode="gray">
          <a:xfrm rot="10800000">
            <a:off x="470054" y="457199"/>
            <a:ext cx="4507059" cy="3805316"/>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rgbClr val="FFE6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Title 1">
            <a:extLst>
              <a:ext uri="{FF2B5EF4-FFF2-40B4-BE49-F238E27FC236}">
                <a16:creationId xmlns:a16="http://schemas.microsoft.com/office/drawing/2014/main" id="{C105A121-2DA3-4610-BC32-EBB7F8ABAFDE}"/>
              </a:ext>
            </a:extLst>
          </p:cNvPr>
          <p:cNvSpPr>
            <a:spLocks noGrp="1"/>
          </p:cNvSpPr>
          <p:nvPr>
            <p:ph type="ctrTitle" hasCustomPrompt="1"/>
          </p:nvPr>
        </p:nvSpPr>
        <p:spPr>
          <a:xfrm>
            <a:off x="686326" y="1476597"/>
            <a:ext cx="3813414" cy="860400"/>
          </a:xfrm>
        </p:spPr>
        <p:txBody>
          <a:bodyPr/>
          <a:lstStyle>
            <a:lvl1pPr>
              <a:defRPr b="0">
                <a:solidFill>
                  <a:srgbClr val="404040"/>
                </a:solidFill>
                <a:latin typeface="EYInterstate Light" panose="02000506000000020004" pitchFamily="2" charset="0"/>
                <a:cs typeface="Arial" pitchFamily="34" charset="0"/>
              </a:defRPr>
            </a:lvl1pPr>
          </a:lstStyle>
          <a:p>
            <a:r>
              <a:rPr lang="en-GB" dirty="0"/>
              <a:t>Title (EY Interstate Light </a:t>
            </a:r>
            <a:br>
              <a:rPr lang="en-GB" dirty="0"/>
            </a:br>
            <a:r>
              <a:rPr lang="en-GB" dirty="0"/>
              <a:t>30 point)</a:t>
            </a:r>
          </a:p>
        </p:txBody>
      </p:sp>
      <p:sp>
        <p:nvSpPr>
          <p:cNvPr id="18" name="Subtitle 2">
            <a:extLst>
              <a:ext uri="{FF2B5EF4-FFF2-40B4-BE49-F238E27FC236}">
                <a16:creationId xmlns:a16="http://schemas.microsoft.com/office/drawing/2014/main" id="{61BB2EE4-E5D4-4DD9-97C5-CF16A0A23277}"/>
              </a:ext>
            </a:extLst>
          </p:cNvPr>
          <p:cNvSpPr>
            <a:spLocks noGrp="1"/>
          </p:cNvSpPr>
          <p:nvPr>
            <p:ph type="subTitle" idx="1" hasCustomPrompt="1"/>
          </p:nvPr>
        </p:nvSpPr>
        <p:spPr>
          <a:xfrm>
            <a:off x="686327" y="2422864"/>
            <a:ext cx="3813414" cy="645742"/>
          </a:xfrm>
        </p:spPr>
        <p:txBody>
          <a:bodyPr/>
          <a:lstStyle>
            <a:lvl1pPr marL="0" marR="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sz="1600">
                <a:solidFill>
                  <a:srgbClr val="404040"/>
                </a:solidFill>
                <a:latin typeface="EYInterstate" panose="02000503020000020004" pitchFamily="2"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z="1600" dirty="0"/>
              <a:t>Subtitle (EY Interstate 16 point)</a:t>
            </a:r>
          </a:p>
          <a:p>
            <a:pPr marL="0" marR="0" lvl="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a:pPr>
            <a:r>
              <a:rPr lang="en-IN" b="1" dirty="0"/>
              <a:t>XX Month 200X (EY Interstate bold 16 point)</a:t>
            </a:r>
            <a:endParaRPr lang="en-GB" sz="1600" dirty="0"/>
          </a:p>
        </p:txBody>
      </p:sp>
      <p:grpSp>
        <p:nvGrpSpPr>
          <p:cNvPr id="3" name="Group 4">
            <a:extLst>
              <a:ext uri="{FF2B5EF4-FFF2-40B4-BE49-F238E27FC236}">
                <a16:creationId xmlns:a16="http://schemas.microsoft.com/office/drawing/2014/main" id="{403A0AAB-2D99-480E-8BCB-0300B2E4CA72}"/>
              </a:ext>
            </a:extLst>
          </p:cNvPr>
          <p:cNvGrpSpPr>
            <a:grpSpLocks noChangeAspect="1"/>
          </p:cNvGrpSpPr>
          <p:nvPr userDrawn="1"/>
        </p:nvGrpSpPr>
        <p:grpSpPr bwMode="auto">
          <a:xfrm>
            <a:off x="7710488" y="5340350"/>
            <a:ext cx="987425" cy="1157288"/>
            <a:chOff x="4857" y="3364"/>
            <a:chExt cx="622" cy="729"/>
          </a:xfrm>
        </p:grpSpPr>
        <p:sp>
          <p:nvSpPr>
            <p:cNvPr id="6" name="AutoShape 3">
              <a:extLst>
                <a:ext uri="{FF2B5EF4-FFF2-40B4-BE49-F238E27FC236}">
                  <a16:creationId xmlns:a16="http://schemas.microsoft.com/office/drawing/2014/main" id="{136D971F-E278-4FE8-BAE4-2AD4D04270F6}"/>
                </a:ext>
              </a:extLst>
            </p:cNvPr>
            <p:cNvSpPr>
              <a:spLocks noChangeAspect="1" noChangeArrowheads="1" noTextEdit="1"/>
            </p:cNvSpPr>
            <p:nvPr userDrawn="1"/>
          </p:nvSpPr>
          <p:spPr bwMode="auto">
            <a:xfrm>
              <a:off x="4857" y="3364"/>
              <a:ext cx="622" cy="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 name="Freeform 5">
              <a:extLst>
                <a:ext uri="{FF2B5EF4-FFF2-40B4-BE49-F238E27FC236}">
                  <a16:creationId xmlns:a16="http://schemas.microsoft.com/office/drawing/2014/main" id="{1954568E-D3F2-4EA1-8901-CBA2FF03DD2B}"/>
                </a:ext>
              </a:extLst>
            </p:cNvPr>
            <p:cNvSpPr>
              <a:spLocks/>
            </p:cNvSpPr>
            <p:nvPr userDrawn="1"/>
          </p:nvSpPr>
          <p:spPr bwMode="auto">
            <a:xfrm>
              <a:off x="4857" y="3364"/>
              <a:ext cx="498" cy="182"/>
            </a:xfrm>
            <a:custGeom>
              <a:avLst/>
              <a:gdLst>
                <a:gd name="T0" fmla="*/ 2491 w 2491"/>
                <a:gd name="T1" fmla="*/ 0 h 910"/>
                <a:gd name="T2" fmla="*/ 0 w 2491"/>
                <a:gd name="T3" fmla="*/ 910 h 910"/>
                <a:gd name="T4" fmla="*/ 2491 w 2491"/>
                <a:gd name="T5" fmla="*/ 469 h 910"/>
                <a:gd name="T6" fmla="*/ 2491 w 2491"/>
                <a:gd name="T7" fmla="*/ 0 h 910"/>
              </a:gdLst>
              <a:ahLst/>
              <a:cxnLst>
                <a:cxn ang="0">
                  <a:pos x="T0" y="T1"/>
                </a:cxn>
                <a:cxn ang="0">
                  <a:pos x="T2" y="T3"/>
                </a:cxn>
                <a:cxn ang="0">
                  <a:pos x="T4" y="T5"/>
                </a:cxn>
                <a:cxn ang="0">
                  <a:pos x="T6" y="T7"/>
                </a:cxn>
              </a:cxnLst>
              <a:rect l="0" t="0" r="r" b="b"/>
              <a:pathLst>
                <a:path w="2491" h="910">
                  <a:moveTo>
                    <a:pt x="2491" y="0"/>
                  </a:moveTo>
                  <a:lnTo>
                    <a:pt x="0" y="910"/>
                  </a:lnTo>
                  <a:lnTo>
                    <a:pt x="2491" y="469"/>
                  </a:lnTo>
                  <a:lnTo>
                    <a:pt x="2491" y="0"/>
                  </a:lnTo>
                  <a:close/>
                </a:path>
              </a:pathLst>
            </a:custGeom>
            <a:solidFill>
              <a:srgbClr val="FE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 name="Freeform 6">
              <a:extLst>
                <a:ext uri="{FF2B5EF4-FFF2-40B4-BE49-F238E27FC236}">
                  <a16:creationId xmlns:a16="http://schemas.microsoft.com/office/drawing/2014/main" id="{E19C9D94-B5B9-4323-A444-830007736625}"/>
                </a:ext>
              </a:extLst>
            </p:cNvPr>
            <p:cNvSpPr>
              <a:spLocks noEditPoints="1"/>
            </p:cNvSpPr>
            <p:nvPr userDrawn="1"/>
          </p:nvSpPr>
          <p:spPr bwMode="auto">
            <a:xfrm>
              <a:off x="4857" y="3622"/>
              <a:ext cx="622" cy="471"/>
            </a:xfrm>
            <a:custGeom>
              <a:avLst/>
              <a:gdLst>
                <a:gd name="T0" fmla="*/ 235 w 3110"/>
                <a:gd name="T1" fmla="*/ 1600 h 2357"/>
                <a:gd name="T2" fmla="*/ 255 w 3110"/>
                <a:gd name="T3" fmla="*/ 1809 h 2357"/>
                <a:gd name="T4" fmla="*/ 152 w 3110"/>
                <a:gd name="T5" fmla="*/ 1823 h 2357"/>
                <a:gd name="T6" fmla="*/ 353 w 3110"/>
                <a:gd name="T7" fmla="*/ 1774 h 2357"/>
                <a:gd name="T8" fmla="*/ 419 w 3110"/>
                <a:gd name="T9" fmla="*/ 1871 h 2357"/>
                <a:gd name="T10" fmla="*/ 1148 w 3110"/>
                <a:gd name="T11" fmla="*/ 1664 h 2357"/>
                <a:gd name="T12" fmla="*/ 1225 w 3110"/>
                <a:gd name="T13" fmla="*/ 1751 h 2357"/>
                <a:gd name="T14" fmla="*/ 701 w 3110"/>
                <a:gd name="T15" fmla="*/ 1558 h 2357"/>
                <a:gd name="T16" fmla="*/ 744 w 3110"/>
                <a:gd name="T17" fmla="*/ 1723 h 2357"/>
                <a:gd name="T18" fmla="*/ 866 w 3110"/>
                <a:gd name="T19" fmla="*/ 1868 h 2357"/>
                <a:gd name="T20" fmla="*/ 838 w 3110"/>
                <a:gd name="T21" fmla="*/ 1696 h 2357"/>
                <a:gd name="T22" fmla="*/ 2035 w 3110"/>
                <a:gd name="T23" fmla="*/ 1874 h 2357"/>
                <a:gd name="T24" fmla="*/ 2173 w 3110"/>
                <a:gd name="T25" fmla="*/ 1760 h 2357"/>
                <a:gd name="T26" fmla="*/ 2115 w 3110"/>
                <a:gd name="T27" fmla="*/ 1743 h 2357"/>
                <a:gd name="T28" fmla="*/ 2074 w 3110"/>
                <a:gd name="T29" fmla="*/ 1696 h 2357"/>
                <a:gd name="T30" fmla="*/ 1318 w 3110"/>
                <a:gd name="T31" fmla="*/ 1748 h 2357"/>
                <a:gd name="T32" fmla="*/ 1455 w 3110"/>
                <a:gd name="T33" fmla="*/ 1858 h 2357"/>
                <a:gd name="T34" fmla="*/ 1484 w 3110"/>
                <a:gd name="T35" fmla="*/ 1938 h 2357"/>
                <a:gd name="T36" fmla="*/ 1378 w 3110"/>
                <a:gd name="T37" fmla="*/ 1794 h 2357"/>
                <a:gd name="T38" fmla="*/ 1740 w 3110"/>
                <a:gd name="T39" fmla="*/ 1690 h 2357"/>
                <a:gd name="T40" fmla="*/ 1644 w 3110"/>
                <a:gd name="T41" fmla="*/ 1791 h 2357"/>
                <a:gd name="T42" fmla="*/ 1835 w 3110"/>
                <a:gd name="T43" fmla="*/ 1723 h 2357"/>
                <a:gd name="T44" fmla="*/ 1698 w 3110"/>
                <a:gd name="T45" fmla="*/ 1800 h 2357"/>
                <a:gd name="T46" fmla="*/ 1721 w 3110"/>
                <a:gd name="T47" fmla="*/ 1831 h 2357"/>
                <a:gd name="T48" fmla="*/ 2256 w 3110"/>
                <a:gd name="T49" fmla="*/ 1780 h 2357"/>
                <a:gd name="T50" fmla="*/ 2243 w 3110"/>
                <a:gd name="T51" fmla="*/ 1665 h 2357"/>
                <a:gd name="T52" fmla="*/ 2306 w 3110"/>
                <a:gd name="T53" fmla="*/ 1880 h 2357"/>
                <a:gd name="T54" fmla="*/ 2338 w 3110"/>
                <a:gd name="T55" fmla="*/ 1722 h 2357"/>
                <a:gd name="T56" fmla="*/ 2929 w 3110"/>
                <a:gd name="T57" fmla="*/ 1763 h 2357"/>
                <a:gd name="T58" fmla="*/ 2750 w 3110"/>
                <a:gd name="T59" fmla="*/ 1695 h 2357"/>
                <a:gd name="T60" fmla="*/ 2872 w 3110"/>
                <a:gd name="T61" fmla="*/ 1874 h 2357"/>
                <a:gd name="T62" fmla="*/ 2658 w 3110"/>
                <a:gd name="T63" fmla="*/ 1797 h 2357"/>
                <a:gd name="T64" fmla="*/ 2623 w 3110"/>
                <a:gd name="T65" fmla="*/ 1867 h 2357"/>
                <a:gd name="T66" fmla="*/ 2482 w 3110"/>
                <a:gd name="T67" fmla="*/ 1876 h 2357"/>
                <a:gd name="T68" fmla="*/ 2513 w 3110"/>
                <a:gd name="T69" fmla="*/ 1825 h 2357"/>
                <a:gd name="T70" fmla="*/ 3019 w 3110"/>
                <a:gd name="T71" fmla="*/ 1651 h 2357"/>
                <a:gd name="T72" fmla="*/ 981 w 3110"/>
                <a:gd name="T73" fmla="*/ 1874 h 2357"/>
                <a:gd name="T74" fmla="*/ 2433 w 3110"/>
                <a:gd name="T75" fmla="*/ 2085 h 2357"/>
                <a:gd name="T76" fmla="*/ 2528 w 3110"/>
                <a:gd name="T77" fmla="*/ 2268 h 2357"/>
                <a:gd name="T78" fmla="*/ 2503 w 3110"/>
                <a:gd name="T79" fmla="*/ 2090 h 2357"/>
                <a:gd name="T80" fmla="*/ 631 w 3110"/>
                <a:gd name="T81" fmla="*/ 2093 h 2357"/>
                <a:gd name="T82" fmla="*/ 677 w 3110"/>
                <a:gd name="T83" fmla="*/ 2105 h 2357"/>
                <a:gd name="T84" fmla="*/ 203 w 3110"/>
                <a:gd name="T85" fmla="*/ 2151 h 2357"/>
                <a:gd name="T86" fmla="*/ 312 w 3110"/>
                <a:gd name="T87" fmla="*/ 2190 h 2357"/>
                <a:gd name="T88" fmla="*/ 507 w 3110"/>
                <a:gd name="T89" fmla="*/ 2190 h 2357"/>
                <a:gd name="T90" fmla="*/ 377 w 3110"/>
                <a:gd name="T91" fmla="*/ 2201 h 2357"/>
                <a:gd name="T92" fmla="*/ 442 w 3110"/>
                <a:gd name="T93" fmla="*/ 2201 h 2357"/>
                <a:gd name="T94" fmla="*/ 2213 w 3110"/>
                <a:gd name="T95" fmla="*/ 2056 h 2357"/>
                <a:gd name="T96" fmla="*/ 1608 w 3110"/>
                <a:gd name="T97" fmla="*/ 2042 h 2357"/>
                <a:gd name="T98" fmla="*/ 1951 w 3110"/>
                <a:gd name="T99" fmla="*/ 2062 h 2357"/>
                <a:gd name="T100" fmla="*/ 2016 w 3110"/>
                <a:gd name="T101" fmla="*/ 2271 h 2357"/>
                <a:gd name="T102" fmla="*/ 2075 w 3110"/>
                <a:gd name="T103" fmla="*/ 2057 h 2357"/>
                <a:gd name="T104" fmla="*/ 2016 w 3110"/>
                <a:gd name="T105" fmla="*/ 2089 h 2357"/>
                <a:gd name="T106" fmla="*/ 772 w 3110"/>
                <a:gd name="T107" fmla="*/ 1949 h 2357"/>
                <a:gd name="T108" fmla="*/ 1210 w 3110"/>
                <a:gd name="T109" fmla="*/ 2052 h 2357"/>
                <a:gd name="T110" fmla="*/ 1116 w 3110"/>
                <a:gd name="T111" fmla="*/ 2102 h 2357"/>
                <a:gd name="T112" fmla="*/ 1289 w 3110"/>
                <a:gd name="T113" fmla="*/ 2093 h 2357"/>
                <a:gd name="T114" fmla="*/ 1395 w 3110"/>
                <a:gd name="T115" fmla="*/ 2266 h 2357"/>
                <a:gd name="T116" fmla="*/ 1413 w 3110"/>
                <a:gd name="T117" fmla="*/ 2350 h 2357"/>
                <a:gd name="T118" fmla="*/ 1364 w 3110"/>
                <a:gd name="T119" fmla="*/ 2217 h 2357"/>
                <a:gd name="T120" fmla="*/ 1000 w 3110"/>
                <a:gd name="T121" fmla="*/ 2139 h 2357"/>
                <a:gd name="T122" fmla="*/ 400 w 3110"/>
                <a:gd name="T123" fmla="*/ 970 h 2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0" h="2357">
                  <a:moveTo>
                    <a:pt x="259" y="1777"/>
                  </a:moveTo>
                  <a:lnTo>
                    <a:pt x="259" y="1777"/>
                  </a:lnTo>
                  <a:lnTo>
                    <a:pt x="259" y="1769"/>
                  </a:lnTo>
                  <a:lnTo>
                    <a:pt x="258" y="1762"/>
                  </a:lnTo>
                  <a:lnTo>
                    <a:pt x="255" y="1749"/>
                  </a:lnTo>
                  <a:lnTo>
                    <a:pt x="249" y="1738"/>
                  </a:lnTo>
                  <a:lnTo>
                    <a:pt x="242" y="1729"/>
                  </a:lnTo>
                  <a:lnTo>
                    <a:pt x="235" y="1722"/>
                  </a:lnTo>
                  <a:lnTo>
                    <a:pt x="227" y="1717"/>
                  </a:lnTo>
                  <a:lnTo>
                    <a:pt x="220" y="1712"/>
                  </a:lnTo>
                  <a:lnTo>
                    <a:pt x="213" y="1709"/>
                  </a:lnTo>
                  <a:lnTo>
                    <a:pt x="213" y="1709"/>
                  </a:lnTo>
                  <a:lnTo>
                    <a:pt x="221" y="1703"/>
                  </a:lnTo>
                  <a:lnTo>
                    <a:pt x="228" y="1698"/>
                  </a:lnTo>
                  <a:lnTo>
                    <a:pt x="233" y="1691"/>
                  </a:lnTo>
                  <a:lnTo>
                    <a:pt x="239" y="1683"/>
                  </a:lnTo>
                  <a:lnTo>
                    <a:pt x="243" y="1675"/>
                  </a:lnTo>
                  <a:lnTo>
                    <a:pt x="246" y="1666"/>
                  </a:lnTo>
                  <a:lnTo>
                    <a:pt x="248" y="1658"/>
                  </a:lnTo>
                  <a:lnTo>
                    <a:pt x="248" y="1648"/>
                  </a:lnTo>
                  <a:lnTo>
                    <a:pt x="248" y="1648"/>
                  </a:lnTo>
                  <a:lnTo>
                    <a:pt x="248" y="1639"/>
                  </a:lnTo>
                  <a:lnTo>
                    <a:pt x="247" y="1630"/>
                  </a:lnTo>
                  <a:lnTo>
                    <a:pt x="245" y="1622"/>
                  </a:lnTo>
                  <a:lnTo>
                    <a:pt x="242" y="1614"/>
                  </a:lnTo>
                  <a:lnTo>
                    <a:pt x="239" y="1606"/>
                  </a:lnTo>
                  <a:lnTo>
                    <a:pt x="235" y="1600"/>
                  </a:lnTo>
                  <a:lnTo>
                    <a:pt x="229" y="1594"/>
                  </a:lnTo>
                  <a:lnTo>
                    <a:pt x="223" y="1589"/>
                  </a:lnTo>
                  <a:lnTo>
                    <a:pt x="217" y="1584"/>
                  </a:lnTo>
                  <a:lnTo>
                    <a:pt x="210" y="1580"/>
                  </a:lnTo>
                  <a:lnTo>
                    <a:pt x="202" y="1576"/>
                  </a:lnTo>
                  <a:lnTo>
                    <a:pt x="193" y="1573"/>
                  </a:lnTo>
                  <a:lnTo>
                    <a:pt x="185" y="1571"/>
                  </a:lnTo>
                  <a:lnTo>
                    <a:pt x="175" y="1569"/>
                  </a:lnTo>
                  <a:lnTo>
                    <a:pt x="165" y="1569"/>
                  </a:lnTo>
                  <a:lnTo>
                    <a:pt x="153" y="1568"/>
                  </a:lnTo>
                  <a:lnTo>
                    <a:pt x="22" y="1568"/>
                  </a:lnTo>
                  <a:lnTo>
                    <a:pt x="22" y="1874"/>
                  </a:lnTo>
                  <a:lnTo>
                    <a:pt x="152" y="1874"/>
                  </a:lnTo>
                  <a:lnTo>
                    <a:pt x="152" y="1874"/>
                  </a:lnTo>
                  <a:lnTo>
                    <a:pt x="165" y="1874"/>
                  </a:lnTo>
                  <a:lnTo>
                    <a:pt x="176" y="1873"/>
                  </a:lnTo>
                  <a:lnTo>
                    <a:pt x="187" y="1871"/>
                  </a:lnTo>
                  <a:lnTo>
                    <a:pt x="197" y="1868"/>
                  </a:lnTo>
                  <a:lnTo>
                    <a:pt x="207" y="1864"/>
                  </a:lnTo>
                  <a:lnTo>
                    <a:pt x="216" y="1860"/>
                  </a:lnTo>
                  <a:lnTo>
                    <a:pt x="223" y="1854"/>
                  </a:lnTo>
                  <a:lnTo>
                    <a:pt x="230" y="1849"/>
                  </a:lnTo>
                  <a:lnTo>
                    <a:pt x="237" y="1842"/>
                  </a:lnTo>
                  <a:lnTo>
                    <a:pt x="242" y="1834"/>
                  </a:lnTo>
                  <a:lnTo>
                    <a:pt x="248" y="1827"/>
                  </a:lnTo>
                  <a:lnTo>
                    <a:pt x="251" y="1818"/>
                  </a:lnTo>
                  <a:lnTo>
                    <a:pt x="255" y="1809"/>
                  </a:lnTo>
                  <a:lnTo>
                    <a:pt x="257" y="1799"/>
                  </a:lnTo>
                  <a:lnTo>
                    <a:pt x="258" y="1788"/>
                  </a:lnTo>
                  <a:lnTo>
                    <a:pt x="259" y="1777"/>
                  </a:lnTo>
                  <a:lnTo>
                    <a:pt x="259" y="1777"/>
                  </a:lnTo>
                  <a:close/>
                  <a:moveTo>
                    <a:pt x="152" y="1823"/>
                  </a:moveTo>
                  <a:lnTo>
                    <a:pt x="79" y="1823"/>
                  </a:lnTo>
                  <a:lnTo>
                    <a:pt x="79" y="1735"/>
                  </a:lnTo>
                  <a:lnTo>
                    <a:pt x="152" y="1735"/>
                  </a:lnTo>
                  <a:lnTo>
                    <a:pt x="152" y="1735"/>
                  </a:lnTo>
                  <a:lnTo>
                    <a:pt x="163" y="1737"/>
                  </a:lnTo>
                  <a:lnTo>
                    <a:pt x="172" y="1738"/>
                  </a:lnTo>
                  <a:lnTo>
                    <a:pt x="180" y="1741"/>
                  </a:lnTo>
                  <a:lnTo>
                    <a:pt x="187" y="1747"/>
                  </a:lnTo>
                  <a:lnTo>
                    <a:pt x="192" y="1752"/>
                  </a:lnTo>
                  <a:lnTo>
                    <a:pt x="196" y="1760"/>
                  </a:lnTo>
                  <a:lnTo>
                    <a:pt x="198" y="1769"/>
                  </a:lnTo>
                  <a:lnTo>
                    <a:pt x="199" y="1779"/>
                  </a:lnTo>
                  <a:lnTo>
                    <a:pt x="199" y="1779"/>
                  </a:lnTo>
                  <a:lnTo>
                    <a:pt x="198" y="1789"/>
                  </a:lnTo>
                  <a:lnTo>
                    <a:pt x="196" y="1798"/>
                  </a:lnTo>
                  <a:lnTo>
                    <a:pt x="191" y="1805"/>
                  </a:lnTo>
                  <a:lnTo>
                    <a:pt x="187" y="1811"/>
                  </a:lnTo>
                  <a:lnTo>
                    <a:pt x="180" y="1817"/>
                  </a:lnTo>
                  <a:lnTo>
                    <a:pt x="172" y="1820"/>
                  </a:lnTo>
                  <a:lnTo>
                    <a:pt x="162" y="1822"/>
                  </a:lnTo>
                  <a:lnTo>
                    <a:pt x="152" y="1823"/>
                  </a:lnTo>
                  <a:lnTo>
                    <a:pt x="152" y="1823"/>
                  </a:lnTo>
                  <a:close/>
                  <a:moveTo>
                    <a:pt x="151" y="1685"/>
                  </a:moveTo>
                  <a:lnTo>
                    <a:pt x="79" y="1685"/>
                  </a:lnTo>
                  <a:lnTo>
                    <a:pt x="79" y="1620"/>
                  </a:lnTo>
                  <a:lnTo>
                    <a:pt x="149" y="1620"/>
                  </a:lnTo>
                  <a:lnTo>
                    <a:pt x="149" y="1620"/>
                  </a:lnTo>
                  <a:lnTo>
                    <a:pt x="158" y="1621"/>
                  </a:lnTo>
                  <a:lnTo>
                    <a:pt x="167" y="1622"/>
                  </a:lnTo>
                  <a:lnTo>
                    <a:pt x="173" y="1624"/>
                  </a:lnTo>
                  <a:lnTo>
                    <a:pt x="179" y="1628"/>
                  </a:lnTo>
                  <a:lnTo>
                    <a:pt x="183" y="1633"/>
                  </a:lnTo>
                  <a:lnTo>
                    <a:pt x="187" y="1639"/>
                  </a:lnTo>
                  <a:lnTo>
                    <a:pt x="188" y="1645"/>
                  </a:lnTo>
                  <a:lnTo>
                    <a:pt x="189" y="1653"/>
                  </a:lnTo>
                  <a:lnTo>
                    <a:pt x="189" y="1653"/>
                  </a:lnTo>
                  <a:lnTo>
                    <a:pt x="189" y="1659"/>
                  </a:lnTo>
                  <a:lnTo>
                    <a:pt x="188" y="1664"/>
                  </a:lnTo>
                  <a:lnTo>
                    <a:pt x="186" y="1670"/>
                  </a:lnTo>
                  <a:lnTo>
                    <a:pt x="182" y="1674"/>
                  </a:lnTo>
                  <a:lnTo>
                    <a:pt x="177" y="1679"/>
                  </a:lnTo>
                  <a:lnTo>
                    <a:pt x="170" y="1682"/>
                  </a:lnTo>
                  <a:lnTo>
                    <a:pt x="162" y="1684"/>
                  </a:lnTo>
                  <a:lnTo>
                    <a:pt x="151" y="1685"/>
                  </a:lnTo>
                  <a:lnTo>
                    <a:pt x="151" y="1685"/>
                  </a:lnTo>
                  <a:close/>
                  <a:moveTo>
                    <a:pt x="298" y="1778"/>
                  </a:moveTo>
                  <a:lnTo>
                    <a:pt x="298" y="1651"/>
                  </a:lnTo>
                  <a:lnTo>
                    <a:pt x="353" y="1651"/>
                  </a:lnTo>
                  <a:lnTo>
                    <a:pt x="353" y="1774"/>
                  </a:lnTo>
                  <a:lnTo>
                    <a:pt x="353" y="1774"/>
                  </a:lnTo>
                  <a:lnTo>
                    <a:pt x="353" y="1787"/>
                  </a:lnTo>
                  <a:lnTo>
                    <a:pt x="356" y="1799"/>
                  </a:lnTo>
                  <a:lnTo>
                    <a:pt x="359" y="1808"/>
                  </a:lnTo>
                  <a:lnTo>
                    <a:pt x="363" y="1815"/>
                  </a:lnTo>
                  <a:lnTo>
                    <a:pt x="369" y="1821"/>
                  </a:lnTo>
                  <a:lnTo>
                    <a:pt x="376" y="1825"/>
                  </a:lnTo>
                  <a:lnTo>
                    <a:pt x="385" y="1828"/>
                  </a:lnTo>
                  <a:lnTo>
                    <a:pt x="395" y="1829"/>
                  </a:lnTo>
                  <a:lnTo>
                    <a:pt x="395" y="1829"/>
                  </a:lnTo>
                  <a:lnTo>
                    <a:pt x="405" y="1828"/>
                  </a:lnTo>
                  <a:lnTo>
                    <a:pt x="412" y="1825"/>
                  </a:lnTo>
                  <a:lnTo>
                    <a:pt x="420" y="1821"/>
                  </a:lnTo>
                  <a:lnTo>
                    <a:pt x="426" y="1815"/>
                  </a:lnTo>
                  <a:lnTo>
                    <a:pt x="430" y="1808"/>
                  </a:lnTo>
                  <a:lnTo>
                    <a:pt x="433" y="1798"/>
                  </a:lnTo>
                  <a:lnTo>
                    <a:pt x="436" y="1787"/>
                  </a:lnTo>
                  <a:lnTo>
                    <a:pt x="436" y="1774"/>
                  </a:lnTo>
                  <a:lnTo>
                    <a:pt x="436" y="1651"/>
                  </a:lnTo>
                  <a:lnTo>
                    <a:pt x="491" y="1651"/>
                  </a:lnTo>
                  <a:lnTo>
                    <a:pt x="491" y="1874"/>
                  </a:lnTo>
                  <a:lnTo>
                    <a:pt x="436" y="1874"/>
                  </a:lnTo>
                  <a:lnTo>
                    <a:pt x="436" y="1857"/>
                  </a:lnTo>
                  <a:lnTo>
                    <a:pt x="436" y="1857"/>
                  </a:lnTo>
                  <a:lnTo>
                    <a:pt x="431" y="1862"/>
                  </a:lnTo>
                  <a:lnTo>
                    <a:pt x="425" y="1867"/>
                  </a:lnTo>
                  <a:lnTo>
                    <a:pt x="419" y="1871"/>
                  </a:lnTo>
                  <a:lnTo>
                    <a:pt x="412" y="1873"/>
                  </a:lnTo>
                  <a:lnTo>
                    <a:pt x="406" y="1877"/>
                  </a:lnTo>
                  <a:lnTo>
                    <a:pt x="398" y="1878"/>
                  </a:lnTo>
                  <a:lnTo>
                    <a:pt x="390" y="1879"/>
                  </a:lnTo>
                  <a:lnTo>
                    <a:pt x="382" y="1880"/>
                  </a:lnTo>
                  <a:lnTo>
                    <a:pt x="382" y="1880"/>
                  </a:lnTo>
                  <a:lnTo>
                    <a:pt x="369" y="1879"/>
                  </a:lnTo>
                  <a:lnTo>
                    <a:pt x="358" y="1877"/>
                  </a:lnTo>
                  <a:lnTo>
                    <a:pt x="348" y="1873"/>
                  </a:lnTo>
                  <a:lnTo>
                    <a:pt x="338" y="1869"/>
                  </a:lnTo>
                  <a:lnTo>
                    <a:pt x="330" y="1863"/>
                  </a:lnTo>
                  <a:lnTo>
                    <a:pt x="323" y="1858"/>
                  </a:lnTo>
                  <a:lnTo>
                    <a:pt x="318" y="1850"/>
                  </a:lnTo>
                  <a:lnTo>
                    <a:pt x="312" y="1842"/>
                  </a:lnTo>
                  <a:lnTo>
                    <a:pt x="309" y="1834"/>
                  </a:lnTo>
                  <a:lnTo>
                    <a:pt x="306" y="1827"/>
                  </a:lnTo>
                  <a:lnTo>
                    <a:pt x="301" y="1809"/>
                  </a:lnTo>
                  <a:lnTo>
                    <a:pt x="299" y="1792"/>
                  </a:lnTo>
                  <a:lnTo>
                    <a:pt x="298" y="1778"/>
                  </a:lnTo>
                  <a:lnTo>
                    <a:pt x="298" y="1778"/>
                  </a:lnTo>
                  <a:close/>
                  <a:moveTo>
                    <a:pt x="1143" y="1874"/>
                  </a:moveTo>
                  <a:lnTo>
                    <a:pt x="1087" y="1874"/>
                  </a:lnTo>
                  <a:lnTo>
                    <a:pt x="1087" y="1651"/>
                  </a:lnTo>
                  <a:lnTo>
                    <a:pt x="1143" y="1651"/>
                  </a:lnTo>
                  <a:lnTo>
                    <a:pt x="1143" y="1670"/>
                  </a:lnTo>
                  <a:lnTo>
                    <a:pt x="1143" y="1670"/>
                  </a:lnTo>
                  <a:lnTo>
                    <a:pt x="1148" y="1664"/>
                  </a:lnTo>
                  <a:lnTo>
                    <a:pt x="1154" y="1659"/>
                  </a:lnTo>
                  <a:lnTo>
                    <a:pt x="1160" y="1655"/>
                  </a:lnTo>
                  <a:lnTo>
                    <a:pt x="1167" y="1652"/>
                  </a:lnTo>
                  <a:lnTo>
                    <a:pt x="1175" y="1649"/>
                  </a:lnTo>
                  <a:lnTo>
                    <a:pt x="1182" y="1648"/>
                  </a:lnTo>
                  <a:lnTo>
                    <a:pt x="1190" y="1646"/>
                  </a:lnTo>
                  <a:lnTo>
                    <a:pt x="1198" y="1645"/>
                  </a:lnTo>
                  <a:lnTo>
                    <a:pt x="1198" y="1645"/>
                  </a:lnTo>
                  <a:lnTo>
                    <a:pt x="1208" y="1646"/>
                  </a:lnTo>
                  <a:lnTo>
                    <a:pt x="1217" y="1648"/>
                  </a:lnTo>
                  <a:lnTo>
                    <a:pt x="1226" y="1650"/>
                  </a:lnTo>
                  <a:lnTo>
                    <a:pt x="1234" y="1652"/>
                  </a:lnTo>
                  <a:lnTo>
                    <a:pt x="1242" y="1655"/>
                  </a:lnTo>
                  <a:lnTo>
                    <a:pt x="1248" y="1661"/>
                  </a:lnTo>
                  <a:lnTo>
                    <a:pt x="1254" y="1665"/>
                  </a:lnTo>
                  <a:lnTo>
                    <a:pt x="1259" y="1672"/>
                  </a:lnTo>
                  <a:lnTo>
                    <a:pt x="1265" y="1679"/>
                  </a:lnTo>
                  <a:lnTo>
                    <a:pt x="1268" y="1686"/>
                  </a:lnTo>
                  <a:lnTo>
                    <a:pt x="1273" y="1694"/>
                  </a:lnTo>
                  <a:lnTo>
                    <a:pt x="1275" y="1703"/>
                  </a:lnTo>
                  <a:lnTo>
                    <a:pt x="1277" y="1713"/>
                  </a:lnTo>
                  <a:lnTo>
                    <a:pt x="1279" y="1724"/>
                  </a:lnTo>
                  <a:lnTo>
                    <a:pt x="1280" y="1735"/>
                  </a:lnTo>
                  <a:lnTo>
                    <a:pt x="1280" y="1748"/>
                  </a:lnTo>
                  <a:lnTo>
                    <a:pt x="1280" y="1874"/>
                  </a:lnTo>
                  <a:lnTo>
                    <a:pt x="1225" y="1874"/>
                  </a:lnTo>
                  <a:lnTo>
                    <a:pt x="1225" y="1751"/>
                  </a:lnTo>
                  <a:lnTo>
                    <a:pt x="1225" y="1751"/>
                  </a:lnTo>
                  <a:lnTo>
                    <a:pt x="1225" y="1738"/>
                  </a:lnTo>
                  <a:lnTo>
                    <a:pt x="1223" y="1727"/>
                  </a:lnTo>
                  <a:lnTo>
                    <a:pt x="1219" y="1718"/>
                  </a:lnTo>
                  <a:lnTo>
                    <a:pt x="1215" y="1710"/>
                  </a:lnTo>
                  <a:lnTo>
                    <a:pt x="1209" y="1704"/>
                  </a:lnTo>
                  <a:lnTo>
                    <a:pt x="1203" y="1700"/>
                  </a:lnTo>
                  <a:lnTo>
                    <a:pt x="1195" y="1698"/>
                  </a:lnTo>
                  <a:lnTo>
                    <a:pt x="1185" y="1696"/>
                  </a:lnTo>
                  <a:lnTo>
                    <a:pt x="1185" y="1696"/>
                  </a:lnTo>
                  <a:lnTo>
                    <a:pt x="1175" y="1698"/>
                  </a:lnTo>
                  <a:lnTo>
                    <a:pt x="1166" y="1700"/>
                  </a:lnTo>
                  <a:lnTo>
                    <a:pt x="1159" y="1704"/>
                  </a:lnTo>
                  <a:lnTo>
                    <a:pt x="1154" y="1710"/>
                  </a:lnTo>
                  <a:lnTo>
                    <a:pt x="1148" y="1718"/>
                  </a:lnTo>
                  <a:lnTo>
                    <a:pt x="1145" y="1728"/>
                  </a:lnTo>
                  <a:lnTo>
                    <a:pt x="1143" y="1739"/>
                  </a:lnTo>
                  <a:lnTo>
                    <a:pt x="1143" y="1751"/>
                  </a:lnTo>
                  <a:lnTo>
                    <a:pt x="1143" y="1874"/>
                  </a:lnTo>
                  <a:close/>
                  <a:moveTo>
                    <a:pt x="597" y="1755"/>
                  </a:moveTo>
                  <a:lnTo>
                    <a:pt x="597" y="1874"/>
                  </a:lnTo>
                  <a:lnTo>
                    <a:pt x="541" y="1874"/>
                  </a:lnTo>
                  <a:lnTo>
                    <a:pt x="541" y="1651"/>
                  </a:lnTo>
                  <a:lnTo>
                    <a:pt x="597" y="1651"/>
                  </a:lnTo>
                  <a:lnTo>
                    <a:pt x="597" y="1755"/>
                  </a:lnTo>
                  <a:close/>
                  <a:moveTo>
                    <a:pt x="646" y="1585"/>
                  </a:moveTo>
                  <a:lnTo>
                    <a:pt x="701" y="1558"/>
                  </a:lnTo>
                  <a:lnTo>
                    <a:pt x="701" y="1760"/>
                  </a:lnTo>
                  <a:lnTo>
                    <a:pt x="701" y="1874"/>
                  </a:lnTo>
                  <a:lnTo>
                    <a:pt x="646" y="1874"/>
                  </a:lnTo>
                  <a:lnTo>
                    <a:pt x="646" y="1585"/>
                  </a:lnTo>
                  <a:close/>
                  <a:moveTo>
                    <a:pt x="877" y="1666"/>
                  </a:moveTo>
                  <a:lnTo>
                    <a:pt x="877" y="1666"/>
                  </a:lnTo>
                  <a:lnTo>
                    <a:pt x="873" y="1661"/>
                  </a:lnTo>
                  <a:lnTo>
                    <a:pt x="867" y="1658"/>
                  </a:lnTo>
                  <a:lnTo>
                    <a:pt x="860" y="1653"/>
                  </a:lnTo>
                  <a:lnTo>
                    <a:pt x="855" y="1651"/>
                  </a:lnTo>
                  <a:lnTo>
                    <a:pt x="848" y="1649"/>
                  </a:lnTo>
                  <a:lnTo>
                    <a:pt x="841" y="1646"/>
                  </a:lnTo>
                  <a:lnTo>
                    <a:pt x="828" y="1645"/>
                  </a:lnTo>
                  <a:lnTo>
                    <a:pt x="828" y="1645"/>
                  </a:lnTo>
                  <a:lnTo>
                    <a:pt x="818" y="1646"/>
                  </a:lnTo>
                  <a:lnTo>
                    <a:pt x="808" y="1648"/>
                  </a:lnTo>
                  <a:lnTo>
                    <a:pt x="799" y="1650"/>
                  </a:lnTo>
                  <a:lnTo>
                    <a:pt x="791" y="1653"/>
                  </a:lnTo>
                  <a:lnTo>
                    <a:pt x="784" y="1658"/>
                  </a:lnTo>
                  <a:lnTo>
                    <a:pt x="776" y="1663"/>
                  </a:lnTo>
                  <a:lnTo>
                    <a:pt x="769" y="1670"/>
                  </a:lnTo>
                  <a:lnTo>
                    <a:pt x="764" y="1676"/>
                  </a:lnTo>
                  <a:lnTo>
                    <a:pt x="758" y="1684"/>
                  </a:lnTo>
                  <a:lnTo>
                    <a:pt x="754" y="1693"/>
                  </a:lnTo>
                  <a:lnTo>
                    <a:pt x="749" y="1702"/>
                  </a:lnTo>
                  <a:lnTo>
                    <a:pt x="746" y="1712"/>
                  </a:lnTo>
                  <a:lnTo>
                    <a:pt x="744" y="1723"/>
                  </a:lnTo>
                  <a:lnTo>
                    <a:pt x="741" y="1735"/>
                  </a:lnTo>
                  <a:lnTo>
                    <a:pt x="740" y="1748"/>
                  </a:lnTo>
                  <a:lnTo>
                    <a:pt x="740" y="1760"/>
                  </a:lnTo>
                  <a:lnTo>
                    <a:pt x="740" y="1760"/>
                  </a:lnTo>
                  <a:lnTo>
                    <a:pt x="740" y="1774"/>
                  </a:lnTo>
                  <a:lnTo>
                    <a:pt x="741" y="1787"/>
                  </a:lnTo>
                  <a:lnTo>
                    <a:pt x="744" y="1799"/>
                  </a:lnTo>
                  <a:lnTo>
                    <a:pt x="746" y="1810"/>
                  </a:lnTo>
                  <a:lnTo>
                    <a:pt x="749" y="1821"/>
                  </a:lnTo>
                  <a:lnTo>
                    <a:pt x="752" y="1831"/>
                  </a:lnTo>
                  <a:lnTo>
                    <a:pt x="757" y="1840"/>
                  </a:lnTo>
                  <a:lnTo>
                    <a:pt x="762" y="1848"/>
                  </a:lnTo>
                  <a:lnTo>
                    <a:pt x="769" y="1856"/>
                  </a:lnTo>
                  <a:lnTo>
                    <a:pt x="775" y="1861"/>
                  </a:lnTo>
                  <a:lnTo>
                    <a:pt x="783" y="1867"/>
                  </a:lnTo>
                  <a:lnTo>
                    <a:pt x="790" y="1871"/>
                  </a:lnTo>
                  <a:lnTo>
                    <a:pt x="798" y="1874"/>
                  </a:lnTo>
                  <a:lnTo>
                    <a:pt x="807" y="1878"/>
                  </a:lnTo>
                  <a:lnTo>
                    <a:pt x="817" y="1879"/>
                  </a:lnTo>
                  <a:lnTo>
                    <a:pt x="827" y="1880"/>
                  </a:lnTo>
                  <a:lnTo>
                    <a:pt x="827" y="1880"/>
                  </a:lnTo>
                  <a:lnTo>
                    <a:pt x="834" y="1879"/>
                  </a:lnTo>
                  <a:lnTo>
                    <a:pt x="840" y="1878"/>
                  </a:lnTo>
                  <a:lnTo>
                    <a:pt x="847" y="1877"/>
                  </a:lnTo>
                  <a:lnTo>
                    <a:pt x="854" y="1874"/>
                  </a:lnTo>
                  <a:lnTo>
                    <a:pt x="859" y="1871"/>
                  </a:lnTo>
                  <a:lnTo>
                    <a:pt x="866" y="1868"/>
                  </a:lnTo>
                  <a:lnTo>
                    <a:pt x="871" y="1863"/>
                  </a:lnTo>
                  <a:lnTo>
                    <a:pt x="877" y="1858"/>
                  </a:lnTo>
                  <a:lnTo>
                    <a:pt x="877" y="1874"/>
                  </a:lnTo>
                  <a:lnTo>
                    <a:pt x="933" y="1874"/>
                  </a:lnTo>
                  <a:lnTo>
                    <a:pt x="933" y="1558"/>
                  </a:lnTo>
                  <a:lnTo>
                    <a:pt x="877" y="1585"/>
                  </a:lnTo>
                  <a:lnTo>
                    <a:pt x="877" y="1666"/>
                  </a:lnTo>
                  <a:close/>
                  <a:moveTo>
                    <a:pt x="838" y="1829"/>
                  </a:moveTo>
                  <a:lnTo>
                    <a:pt x="838" y="1829"/>
                  </a:lnTo>
                  <a:lnTo>
                    <a:pt x="831" y="1828"/>
                  </a:lnTo>
                  <a:lnTo>
                    <a:pt x="824" y="1825"/>
                  </a:lnTo>
                  <a:lnTo>
                    <a:pt x="817" y="1822"/>
                  </a:lnTo>
                  <a:lnTo>
                    <a:pt x="810" y="1815"/>
                  </a:lnTo>
                  <a:lnTo>
                    <a:pt x="805" y="1807"/>
                  </a:lnTo>
                  <a:lnTo>
                    <a:pt x="800" y="1794"/>
                  </a:lnTo>
                  <a:lnTo>
                    <a:pt x="797" y="1779"/>
                  </a:lnTo>
                  <a:lnTo>
                    <a:pt x="796" y="1759"/>
                  </a:lnTo>
                  <a:lnTo>
                    <a:pt x="796" y="1759"/>
                  </a:lnTo>
                  <a:lnTo>
                    <a:pt x="797" y="1741"/>
                  </a:lnTo>
                  <a:lnTo>
                    <a:pt x="800" y="1728"/>
                  </a:lnTo>
                  <a:lnTo>
                    <a:pt x="805" y="1717"/>
                  </a:lnTo>
                  <a:lnTo>
                    <a:pt x="810" y="1709"/>
                  </a:lnTo>
                  <a:lnTo>
                    <a:pt x="816" y="1702"/>
                  </a:lnTo>
                  <a:lnTo>
                    <a:pt x="824" y="1699"/>
                  </a:lnTo>
                  <a:lnTo>
                    <a:pt x="830" y="1696"/>
                  </a:lnTo>
                  <a:lnTo>
                    <a:pt x="838" y="1696"/>
                  </a:lnTo>
                  <a:lnTo>
                    <a:pt x="838" y="1696"/>
                  </a:lnTo>
                  <a:lnTo>
                    <a:pt x="845" y="1696"/>
                  </a:lnTo>
                  <a:lnTo>
                    <a:pt x="851" y="1699"/>
                  </a:lnTo>
                  <a:lnTo>
                    <a:pt x="858" y="1701"/>
                  </a:lnTo>
                  <a:lnTo>
                    <a:pt x="863" y="1704"/>
                  </a:lnTo>
                  <a:lnTo>
                    <a:pt x="867" y="1708"/>
                  </a:lnTo>
                  <a:lnTo>
                    <a:pt x="871" y="1711"/>
                  </a:lnTo>
                  <a:lnTo>
                    <a:pt x="877" y="1719"/>
                  </a:lnTo>
                  <a:lnTo>
                    <a:pt x="877" y="1807"/>
                  </a:lnTo>
                  <a:lnTo>
                    <a:pt x="877" y="1807"/>
                  </a:lnTo>
                  <a:lnTo>
                    <a:pt x="870" y="1814"/>
                  </a:lnTo>
                  <a:lnTo>
                    <a:pt x="863" y="1821"/>
                  </a:lnTo>
                  <a:lnTo>
                    <a:pt x="858" y="1824"/>
                  </a:lnTo>
                  <a:lnTo>
                    <a:pt x="851" y="1827"/>
                  </a:lnTo>
                  <a:lnTo>
                    <a:pt x="846" y="1828"/>
                  </a:lnTo>
                  <a:lnTo>
                    <a:pt x="838" y="1829"/>
                  </a:lnTo>
                  <a:lnTo>
                    <a:pt x="838" y="1829"/>
                  </a:lnTo>
                  <a:close/>
                  <a:moveTo>
                    <a:pt x="2084" y="1645"/>
                  </a:moveTo>
                  <a:lnTo>
                    <a:pt x="2084" y="1645"/>
                  </a:lnTo>
                  <a:lnTo>
                    <a:pt x="2079" y="1646"/>
                  </a:lnTo>
                  <a:lnTo>
                    <a:pt x="2072" y="1648"/>
                  </a:lnTo>
                  <a:lnTo>
                    <a:pt x="2059" y="1651"/>
                  </a:lnTo>
                  <a:lnTo>
                    <a:pt x="2046" y="1658"/>
                  </a:lnTo>
                  <a:lnTo>
                    <a:pt x="2035" y="1666"/>
                  </a:lnTo>
                  <a:lnTo>
                    <a:pt x="2035" y="1563"/>
                  </a:lnTo>
                  <a:lnTo>
                    <a:pt x="1980" y="1591"/>
                  </a:lnTo>
                  <a:lnTo>
                    <a:pt x="1980" y="1874"/>
                  </a:lnTo>
                  <a:lnTo>
                    <a:pt x="2035" y="1874"/>
                  </a:lnTo>
                  <a:lnTo>
                    <a:pt x="2035" y="1858"/>
                  </a:lnTo>
                  <a:lnTo>
                    <a:pt x="2035" y="1858"/>
                  </a:lnTo>
                  <a:lnTo>
                    <a:pt x="2040" y="1863"/>
                  </a:lnTo>
                  <a:lnTo>
                    <a:pt x="2046" y="1868"/>
                  </a:lnTo>
                  <a:lnTo>
                    <a:pt x="2052" y="1871"/>
                  </a:lnTo>
                  <a:lnTo>
                    <a:pt x="2059" y="1874"/>
                  </a:lnTo>
                  <a:lnTo>
                    <a:pt x="2064" y="1877"/>
                  </a:lnTo>
                  <a:lnTo>
                    <a:pt x="2072" y="1878"/>
                  </a:lnTo>
                  <a:lnTo>
                    <a:pt x="2079" y="1879"/>
                  </a:lnTo>
                  <a:lnTo>
                    <a:pt x="2085" y="1880"/>
                  </a:lnTo>
                  <a:lnTo>
                    <a:pt x="2085" y="1880"/>
                  </a:lnTo>
                  <a:lnTo>
                    <a:pt x="2095" y="1879"/>
                  </a:lnTo>
                  <a:lnTo>
                    <a:pt x="2105" y="1878"/>
                  </a:lnTo>
                  <a:lnTo>
                    <a:pt x="2114" y="1876"/>
                  </a:lnTo>
                  <a:lnTo>
                    <a:pt x="2123" y="1871"/>
                  </a:lnTo>
                  <a:lnTo>
                    <a:pt x="2131" y="1867"/>
                  </a:lnTo>
                  <a:lnTo>
                    <a:pt x="2137" y="1862"/>
                  </a:lnTo>
                  <a:lnTo>
                    <a:pt x="2144" y="1856"/>
                  </a:lnTo>
                  <a:lnTo>
                    <a:pt x="2150" y="1849"/>
                  </a:lnTo>
                  <a:lnTo>
                    <a:pt x="2155" y="1840"/>
                  </a:lnTo>
                  <a:lnTo>
                    <a:pt x="2160" y="1831"/>
                  </a:lnTo>
                  <a:lnTo>
                    <a:pt x="2163" y="1821"/>
                  </a:lnTo>
                  <a:lnTo>
                    <a:pt x="2166" y="1811"/>
                  </a:lnTo>
                  <a:lnTo>
                    <a:pt x="2170" y="1800"/>
                  </a:lnTo>
                  <a:lnTo>
                    <a:pt x="2171" y="1788"/>
                  </a:lnTo>
                  <a:lnTo>
                    <a:pt x="2172" y="1774"/>
                  </a:lnTo>
                  <a:lnTo>
                    <a:pt x="2173" y="1760"/>
                  </a:lnTo>
                  <a:lnTo>
                    <a:pt x="2173" y="1760"/>
                  </a:lnTo>
                  <a:lnTo>
                    <a:pt x="2172" y="1748"/>
                  </a:lnTo>
                  <a:lnTo>
                    <a:pt x="2171" y="1735"/>
                  </a:lnTo>
                  <a:lnTo>
                    <a:pt x="2169" y="1723"/>
                  </a:lnTo>
                  <a:lnTo>
                    <a:pt x="2166" y="1712"/>
                  </a:lnTo>
                  <a:lnTo>
                    <a:pt x="2163" y="1702"/>
                  </a:lnTo>
                  <a:lnTo>
                    <a:pt x="2159" y="1693"/>
                  </a:lnTo>
                  <a:lnTo>
                    <a:pt x="2154" y="1684"/>
                  </a:lnTo>
                  <a:lnTo>
                    <a:pt x="2149" y="1676"/>
                  </a:lnTo>
                  <a:lnTo>
                    <a:pt x="2143" y="1670"/>
                  </a:lnTo>
                  <a:lnTo>
                    <a:pt x="2136" y="1663"/>
                  </a:lnTo>
                  <a:lnTo>
                    <a:pt x="2129" y="1658"/>
                  </a:lnTo>
                  <a:lnTo>
                    <a:pt x="2121" y="1653"/>
                  </a:lnTo>
                  <a:lnTo>
                    <a:pt x="2113" y="1650"/>
                  </a:lnTo>
                  <a:lnTo>
                    <a:pt x="2104" y="1648"/>
                  </a:lnTo>
                  <a:lnTo>
                    <a:pt x="2094" y="1646"/>
                  </a:lnTo>
                  <a:lnTo>
                    <a:pt x="2084" y="1645"/>
                  </a:lnTo>
                  <a:lnTo>
                    <a:pt x="2084" y="1645"/>
                  </a:lnTo>
                  <a:close/>
                  <a:moveTo>
                    <a:pt x="2074" y="1696"/>
                  </a:moveTo>
                  <a:lnTo>
                    <a:pt x="2074" y="1696"/>
                  </a:lnTo>
                  <a:lnTo>
                    <a:pt x="2082" y="1698"/>
                  </a:lnTo>
                  <a:lnTo>
                    <a:pt x="2090" y="1700"/>
                  </a:lnTo>
                  <a:lnTo>
                    <a:pt x="2096" y="1704"/>
                  </a:lnTo>
                  <a:lnTo>
                    <a:pt x="2103" y="1711"/>
                  </a:lnTo>
                  <a:lnTo>
                    <a:pt x="2109" y="1719"/>
                  </a:lnTo>
                  <a:lnTo>
                    <a:pt x="2112" y="1730"/>
                  </a:lnTo>
                  <a:lnTo>
                    <a:pt x="2115" y="1743"/>
                  </a:lnTo>
                  <a:lnTo>
                    <a:pt x="2116" y="1759"/>
                  </a:lnTo>
                  <a:lnTo>
                    <a:pt x="2116" y="1759"/>
                  </a:lnTo>
                  <a:lnTo>
                    <a:pt x="2115" y="1775"/>
                  </a:lnTo>
                  <a:lnTo>
                    <a:pt x="2113" y="1790"/>
                  </a:lnTo>
                  <a:lnTo>
                    <a:pt x="2111" y="1801"/>
                  </a:lnTo>
                  <a:lnTo>
                    <a:pt x="2106" y="1811"/>
                  </a:lnTo>
                  <a:lnTo>
                    <a:pt x="2100" y="1819"/>
                  </a:lnTo>
                  <a:lnTo>
                    <a:pt x="2093" y="1824"/>
                  </a:lnTo>
                  <a:lnTo>
                    <a:pt x="2085" y="1828"/>
                  </a:lnTo>
                  <a:lnTo>
                    <a:pt x="2075" y="1829"/>
                  </a:lnTo>
                  <a:lnTo>
                    <a:pt x="2075" y="1829"/>
                  </a:lnTo>
                  <a:lnTo>
                    <a:pt x="2067" y="1828"/>
                  </a:lnTo>
                  <a:lnTo>
                    <a:pt x="2061" y="1827"/>
                  </a:lnTo>
                  <a:lnTo>
                    <a:pt x="2055" y="1823"/>
                  </a:lnTo>
                  <a:lnTo>
                    <a:pt x="2050" y="1821"/>
                  </a:lnTo>
                  <a:lnTo>
                    <a:pt x="2041" y="1813"/>
                  </a:lnTo>
                  <a:lnTo>
                    <a:pt x="2035" y="1808"/>
                  </a:lnTo>
                  <a:lnTo>
                    <a:pt x="2035" y="1719"/>
                  </a:lnTo>
                  <a:lnTo>
                    <a:pt x="2035" y="1719"/>
                  </a:lnTo>
                  <a:lnTo>
                    <a:pt x="2039" y="1714"/>
                  </a:lnTo>
                  <a:lnTo>
                    <a:pt x="2043" y="1710"/>
                  </a:lnTo>
                  <a:lnTo>
                    <a:pt x="2047" y="1705"/>
                  </a:lnTo>
                  <a:lnTo>
                    <a:pt x="2052" y="1702"/>
                  </a:lnTo>
                  <a:lnTo>
                    <a:pt x="2057" y="1700"/>
                  </a:lnTo>
                  <a:lnTo>
                    <a:pt x="2063" y="1698"/>
                  </a:lnTo>
                  <a:lnTo>
                    <a:pt x="2069" y="1696"/>
                  </a:lnTo>
                  <a:lnTo>
                    <a:pt x="2074" y="1696"/>
                  </a:lnTo>
                  <a:lnTo>
                    <a:pt x="2074" y="1696"/>
                  </a:lnTo>
                  <a:close/>
                  <a:moveTo>
                    <a:pt x="1455" y="1666"/>
                  </a:moveTo>
                  <a:lnTo>
                    <a:pt x="1455" y="1666"/>
                  </a:lnTo>
                  <a:lnTo>
                    <a:pt x="1451" y="1662"/>
                  </a:lnTo>
                  <a:lnTo>
                    <a:pt x="1445" y="1658"/>
                  </a:lnTo>
                  <a:lnTo>
                    <a:pt x="1438" y="1654"/>
                  </a:lnTo>
                  <a:lnTo>
                    <a:pt x="1433" y="1651"/>
                  </a:lnTo>
                  <a:lnTo>
                    <a:pt x="1426" y="1649"/>
                  </a:lnTo>
                  <a:lnTo>
                    <a:pt x="1419" y="1646"/>
                  </a:lnTo>
                  <a:lnTo>
                    <a:pt x="1413" y="1646"/>
                  </a:lnTo>
                  <a:lnTo>
                    <a:pt x="1406" y="1645"/>
                  </a:lnTo>
                  <a:lnTo>
                    <a:pt x="1406" y="1645"/>
                  </a:lnTo>
                  <a:lnTo>
                    <a:pt x="1396" y="1646"/>
                  </a:lnTo>
                  <a:lnTo>
                    <a:pt x="1386" y="1648"/>
                  </a:lnTo>
                  <a:lnTo>
                    <a:pt x="1377" y="1650"/>
                  </a:lnTo>
                  <a:lnTo>
                    <a:pt x="1369" y="1653"/>
                  </a:lnTo>
                  <a:lnTo>
                    <a:pt x="1362" y="1658"/>
                  </a:lnTo>
                  <a:lnTo>
                    <a:pt x="1354" y="1663"/>
                  </a:lnTo>
                  <a:lnTo>
                    <a:pt x="1347" y="1670"/>
                  </a:lnTo>
                  <a:lnTo>
                    <a:pt x="1342" y="1676"/>
                  </a:lnTo>
                  <a:lnTo>
                    <a:pt x="1336" y="1684"/>
                  </a:lnTo>
                  <a:lnTo>
                    <a:pt x="1332" y="1693"/>
                  </a:lnTo>
                  <a:lnTo>
                    <a:pt x="1327" y="1702"/>
                  </a:lnTo>
                  <a:lnTo>
                    <a:pt x="1324" y="1712"/>
                  </a:lnTo>
                  <a:lnTo>
                    <a:pt x="1322" y="1723"/>
                  </a:lnTo>
                  <a:lnTo>
                    <a:pt x="1319" y="1735"/>
                  </a:lnTo>
                  <a:lnTo>
                    <a:pt x="1318" y="1748"/>
                  </a:lnTo>
                  <a:lnTo>
                    <a:pt x="1318" y="1760"/>
                  </a:lnTo>
                  <a:lnTo>
                    <a:pt x="1318" y="1760"/>
                  </a:lnTo>
                  <a:lnTo>
                    <a:pt x="1318" y="1774"/>
                  </a:lnTo>
                  <a:lnTo>
                    <a:pt x="1319" y="1787"/>
                  </a:lnTo>
                  <a:lnTo>
                    <a:pt x="1322" y="1799"/>
                  </a:lnTo>
                  <a:lnTo>
                    <a:pt x="1324" y="1810"/>
                  </a:lnTo>
                  <a:lnTo>
                    <a:pt x="1327" y="1821"/>
                  </a:lnTo>
                  <a:lnTo>
                    <a:pt x="1330" y="1831"/>
                  </a:lnTo>
                  <a:lnTo>
                    <a:pt x="1336" y="1840"/>
                  </a:lnTo>
                  <a:lnTo>
                    <a:pt x="1340" y="1848"/>
                  </a:lnTo>
                  <a:lnTo>
                    <a:pt x="1347" y="1856"/>
                  </a:lnTo>
                  <a:lnTo>
                    <a:pt x="1353" y="1861"/>
                  </a:lnTo>
                  <a:lnTo>
                    <a:pt x="1360" y="1867"/>
                  </a:lnTo>
                  <a:lnTo>
                    <a:pt x="1368" y="1871"/>
                  </a:lnTo>
                  <a:lnTo>
                    <a:pt x="1376" y="1874"/>
                  </a:lnTo>
                  <a:lnTo>
                    <a:pt x="1385" y="1878"/>
                  </a:lnTo>
                  <a:lnTo>
                    <a:pt x="1395" y="1879"/>
                  </a:lnTo>
                  <a:lnTo>
                    <a:pt x="1405" y="1879"/>
                  </a:lnTo>
                  <a:lnTo>
                    <a:pt x="1405" y="1879"/>
                  </a:lnTo>
                  <a:lnTo>
                    <a:pt x="1412" y="1879"/>
                  </a:lnTo>
                  <a:lnTo>
                    <a:pt x="1418" y="1878"/>
                  </a:lnTo>
                  <a:lnTo>
                    <a:pt x="1425" y="1877"/>
                  </a:lnTo>
                  <a:lnTo>
                    <a:pt x="1432" y="1874"/>
                  </a:lnTo>
                  <a:lnTo>
                    <a:pt x="1438" y="1871"/>
                  </a:lnTo>
                  <a:lnTo>
                    <a:pt x="1444" y="1867"/>
                  </a:lnTo>
                  <a:lnTo>
                    <a:pt x="1449" y="1863"/>
                  </a:lnTo>
                  <a:lnTo>
                    <a:pt x="1455" y="1858"/>
                  </a:lnTo>
                  <a:lnTo>
                    <a:pt x="1455" y="1863"/>
                  </a:lnTo>
                  <a:lnTo>
                    <a:pt x="1455" y="1863"/>
                  </a:lnTo>
                  <a:lnTo>
                    <a:pt x="1455" y="1872"/>
                  </a:lnTo>
                  <a:lnTo>
                    <a:pt x="1454" y="1882"/>
                  </a:lnTo>
                  <a:lnTo>
                    <a:pt x="1452" y="1892"/>
                  </a:lnTo>
                  <a:lnTo>
                    <a:pt x="1449" y="1897"/>
                  </a:lnTo>
                  <a:lnTo>
                    <a:pt x="1446" y="1901"/>
                  </a:lnTo>
                  <a:lnTo>
                    <a:pt x="1443" y="1906"/>
                  </a:lnTo>
                  <a:lnTo>
                    <a:pt x="1438" y="1910"/>
                  </a:lnTo>
                  <a:lnTo>
                    <a:pt x="1432" y="1913"/>
                  </a:lnTo>
                  <a:lnTo>
                    <a:pt x="1425" y="1916"/>
                  </a:lnTo>
                  <a:lnTo>
                    <a:pt x="1417" y="1919"/>
                  </a:lnTo>
                  <a:lnTo>
                    <a:pt x="1407" y="1920"/>
                  </a:lnTo>
                  <a:lnTo>
                    <a:pt x="1396" y="1922"/>
                  </a:lnTo>
                  <a:lnTo>
                    <a:pt x="1384" y="1922"/>
                  </a:lnTo>
                  <a:lnTo>
                    <a:pt x="1382" y="1922"/>
                  </a:lnTo>
                  <a:lnTo>
                    <a:pt x="1401" y="1966"/>
                  </a:lnTo>
                  <a:lnTo>
                    <a:pt x="1402" y="1966"/>
                  </a:lnTo>
                  <a:lnTo>
                    <a:pt x="1402" y="1966"/>
                  </a:lnTo>
                  <a:lnTo>
                    <a:pt x="1415" y="1966"/>
                  </a:lnTo>
                  <a:lnTo>
                    <a:pt x="1427" y="1963"/>
                  </a:lnTo>
                  <a:lnTo>
                    <a:pt x="1439" y="1961"/>
                  </a:lnTo>
                  <a:lnTo>
                    <a:pt x="1449" y="1958"/>
                  </a:lnTo>
                  <a:lnTo>
                    <a:pt x="1459" y="1954"/>
                  </a:lnTo>
                  <a:lnTo>
                    <a:pt x="1468" y="1950"/>
                  </a:lnTo>
                  <a:lnTo>
                    <a:pt x="1476" y="1943"/>
                  </a:lnTo>
                  <a:lnTo>
                    <a:pt x="1484" y="1938"/>
                  </a:lnTo>
                  <a:lnTo>
                    <a:pt x="1491" y="1930"/>
                  </a:lnTo>
                  <a:lnTo>
                    <a:pt x="1495" y="1921"/>
                  </a:lnTo>
                  <a:lnTo>
                    <a:pt x="1501" y="1912"/>
                  </a:lnTo>
                  <a:lnTo>
                    <a:pt x="1504" y="1902"/>
                  </a:lnTo>
                  <a:lnTo>
                    <a:pt x="1507" y="1891"/>
                  </a:lnTo>
                  <a:lnTo>
                    <a:pt x="1509" y="1880"/>
                  </a:lnTo>
                  <a:lnTo>
                    <a:pt x="1511" y="1868"/>
                  </a:lnTo>
                  <a:lnTo>
                    <a:pt x="1511" y="1853"/>
                  </a:lnTo>
                  <a:lnTo>
                    <a:pt x="1511" y="1651"/>
                  </a:lnTo>
                  <a:lnTo>
                    <a:pt x="1455" y="1651"/>
                  </a:lnTo>
                  <a:lnTo>
                    <a:pt x="1455" y="1666"/>
                  </a:lnTo>
                  <a:close/>
                  <a:moveTo>
                    <a:pt x="1455" y="1719"/>
                  </a:moveTo>
                  <a:lnTo>
                    <a:pt x="1455" y="1807"/>
                  </a:lnTo>
                  <a:lnTo>
                    <a:pt x="1455" y="1807"/>
                  </a:lnTo>
                  <a:lnTo>
                    <a:pt x="1448" y="1814"/>
                  </a:lnTo>
                  <a:lnTo>
                    <a:pt x="1439" y="1822"/>
                  </a:lnTo>
                  <a:lnTo>
                    <a:pt x="1435" y="1824"/>
                  </a:lnTo>
                  <a:lnTo>
                    <a:pt x="1429" y="1827"/>
                  </a:lnTo>
                  <a:lnTo>
                    <a:pt x="1423" y="1828"/>
                  </a:lnTo>
                  <a:lnTo>
                    <a:pt x="1416" y="1829"/>
                  </a:lnTo>
                  <a:lnTo>
                    <a:pt x="1416" y="1829"/>
                  </a:lnTo>
                  <a:lnTo>
                    <a:pt x="1408" y="1828"/>
                  </a:lnTo>
                  <a:lnTo>
                    <a:pt x="1402" y="1825"/>
                  </a:lnTo>
                  <a:lnTo>
                    <a:pt x="1394" y="1821"/>
                  </a:lnTo>
                  <a:lnTo>
                    <a:pt x="1388" y="1815"/>
                  </a:lnTo>
                  <a:lnTo>
                    <a:pt x="1383" y="1807"/>
                  </a:lnTo>
                  <a:lnTo>
                    <a:pt x="1378" y="1794"/>
                  </a:lnTo>
                  <a:lnTo>
                    <a:pt x="1375" y="1779"/>
                  </a:lnTo>
                  <a:lnTo>
                    <a:pt x="1374" y="1759"/>
                  </a:lnTo>
                  <a:lnTo>
                    <a:pt x="1374" y="1759"/>
                  </a:lnTo>
                  <a:lnTo>
                    <a:pt x="1375" y="1741"/>
                  </a:lnTo>
                  <a:lnTo>
                    <a:pt x="1378" y="1728"/>
                  </a:lnTo>
                  <a:lnTo>
                    <a:pt x="1383" y="1717"/>
                  </a:lnTo>
                  <a:lnTo>
                    <a:pt x="1388" y="1709"/>
                  </a:lnTo>
                  <a:lnTo>
                    <a:pt x="1394" y="1702"/>
                  </a:lnTo>
                  <a:lnTo>
                    <a:pt x="1402" y="1699"/>
                  </a:lnTo>
                  <a:lnTo>
                    <a:pt x="1408" y="1696"/>
                  </a:lnTo>
                  <a:lnTo>
                    <a:pt x="1416" y="1696"/>
                  </a:lnTo>
                  <a:lnTo>
                    <a:pt x="1416" y="1696"/>
                  </a:lnTo>
                  <a:lnTo>
                    <a:pt x="1423" y="1696"/>
                  </a:lnTo>
                  <a:lnTo>
                    <a:pt x="1429" y="1699"/>
                  </a:lnTo>
                  <a:lnTo>
                    <a:pt x="1436" y="1701"/>
                  </a:lnTo>
                  <a:lnTo>
                    <a:pt x="1441" y="1703"/>
                  </a:lnTo>
                  <a:lnTo>
                    <a:pt x="1445" y="1708"/>
                  </a:lnTo>
                  <a:lnTo>
                    <a:pt x="1449" y="1711"/>
                  </a:lnTo>
                  <a:lnTo>
                    <a:pt x="1455" y="1719"/>
                  </a:lnTo>
                  <a:lnTo>
                    <a:pt x="1455" y="1719"/>
                  </a:lnTo>
                  <a:close/>
                  <a:moveTo>
                    <a:pt x="1683" y="1705"/>
                  </a:moveTo>
                  <a:lnTo>
                    <a:pt x="1683" y="1705"/>
                  </a:lnTo>
                  <a:lnTo>
                    <a:pt x="1696" y="1699"/>
                  </a:lnTo>
                  <a:lnTo>
                    <a:pt x="1709" y="1694"/>
                  </a:lnTo>
                  <a:lnTo>
                    <a:pt x="1724" y="1691"/>
                  </a:lnTo>
                  <a:lnTo>
                    <a:pt x="1740" y="1690"/>
                  </a:lnTo>
                  <a:lnTo>
                    <a:pt x="1740" y="1690"/>
                  </a:lnTo>
                  <a:lnTo>
                    <a:pt x="1750" y="1691"/>
                  </a:lnTo>
                  <a:lnTo>
                    <a:pt x="1757" y="1692"/>
                  </a:lnTo>
                  <a:lnTo>
                    <a:pt x="1764" y="1694"/>
                  </a:lnTo>
                  <a:lnTo>
                    <a:pt x="1770" y="1699"/>
                  </a:lnTo>
                  <a:lnTo>
                    <a:pt x="1774" y="1703"/>
                  </a:lnTo>
                  <a:lnTo>
                    <a:pt x="1777" y="1709"/>
                  </a:lnTo>
                  <a:lnTo>
                    <a:pt x="1780" y="1714"/>
                  </a:lnTo>
                  <a:lnTo>
                    <a:pt x="1780" y="1722"/>
                  </a:lnTo>
                  <a:lnTo>
                    <a:pt x="1780" y="1738"/>
                  </a:lnTo>
                  <a:lnTo>
                    <a:pt x="1780" y="1738"/>
                  </a:lnTo>
                  <a:lnTo>
                    <a:pt x="1770" y="1733"/>
                  </a:lnTo>
                  <a:lnTo>
                    <a:pt x="1757" y="1730"/>
                  </a:lnTo>
                  <a:lnTo>
                    <a:pt x="1745" y="1728"/>
                  </a:lnTo>
                  <a:lnTo>
                    <a:pt x="1732" y="1727"/>
                  </a:lnTo>
                  <a:lnTo>
                    <a:pt x="1732" y="1727"/>
                  </a:lnTo>
                  <a:lnTo>
                    <a:pt x="1716" y="1728"/>
                  </a:lnTo>
                  <a:lnTo>
                    <a:pt x="1701" y="1731"/>
                  </a:lnTo>
                  <a:lnTo>
                    <a:pt x="1686" y="1735"/>
                  </a:lnTo>
                  <a:lnTo>
                    <a:pt x="1678" y="1739"/>
                  </a:lnTo>
                  <a:lnTo>
                    <a:pt x="1672" y="1743"/>
                  </a:lnTo>
                  <a:lnTo>
                    <a:pt x="1666" y="1748"/>
                  </a:lnTo>
                  <a:lnTo>
                    <a:pt x="1661" y="1753"/>
                  </a:lnTo>
                  <a:lnTo>
                    <a:pt x="1655" y="1759"/>
                  </a:lnTo>
                  <a:lnTo>
                    <a:pt x="1651" y="1765"/>
                  </a:lnTo>
                  <a:lnTo>
                    <a:pt x="1647" y="1773"/>
                  </a:lnTo>
                  <a:lnTo>
                    <a:pt x="1645" y="1782"/>
                  </a:lnTo>
                  <a:lnTo>
                    <a:pt x="1644" y="1791"/>
                  </a:lnTo>
                  <a:lnTo>
                    <a:pt x="1643" y="1800"/>
                  </a:lnTo>
                  <a:lnTo>
                    <a:pt x="1643" y="1800"/>
                  </a:lnTo>
                  <a:lnTo>
                    <a:pt x="1644" y="1811"/>
                  </a:lnTo>
                  <a:lnTo>
                    <a:pt x="1645" y="1821"/>
                  </a:lnTo>
                  <a:lnTo>
                    <a:pt x="1647" y="1829"/>
                  </a:lnTo>
                  <a:lnTo>
                    <a:pt x="1651" y="1838"/>
                  </a:lnTo>
                  <a:lnTo>
                    <a:pt x="1654" y="1844"/>
                  </a:lnTo>
                  <a:lnTo>
                    <a:pt x="1659" y="1851"/>
                  </a:lnTo>
                  <a:lnTo>
                    <a:pt x="1664" y="1857"/>
                  </a:lnTo>
                  <a:lnTo>
                    <a:pt x="1671" y="1862"/>
                  </a:lnTo>
                  <a:lnTo>
                    <a:pt x="1676" y="1867"/>
                  </a:lnTo>
                  <a:lnTo>
                    <a:pt x="1683" y="1870"/>
                  </a:lnTo>
                  <a:lnTo>
                    <a:pt x="1697" y="1876"/>
                  </a:lnTo>
                  <a:lnTo>
                    <a:pt x="1712" y="1879"/>
                  </a:lnTo>
                  <a:lnTo>
                    <a:pt x="1726" y="1880"/>
                  </a:lnTo>
                  <a:lnTo>
                    <a:pt x="1726" y="1880"/>
                  </a:lnTo>
                  <a:lnTo>
                    <a:pt x="1738" y="1878"/>
                  </a:lnTo>
                  <a:lnTo>
                    <a:pt x="1746" y="1877"/>
                  </a:lnTo>
                  <a:lnTo>
                    <a:pt x="1753" y="1874"/>
                  </a:lnTo>
                  <a:lnTo>
                    <a:pt x="1761" y="1871"/>
                  </a:lnTo>
                  <a:lnTo>
                    <a:pt x="1767" y="1867"/>
                  </a:lnTo>
                  <a:lnTo>
                    <a:pt x="1774" y="1862"/>
                  </a:lnTo>
                  <a:lnTo>
                    <a:pt x="1780" y="1857"/>
                  </a:lnTo>
                  <a:lnTo>
                    <a:pt x="1780" y="1874"/>
                  </a:lnTo>
                  <a:lnTo>
                    <a:pt x="1835" y="1874"/>
                  </a:lnTo>
                  <a:lnTo>
                    <a:pt x="1835" y="1723"/>
                  </a:lnTo>
                  <a:lnTo>
                    <a:pt x="1835" y="1723"/>
                  </a:lnTo>
                  <a:lnTo>
                    <a:pt x="1835" y="1714"/>
                  </a:lnTo>
                  <a:lnTo>
                    <a:pt x="1834" y="1707"/>
                  </a:lnTo>
                  <a:lnTo>
                    <a:pt x="1832" y="1699"/>
                  </a:lnTo>
                  <a:lnTo>
                    <a:pt x="1830" y="1691"/>
                  </a:lnTo>
                  <a:lnTo>
                    <a:pt x="1825" y="1684"/>
                  </a:lnTo>
                  <a:lnTo>
                    <a:pt x="1822" y="1678"/>
                  </a:lnTo>
                  <a:lnTo>
                    <a:pt x="1816" y="1672"/>
                  </a:lnTo>
                  <a:lnTo>
                    <a:pt x="1811" y="1666"/>
                  </a:lnTo>
                  <a:lnTo>
                    <a:pt x="1805" y="1662"/>
                  </a:lnTo>
                  <a:lnTo>
                    <a:pt x="1798" y="1658"/>
                  </a:lnTo>
                  <a:lnTo>
                    <a:pt x="1791" y="1654"/>
                  </a:lnTo>
                  <a:lnTo>
                    <a:pt x="1783" y="1651"/>
                  </a:lnTo>
                  <a:lnTo>
                    <a:pt x="1774" y="1649"/>
                  </a:lnTo>
                  <a:lnTo>
                    <a:pt x="1765" y="1648"/>
                  </a:lnTo>
                  <a:lnTo>
                    <a:pt x="1755" y="1646"/>
                  </a:lnTo>
                  <a:lnTo>
                    <a:pt x="1745" y="1645"/>
                  </a:lnTo>
                  <a:lnTo>
                    <a:pt x="1745" y="1645"/>
                  </a:lnTo>
                  <a:lnTo>
                    <a:pt x="1733" y="1646"/>
                  </a:lnTo>
                  <a:lnTo>
                    <a:pt x="1723" y="1646"/>
                  </a:lnTo>
                  <a:lnTo>
                    <a:pt x="1712" y="1649"/>
                  </a:lnTo>
                  <a:lnTo>
                    <a:pt x="1701" y="1651"/>
                  </a:lnTo>
                  <a:lnTo>
                    <a:pt x="1691" y="1654"/>
                  </a:lnTo>
                  <a:lnTo>
                    <a:pt x="1681" y="1658"/>
                  </a:lnTo>
                  <a:lnTo>
                    <a:pt x="1671" y="1662"/>
                  </a:lnTo>
                  <a:lnTo>
                    <a:pt x="1661" y="1668"/>
                  </a:lnTo>
                  <a:lnTo>
                    <a:pt x="1683" y="1705"/>
                  </a:lnTo>
                  <a:close/>
                  <a:moveTo>
                    <a:pt x="1698" y="1800"/>
                  </a:moveTo>
                  <a:lnTo>
                    <a:pt x="1698" y="1800"/>
                  </a:lnTo>
                  <a:lnTo>
                    <a:pt x="1698" y="1793"/>
                  </a:lnTo>
                  <a:lnTo>
                    <a:pt x="1701" y="1787"/>
                  </a:lnTo>
                  <a:lnTo>
                    <a:pt x="1704" y="1781"/>
                  </a:lnTo>
                  <a:lnTo>
                    <a:pt x="1708" y="1777"/>
                  </a:lnTo>
                  <a:lnTo>
                    <a:pt x="1714" y="1773"/>
                  </a:lnTo>
                  <a:lnTo>
                    <a:pt x="1721" y="1771"/>
                  </a:lnTo>
                  <a:lnTo>
                    <a:pt x="1728" y="1769"/>
                  </a:lnTo>
                  <a:lnTo>
                    <a:pt x="1736" y="1769"/>
                  </a:lnTo>
                  <a:lnTo>
                    <a:pt x="1736" y="1769"/>
                  </a:lnTo>
                  <a:lnTo>
                    <a:pt x="1748" y="1769"/>
                  </a:lnTo>
                  <a:lnTo>
                    <a:pt x="1760" y="1771"/>
                  </a:lnTo>
                  <a:lnTo>
                    <a:pt x="1770" y="1774"/>
                  </a:lnTo>
                  <a:lnTo>
                    <a:pt x="1780" y="1780"/>
                  </a:lnTo>
                  <a:lnTo>
                    <a:pt x="1780" y="1810"/>
                  </a:lnTo>
                  <a:lnTo>
                    <a:pt x="1780" y="1810"/>
                  </a:lnTo>
                  <a:lnTo>
                    <a:pt x="1777" y="1814"/>
                  </a:lnTo>
                  <a:lnTo>
                    <a:pt x="1773" y="1819"/>
                  </a:lnTo>
                  <a:lnTo>
                    <a:pt x="1768" y="1823"/>
                  </a:lnTo>
                  <a:lnTo>
                    <a:pt x="1763" y="1827"/>
                  </a:lnTo>
                  <a:lnTo>
                    <a:pt x="1757" y="1830"/>
                  </a:lnTo>
                  <a:lnTo>
                    <a:pt x="1751" y="1832"/>
                  </a:lnTo>
                  <a:lnTo>
                    <a:pt x="1744" y="1833"/>
                  </a:lnTo>
                  <a:lnTo>
                    <a:pt x="1736" y="1834"/>
                  </a:lnTo>
                  <a:lnTo>
                    <a:pt x="1736" y="1834"/>
                  </a:lnTo>
                  <a:lnTo>
                    <a:pt x="1728" y="1833"/>
                  </a:lnTo>
                  <a:lnTo>
                    <a:pt x="1721" y="1831"/>
                  </a:lnTo>
                  <a:lnTo>
                    <a:pt x="1714" y="1829"/>
                  </a:lnTo>
                  <a:lnTo>
                    <a:pt x="1708" y="1824"/>
                  </a:lnTo>
                  <a:lnTo>
                    <a:pt x="1704" y="1820"/>
                  </a:lnTo>
                  <a:lnTo>
                    <a:pt x="1701" y="1814"/>
                  </a:lnTo>
                  <a:lnTo>
                    <a:pt x="1699" y="1808"/>
                  </a:lnTo>
                  <a:lnTo>
                    <a:pt x="1698" y="1800"/>
                  </a:lnTo>
                  <a:lnTo>
                    <a:pt x="1698" y="1800"/>
                  </a:lnTo>
                  <a:close/>
                  <a:moveTo>
                    <a:pt x="2350" y="1810"/>
                  </a:moveTo>
                  <a:lnTo>
                    <a:pt x="2350" y="1810"/>
                  </a:lnTo>
                  <a:lnTo>
                    <a:pt x="2342" y="1817"/>
                  </a:lnTo>
                  <a:lnTo>
                    <a:pt x="2332" y="1822"/>
                  </a:lnTo>
                  <a:lnTo>
                    <a:pt x="2326" y="1824"/>
                  </a:lnTo>
                  <a:lnTo>
                    <a:pt x="2320" y="1827"/>
                  </a:lnTo>
                  <a:lnTo>
                    <a:pt x="2313" y="1828"/>
                  </a:lnTo>
                  <a:lnTo>
                    <a:pt x="2306" y="1829"/>
                  </a:lnTo>
                  <a:lnTo>
                    <a:pt x="2306" y="1829"/>
                  </a:lnTo>
                  <a:lnTo>
                    <a:pt x="2301" y="1828"/>
                  </a:lnTo>
                  <a:lnTo>
                    <a:pt x="2294" y="1828"/>
                  </a:lnTo>
                  <a:lnTo>
                    <a:pt x="2286" y="1825"/>
                  </a:lnTo>
                  <a:lnTo>
                    <a:pt x="2277" y="1821"/>
                  </a:lnTo>
                  <a:lnTo>
                    <a:pt x="2270" y="1815"/>
                  </a:lnTo>
                  <a:lnTo>
                    <a:pt x="2266" y="1811"/>
                  </a:lnTo>
                  <a:lnTo>
                    <a:pt x="2263" y="1807"/>
                  </a:lnTo>
                  <a:lnTo>
                    <a:pt x="2261" y="1801"/>
                  </a:lnTo>
                  <a:lnTo>
                    <a:pt x="2259" y="1794"/>
                  </a:lnTo>
                  <a:lnTo>
                    <a:pt x="2257" y="1788"/>
                  </a:lnTo>
                  <a:lnTo>
                    <a:pt x="2256" y="1780"/>
                  </a:lnTo>
                  <a:lnTo>
                    <a:pt x="2393" y="1780"/>
                  </a:lnTo>
                  <a:lnTo>
                    <a:pt x="2393" y="1780"/>
                  </a:lnTo>
                  <a:lnTo>
                    <a:pt x="2394" y="1763"/>
                  </a:lnTo>
                  <a:lnTo>
                    <a:pt x="2394" y="1763"/>
                  </a:lnTo>
                  <a:lnTo>
                    <a:pt x="2394" y="1750"/>
                  </a:lnTo>
                  <a:lnTo>
                    <a:pt x="2392" y="1738"/>
                  </a:lnTo>
                  <a:lnTo>
                    <a:pt x="2391" y="1725"/>
                  </a:lnTo>
                  <a:lnTo>
                    <a:pt x="2388" y="1714"/>
                  </a:lnTo>
                  <a:lnTo>
                    <a:pt x="2384" y="1704"/>
                  </a:lnTo>
                  <a:lnTo>
                    <a:pt x="2380" y="1694"/>
                  </a:lnTo>
                  <a:lnTo>
                    <a:pt x="2374" y="1685"/>
                  </a:lnTo>
                  <a:lnTo>
                    <a:pt x="2369" y="1678"/>
                  </a:lnTo>
                  <a:lnTo>
                    <a:pt x="2362" y="1670"/>
                  </a:lnTo>
                  <a:lnTo>
                    <a:pt x="2355" y="1664"/>
                  </a:lnTo>
                  <a:lnTo>
                    <a:pt x="2348" y="1659"/>
                  </a:lnTo>
                  <a:lnTo>
                    <a:pt x="2339" y="1654"/>
                  </a:lnTo>
                  <a:lnTo>
                    <a:pt x="2330" y="1651"/>
                  </a:lnTo>
                  <a:lnTo>
                    <a:pt x="2321" y="1648"/>
                  </a:lnTo>
                  <a:lnTo>
                    <a:pt x="2311" y="1646"/>
                  </a:lnTo>
                  <a:lnTo>
                    <a:pt x="2300" y="1645"/>
                  </a:lnTo>
                  <a:lnTo>
                    <a:pt x="2300" y="1645"/>
                  </a:lnTo>
                  <a:lnTo>
                    <a:pt x="2290" y="1646"/>
                  </a:lnTo>
                  <a:lnTo>
                    <a:pt x="2280" y="1648"/>
                  </a:lnTo>
                  <a:lnTo>
                    <a:pt x="2270" y="1651"/>
                  </a:lnTo>
                  <a:lnTo>
                    <a:pt x="2260" y="1654"/>
                  </a:lnTo>
                  <a:lnTo>
                    <a:pt x="2251" y="1659"/>
                  </a:lnTo>
                  <a:lnTo>
                    <a:pt x="2243" y="1665"/>
                  </a:lnTo>
                  <a:lnTo>
                    <a:pt x="2235" y="1671"/>
                  </a:lnTo>
                  <a:lnTo>
                    <a:pt x="2229" y="1679"/>
                  </a:lnTo>
                  <a:lnTo>
                    <a:pt x="2222" y="1686"/>
                  </a:lnTo>
                  <a:lnTo>
                    <a:pt x="2216" y="1695"/>
                  </a:lnTo>
                  <a:lnTo>
                    <a:pt x="2212" y="1705"/>
                  </a:lnTo>
                  <a:lnTo>
                    <a:pt x="2207" y="1715"/>
                  </a:lnTo>
                  <a:lnTo>
                    <a:pt x="2204" y="1727"/>
                  </a:lnTo>
                  <a:lnTo>
                    <a:pt x="2202" y="1739"/>
                  </a:lnTo>
                  <a:lnTo>
                    <a:pt x="2201" y="1750"/>
                  </a:lnTo>
                  <a:lnTo>
                    <a:pt x="2200" y="1763"/>
                  </a:lnTo>
                  <a:lnTo>
                    <a:pt x="2200" y="1763"/>
                  </a:lnTo>
                  <a:lnTo>
                    <a:pt x="2201" y="1775"/>
                  </a:lnTo>
                  <a:lnTo>
                    <a:pt x="2202" y="1788"/>
                  </a:lnTo>
                  <a:lnTo>
                    <a:pt x="2204" y="1800"/>
                  </a:lnTo>
                  <a:lnTo>
                    <a:pt x="2207" y="1811"/>
                  </a:lnTo>
                  <a:lnTo>
                    <a:pt x="2212" y="1821"/>
                  </a:lnTo>
                  <a:lnTo>
                    <a:pt x="2216" y="1831"/>
                  </a:lnTo>
                  <a:lnTo>
                    <a:pt x="2222" y="1840"/>
                  </a:lnTo>
                  <a:lnTo>
                    <a:pt x="2229" y="1848"/>
                  </a:lnTo>
                  <a:lnTo>
                    <a:pt x="2236" y="1854"/>
                  </a:lnTo>
                  <a:lnTo>
                    <a:pt x="2244" y="1861"/>
                  </a:lnTo>
                  <a:lnTo>
                    <a:pt x="2253" y="1867"/>
                  </a:lnTo>
                  <a:lnTo>
                    <a:pt x="2262" y="1871"/>
                  </a:lnTo>
                  <a:lnTo>
                    <a:pt x="2272" y="1874"/>
                  </a:lnTo>
                  <a:lnTo>
                    <a:pt x="2283" y="1878"/>
                  </a:lnTo>
                  <a:lnTo>
                    <a:pt x="2294" y="1879"/>
                  </a:lnTo>
                  <a:lnTo>
                    <a:pt x="2306" y="1880"/>
                  </a:lnTo>
                  <a:lnTo>
                    <a:pt x="2306" y="1880"/>
                  </a:lnTo>
                  <a:lnTo>
                    <a:pt x="2317" y="1879"/>
                  </a:lnTo>
                  <a:lnTo>
                    <a:pt x="2327" y="1878"/>
                  </a:lnTo>
                  <a:lnTo>
                    <a:pt x="2339" y="1874"/>
                  </a:lnTo>
                  <a:lnTo>
                    <a:pt x="2349" y="1871"/>
                  </a:lnTo>
                  <a:lnTo>
                    <a:pt x="2359" y="1866"/>
                  </a:lnTo>
                  <a:lnTo>
                    <a:pt x="2368" y="1860"/>
                  </a:lnTo>
                  <a:lnTo>
                    <a:pt x="2376" y="1852"/>
                  </a:lnTo>
                  <a:lnTo>
                    <a:pt x="2385" y="1844"/>
                  </a:lnTo>
                  <a:lnTo>
                    <a:pt x="2350" y="1810"/>
                  </a:lnTo>
                  <a:close/>
                  <a:moveTo>
                    <a:pt x="2257" y="1739"/>
                  </a:moveTo>
                  <a:lnTo>
                    <a:pt x="2257" y="1739"/>
                  </a:lnTo>
                  <a:lnTo>
                    <a:pt x="2259" y="1729"/>
                  </a:lnTo>
                  <a:lnTo>
                    <a:pt x="2261" y="1720"/>
                  </a:lnTo>
                  <a:lnTo>
                    <a:pt x="2264" y="1712"/>
                  </a:lnTo>
                  <a:lnTo>
                    <a:pt x="2270" y="1705"/>
                  </a:lnTo>
                  <a:lnTo>
                    <a:pt x="2275" y="1700"/>
                  </a:lnTo>
                  <a:lnTo>
                    <a:pt x="2282" y="1696"/>
                  </a:lnTo>
                  <a:lnTo>
                    <a:pt x="2290" y="1693"/>
                  </a:lnTo>
                  <a:lnTo>
                    <a:pt x="2299" y="1693"/>
                  </a:lnTo>
                  <a:lnTo>
                    <a:pt x="2299" y="1693"/>
                  </a:lnTo>
                  <a:lnTo>
                    <a:pt x="2309" y="1694"/>
                  </a:lnTo>
                  <a:lnTo>
                    <a:pt x="2317" y="1696"/>
                  </a:lnTo>
                  <a:lnTo>
                    <a:pt x="2324" y="1701"/>
                  </a:lnTo>
                  <a:lnTo>
                    <a:pt x="2330" y="1708"/>
                  </a:lnTo>
                  <a:lnTo>
                    <a:pt x="2334" y="1714"/>
                  </a:lnTo>
                  <a:lnTo>
                    <a:pt x="2338" y="1722"/>
                  </a:lnTo>
                  <a:lnTo>
                    <a:pt x="2340" y="1731"/>
                  </a:lnTo>
                  <a:lnTo>
                    <a:pt x="2341" y="1739"/>
                  </a:lnTo>
                  <a:lnTo>
                    <a:pt x="2257" y="1739"/>
                  </a:lnTo>
                  <a:close/>
                  <a:moveTo>
                    <a:pt x="2884" y="1810"/>
                  </a:moveTo>
                  <a:lnTo>
                    <a:pt x="2884" y="1810"/>
                  </a:lnTo>
                  <a:lnTo>
                    <a:pt x="2875" y="1817"/>
                  </a:lnTo>
                  <a:lnTo>
                    <a:pt x="2867" y="1822"/>
                  </a:lnTo>
                  <a:lnTo>
                    <a:pt x="2860" y="1824"/>
                  </a:lnTo>
                  <a:lnTo>
                    <a:pt x="2854" y="1827"/>
                  </a:lnTo>
                  <a:lnTo>
                    <a:pt x="2848" y="1828"/>
                  </a:lnTo>
                  <a:lnTo>
                    <a:pt x="2840" y="1829"/>
                  </a:lnTo>
                  <a:lnTo>
                    <a:pt x="2840" y="1829"/>
                  </a:lnTo>
                  <a:lnTo>
                    <a:pt x="2834" y="1828"/>
                  </a:lnTo>
                  <a:lnTo>
                    <a:pt x="2828" y="1828"/>
                  </a:lnTo>
                  <a:lnTo>
                    <a:pt x="2820" y="1825"/>
                  </a:lnTo>
                  <a:lnTo>
                    <a:pt x="2812" y="1821"/>
                  </a:lnTo>
                  <a:lnTo>
                    <a:pt x="2804" y="1815"/>
                  </a:lnTo>
                  <a:lnTo>
                    <a:pt x="2801" y="1811"/>
                  </a:lnTo>
                  <a:lnTo>
                    <a:pt x="2798" y="1807"/>
                  </a:lnTo>
                  <a:lnTo>
                    <a:pt x="2795" y="1801"/>
                  </a:lnTo>
                  <a:lnTo>
                    <a:pt x="2793" y="1794"/>
                  </a:lnTo>
                  <a:lnTo>
                    <a:pt x="2791" y="1788"/>
                  </a:lnTo>
                  <a:lnTo>
                    <a:pt x="2790" y="1780"/>
                  </a:lnTo>
                  <a:lnTo>
                    <a:pt x="2928" y="1780"/>
                  </a:lnTo>
                  <a:lnTo>
                    <a:pt x="2928" y="1780"/>
                  </a:lnTo>
                  <a:lnTo>
                    <a:pt x="2929" y="1763"/>
                  </a:lnTo>
                  <a:lnTo>
                    <a:pt x="2929" y="1763"/>
                  </a:lnTo>
                  <a:lnTo>
                    <a:pt x="2928" y="1750"/>
                  </a:lnTo>
                  <a:lnTo>
                    <a:pt x="2927" y="1738"/>
                  </a:lnTo>
                  <a:lnTo>
                    <a:pt x="2924" y="1725"/>
                  </a:lnTo>
                  <a:lnTo>
                    <a:pt x="2922" y="1714"/>
                  </a:lnTo>
                  <a:lnTo>
                    <a:pt x="2918" y="1704"/>
                  </a:lnTo>
                  <a:lnTo>
                    <a:pt x="2913" y="1694"/>
                  </a:lnTo>
                  <a:lnTo>
                    <a:pt x="2909" y="1685"/>
                  </a:lnTo>
                  <a:lnTo>
                    <a:pt x="2903" y="1678"/>
                  </a:lnTo>
                  <a:lnTo>
                    <a:pt x="2897" y="1670"/>
                  </a:lnTo>
                  <a:lnTo>
                    <a:pt x="2889" y="1664"/>
                  </a:lnTo>
                  <a:lnTo>
                    <a:pt x="2881" y="1659"/>
                  </a:lnTo>
                  <a:lnTo>
                    <a:pt x="2873" y="1654"/>
                  </a:lnTo>
                  <a:lnTo>
                    <a:pt x="2864" y="1651"/>
                  </a:lnTo>
                  <a:lnTo>
                    <a:pt x="2854" y="1648"/>
                  </a:lnTo>
                  <a:lnTo>
                    <a:pt x="2844" y="1646"/>
                  </a:lnTo>
                  <a:lnTo>
                    <a:pt x="2834" y="1645"/>
                  </a:lnTo>
                  <a:lnTo>
                    <a:pt x="2834" y="1645"/>
                  </a:lnTo>
                  <a:lnTo>
                    <a:pt x="2823" y="1646"/>
                  </a:lnTo>
                  <a:lnTo>
                    <a:pt x="2813" y="1648"/>
                  </a:lnTo>
                  <a:lnTo>
                    <a:pt x="2803" y="1651"/>
                  </a:lnTo>
                  <a:lnTo>
                    <a:pt x="2794" y="1654"/>
                  </a:lnTo>
                  <a:lnTo>
                    <a:pt x="2785" y="1659"/>
                  </a:lnTo>
                  <a:lnTo>
                    <a:pt x="2777" y="1665"/>
                  </a:lnTo>
                  <a:lnTo>
                    <a:pt x="2770" y="1671"/>
                  </a:lnTo>
                  <a:lnTo>
                    <a:pt x="2762" y="1679"/>
                  </a:lnTo>
                  <a:lnTo>
                    <a:pt x="2755" y="1686"/>
                  </a:lnTo>
                  <a:lnTo>
                    <a:pt x="2750" y="1695"/>
                  </a:lnTo>
                  <a:lnTo>
                    <a:pt x="2745" y="1705"/>
                  </a:lnTo>
                  <a:lnTo>
                    <a:pt x="2741" y="1715"/>
                  </a:lnTo>
                  <a:lnTo>
                    <a:pt x="2739" y="1727"/>
                  </a:lnTo>
                  <a:lnTo>
                    <a:pt x="2735" y="1739"/>
                  </a:lnTo>
                  <a:lnTo>
                    <a:pt x="2734" y="1750"/>
                  </a:lnTo>
                  <a:lnTo>
                    <a:pt x="2734" y="1763"/>
                  </a:lnTo>
                  <a:lnTo>
                    <a:pt x="2734" y="1763"/>
                  </a:lnTo>
                  <a:lnTo>
                    <a:pt x="2734" y="1775"/>
                  </a:lnTo>
                  <a:lnTo>
                    <a:pt x="2735" y="1788"/>
                  </a:lnTo>
                  <a:lnTo>
                    <a:pt x="2738" y="1800"/>
                  </a:lnTo>
                  <a:lnTo>
                    <a:pt x="2741" y="1811"/>
                  </a:lnTo>
                  <a:lnTo>
                    <a:pt x="2745" y="1821"/>
                  </a:lnTo>
                  <a:lnTo>
                    <a:pt x="2751" y="1831"/>
                  </a:lnTo>
                  <a:lnTo>
                    <a:pt x="2757" y="1840"/>
                  </a:lnTo>
                  <a:lnTo>
                    <a:pt x="2763" y="1848"/>
                  </a:lnTo>
                  <a:lnTo>
                    <a:pt x="2770" y="1854"/>
                  </a:lnTo>
                  <a:lnTo>
                    <a:pt x="2778" y="1861"/>
                  </a:lnTo>
                  <a:lnTo>
                    <a:pt x="2787" y="1867"/>
                  </a:lnTo>
                  <a:lnTo>
                    <a:pt x="2797" y="1871"/>
                  </a:lnTo>
                  <a:lnTo>
                    <a:pt x="2807" y="1874"/>
                  </a:lnTo>
                  <a:lnTo>
                    <a:pt x="2817" y="1878"/>
                  </a:lnTo>
                  <a:lnTo>
                    <a:pt x="2829" y="1879"/>
                  </a:lnTo>
                  <a:lnTo>
                    <a:pt x="2840" y="1880"/>
                  </a:lnTo>
                  <a:lnTo>
                    <a:pt x="2840" y="1880"/>
                  </a:lnTo>
                  <a:lnTo>
                    <a:pt x="2851" y="1879"/>
                  </a:lnTo>
                  <a:lnTo>
                    <a:pt x="2862" y="1878"/>
                  </a:lnTo>
                  <a:lnTo>
                    <a:pt x="2872" y="1874"/>
                  </a:lnTo>
                  <a:lnTo>
                    <a:pt x="2882" y="1871"/>
                  </a:lnTo>
                  <a:lnTo>
                    <a:pt x="2892" y="1866"/>
                  </a:lnTo>
                  <a:lnTo>
                    <a:pt x="2902" y="1860"/>
                  </a:lnTo>
                  <a:lnTo>
                    <a:pt x="2911" y="1852"/>
                  </a:lnTo>
                  <a:lnTo>
                    <a:pt x="2919" y="1844"/>
                  </a:lnTo>
                  <a:lnTo>
                    <a:pt x="2884" y="1810"/>
                  </a:lnTo>
                  <a:close/>
                  <a:moveTo>
                    <a:pt x="2791" y="1739"/>
                  </a:moveTo>
                  <a:lnTo>
                    <a:pt x="2791" y="1739"/>
                  </a:lnTo>
                  <a:lnTo>
                    <a:pt x="2792" y="1729"/>
                  </a:lnTo>
                  <a:lnTo>
                    <a:pt x="2795" y="1720"/>
                  </a:lnTo>
                  <a:lnTo>
                    <a:pt x="2799" y="1712"/>
                  </a:lnTo>
                  <a:lnTo>
                    <a:pt x="2803" y="1705"/>
                  </a:lnTo>
                  <a:lnTo>
                    <a:pt x="2810" y="1700"/>
                  </a:lnTo>
                  <a:lnTo>
                    <a:pt x="2817" y="1696"/>
                  </a:lnTo>
                  <a:lnTo>
                    <a:pt x="2824" y="1693"/>
                  </a:lnTo>
                  <a:lnTo>
                    <a:pt x="2833" y="1693"/>
                  </a:lnTo>
                  <a:lnTo>
                    <a:pt x="2833" y="1693"/>
                  </a:lnTo>
                  <a:lnTo>
                    <a:pt x="2843" y="1694"/>
                  </a:lnTo>
                  <a:lnTo>
                    <a:pt x="2851" y="1696"/>
                  </a:lnTo>
                  <a:lnTo>
                    <a:pt x="2859" y="1701"/>
                  </a:lnTo>
                  <a:lnTo>
                    <a:pt x="2864" y="1708"/>
                  </a:lnTo>
                  <a:lnTo>
                    <a:pt x="2869" y="1714"/>
                  </a:lnTo>
                  <a:lnTo>
                    <a:pt x="2872" y="1722"/>
                  </a:lnTo>
                  <a:lnTo>
                    <a:pt x="2874" y="1731"/>
                  </a:lnTo>
                  <a:lnTo>
                    <a:pt x="2875" y="1739"/>
                  </a:lnTo>
                  <a:lnTo>
                    <a:pt x="2791" y="1739"/>
                  </a:lnTo>
                  <a:close/>
                  <a:moveTo>
                    <a:pt x="2658" y="1797"/>
                  </a:moveTo>
                  <a:lnTo>
                    <a:pt x="2658" y="1797"/>
                  </a:lnTo>
                  <a:lnTo>
                    <a:pt x="2658" y="1804"/>
                  </a:lnTo>
                  <a:lnTo>
                    <a:pt x="2659" y="1810"/>
                  </a:lnTo>
                  <a:lnTo>
                    <a:pt x="2661" y="1815"/>
                  </a:lnTo>
                  <a:lnTo>
                    <a:pt x="2663" y="1820"/>
                  </a:lnTo>
                  <a:lnTo>
                    <a:pt x="2667" y="1823"/>
                  </a:lnTo>
                  <a:lnTo>
                    <a:pt x="2671" y="1825"/>
                  </a:lnTo>
                  <a:lnTo>
                    <a:pt x="2675" y="1827"/>
                  </a:lnTo>
                  <a:lnTo>
                    <a:pt x="2682" y="1827"/>
                  </a:lnTo>
                  <a:lnTo>
                    <a:pt x="2682" y="1827"/>
                  </a:lnTo>
                  <a:lnTo>
                    <a:pt x="2690" y="1827"/>
                  </a:lnTo>
                  <a:lnTo>
                    <a:pt x="2699" y="1824"/>
                  </a:lnTo>
                  <a:lnTo>
                    <a:pt x="2708" y="1821"/>
                  </a:lnTo>
                  <a:lnTo>
                    <a:pt x="2715" y="1817"/>
                  </a:lnTo>
                  <a:lnTo>
                    <a:pt x="2709" y="1869"/>
                  </a:lnTo>
                  <a:lnTo>
                    <a:pt x="2709" y="1869"/>
                  </a:lnTo>
                  <a:lnTo>
                    <a:pt x="2699" y="1873"/>
                  </a:lnTo>
                  <a:lnTo>
                    <a:pt x="2687" y="1877"/>
                  </a:lnTo>
                  <a:lnTo>
                    <a:pt x="2674" y="1879"/>
                  </a:lnTo>
                  <a:lnTo>
                    <a:pt x="2662" y="1880"/>
                  </a:lnTo>
                  <a:lnTo>
                    <a:pt x="2662" y="1880"/>
                  </a:lnTo>
                  <a:lnTo>
                    <a:pt x="2654" y="1879"/>
                  </a:lnTo>
                  <a:lnTo>
                    <a:pt x="2647" y="1878"/>
                  </a:lnTo>
                  <a:lnTo>
                    <a:pt x="2640" y="1876"/>
                  </a:lnTo>
                  <a:lnTo>
                    <a:pt x="2634" y="1873"/>
                  </a:lnTo>
                  <a:lnTo>
                    <a:pt x="2629" y="1870"/>
                  </a:lnTo>
                  <a:lnTo>
                    <a:pt x="2623" y="1867"/>
                  </a:lnTo>
                  <a:lnTo>
                    <a:pt x="2620" y="1862"/>
                  </a:lnTo>
                  <a:lnTo>
                    <a:pt x="2615" y="1857"/>
                  </a:lnTo>
                  <a:lnTo>
                    <a:pt x="2610" y="1847"/>
                  </a:lnTo>
                  <a:lnTo>
                    <a:pt x="2605" y="1834"/>
                  </a:lnTo>
                  <a:lnTo>
                    <a:pt x="2603" y="1823"/>
                  </a:lnTo>
                  <a:lnTo>
                    <a:pt x="2602" y="1811"/>
                  </a:lnTo>
                  <a:lnTo>
                    <a:pt x="2602" y="1702"/>
                  </a:lnTo>
                  <a:lnTo>
                    <a:pt x="2568" y="1702"/>
                  </a:lnTo>
                  <a:lnTo>
                    <a:pt x="2568" y="1651"/>
                  </a:lnTo>
                  <a:lnTo>
                    <a:pt x="2602" y="1651"/>
                  </a:lnTo>
                  <a:lnTo>
                    <a:pt x="2602" y="1593"/>
                  </a:lnTo>
                  <a:lnTo>
                    <a:pt x="2658" y="1565"/>
                  </a:lnTo>
                  <a:lnTo>
                    <a:pt x="2658" y="1651"/>
                  </a:lnTo>
                  <a:lnTo>
                    <a:pt x="2708" y="1651"/>
                  </a:lnTo>
                  <a:lnTo>
                    <a:pt x="2708" y="1702"/>
                  </a:lnTo>
                  <a:lnTo>
                    <a:pt x="2658" y="1702"/>
                  </a:lnTo>
                  <a:lnTo>
                    <a:pt x="2658" y="1797"/>
                  </a:lnTo>
                  <a:close/>
                  <a:moveTo>
                    <a:pt x="2550" y="1869"/>
                  </a:moveTo>
                  <a:lnTo>
                    <a:pt x="2550" y="1869"/>
                  </a:lnTo>
                  <a:lnTo>
                    <a:pt x="2540" y="1873"/>
                  </a:lnTo>
                  <a:lnTo>
                    <a:pt x="2529" y="1877"/>
                  </a:lnTo>
                  <a:lnTo>
                    <a:pt x="2516" y="1879"/>
                  </a:lnTo>
                  <a:lnTo>
                    <a:pt x="2504" y="1880"/>
                  </a:lnTo>
                  <a:lnTo>
                    <a:pt x="2504" y="1880"/>
                  </a:lnTo>
                  <a:lnTo>
                    <a:pt x="2495" y="1879"/>
                  </a:lnTo>
                  <a:lnTo>
                    <a:pt x="2489" y="1878"/>
                  </a:lnTo>
                  <a:lnTo>
                    <a:pt x="2482" y="1876"/>
                  </a:lnTo>
                  <a:lnTo>
                    <a:pt x="2475" y="1873"/>
                  </a:lnTo>
                  <a:lnTo>
                    <a:pt x="2471" y="1870"/>
                  </a:lnTo>
                  <a:lnTo>
                    <a:pt x="2465" y="1867"/>
                  </a:lnTo>
                  <a:lnTo>
                    <a:pt x="2461" y="1862"/>
                  </a:lnTo>
                  <a:lnTo>
                    <a:pt x="2458" y="1857"/>
                  </a:lnTo>
                  <a:lnTo>
                    <a:pt x="2451" y="1847"/>
                  </a:lnTo>
                  <a:lnTo>
                    <a:pt x="2448" y="1834"/>
                  </a:lnTo>
                  <a:lnTo>
                    <a:pt x="2444" y="1823"/>
                  </a:lnTo>
                  <a:lnTo>
                    <a:pt x="2444" y="1811"/>
                  </a:lnTo>
                  <a:lnTo>
                    <a:pt x="2444" y="1702"/>
                  </a:lnTo>
                  <a:lnTo>
                    <a:pt x="2410" y="1702"/>
                  </a:lnTo>
                  <a:lnTo>
                    <a:pt x="2410" y="1651"/>
                  </a:lnTo>
                  <a:lnTo>
                    <a:pt x="2444" y="1651"/>
                  </a:lnTo>
                  <a:lnTo>
                    <a:pt x="2444" y="1593"/>
                  </a:lnTo>
                  <a:lnTo>
                    <a:pt x="2500" y="1565"/>
                  </a:lnTo>
                  <a:lnTo>
                    <a:pt x="2500" y="1651"/>
                  </a:lnTo>
                  <a:lnTo>
                    <a:pt x="2546" y="1651"/>
                  </a:lnTo>
                  <a:lnTo>
                    <a:pt x="2546" y="1702"/>
                  </a:lnTo>
                  <a:lnTo>
                    <a:pt x="2500" y="1702"/>
                  </a:lnTo>
                  <a:lnTo>
                    <a:pt x="2500" y="1797"/>
                  </a:lnTo>
                  <a:lnTo>
                    <a:pt x="2500" y="1797"/>
                  </a:lnTo>
                  <a:lnTo>
                    <a:pt x="2500" y="1804"/>
                  </a:lnTo>
                  <a:lnTo>
                    <a:pt x="2501" y="1810"/>
                  </a:lnTo>
                  <a:lnTo>
                    <a:pt x="2503" y="1815"/>
                  </a:lnTo>
                  <a:lnTo>
                    <a:pt x="2505" y="1820"/>
                  </a:lnTo>
                  <a:lnTo>
                    <a:pt x="2509" y="1823"/>
                  </a:lnTo>
                  <a:lnTo>
                    <a:pt x="2513" y="1825"/>
                  </a:lnTo>
                  <a:lnTo>
                    <a:pt x="2518" y="1827"/>
                  </a:lnTo>
                  <a:lnTo>
                    <a:pt x="2523" y="1827"/>
                  </a:lnTo>
                  <a:lnTo>
                    <a:pt x="2523" y="1827"/>
                  </a:lnTo>
                  <a:lnTo>
                    <a:pt x="2532" y="1827"/>
                  </a:lnTo>
                  <a:lnTo>
                    <a:pt x="2541" y="1824"/>
                  </a:lnTo>
                  <a:lnTo>
                    <a:pt x="2549" y="1821"/>
                  </a:lnTo>
                  <a:lnTo>
                    <a:pt x="2556" y="1817"/>
                  </a:lnTo>
                  <a:lnTo>
                    <a:pt x="2550" y="1869"/>
                  </a:lnTo>
                  <a:close/>
                  <a:moveTo>
                    <a:pt x="3096" y="1713"/>
                  </a:moveTo>
                  <a:lnTo>
                    <a:pt x="3096" y="1713"/>
                  </a:lnTo>
                  <a:lnTo>
                    <a:pt x="3088" y="1708"/>
                  </a:lnTo>
                  <a:lnTo>
                    <a:pt x="3079" y="1704"/>
                  </a:lnTo>
                  <a:lnTo>
                    <a:pt x="3069" y="1702"/>
                  </a:lnTo>
                  <a:lnTo>
                    <a:pt x="3059" y="1701"/>
                  </a:lnTo>
                  <a:lnTo>
                    <a:pt x="3059" y="1701"/>
                  </a:lnTo>
                  <a:lnTo>
                    <a:pt x="3050" y="1702"/>
                  </a:lnTo>
                  <a:lnTo>
                    <a:pt x="3041" y="1704"/>
                  </a:lnTo>
                  <a:lnTo>
                    <a:pt x="3034" y="1709"/>
                  </a:lnTo>
                  <a:lnTo>
                    <a:pt x="3029" y="1714"/>
                  </a:lnTo>
                  <a:lnTo>
                    <a:pt x="3024" y="1721"/>
                  </a:lnTo>
                  <a:lnTo>
                    <a:pt x="3022" y="1730"/>
                  </a:lnTo>
                  <a:lnTo>
                    <a:pt x="3020" y="1741"/>
                  </a:lnTo>
                  <a:lnTo>
                    <a:pt x="3019" y="1753"/>
                  </a:lnTo>
                  <a:lnTo>
                    <a:pt x="3019" y="1874"/>
                  </a:lnTo>
                  <a:lnTo>
                    <a:pt x="2964" y="1874"/>
                  </a:lnTo>
                  <a:lnTo>
                    <a:pt x="2964" y="1651"/>
                  </a:lnTo>
                  <a:lnTo>
                    <a:pt x="3019" y="1651"/>
                  </a:lnTo>
                  <a:lnTo>
                    <a:pt x="3019" y="1670"/>
                  </a:lnTo>
                  <a:lnTo>
                    <a:pt x="3019" y="1670"/>
                  </a:lnTo>
                  <a:lnTo>
                    <a:pt x="3024" y="1664"/>
                  </a:lnTo>
                  <a:lnTo>
                    <a:pt x="3030" y="1659"/>
                  </a:lnTo>
                  <a:lnTo>
                    <a:pt x="3036" y="1655"/>
                  </a:lnTo>
                  <a:lnTo>
                    <a:pt x="3042" y="1652"/>
                  </a:lnTo>
                  <a:lnTo>
                    <a:pt x="3048" y="1649"/>
                  </a:lnTo>
                  <a:lnTo>
                    <a:pt x="3054" y="1648"/>
                  </a:lnTo>
                  <a:lnTo>
                    <a:pt x="3061" y="1646"/>
                  </a:lnTo>
                  <a:lnTo>
                    <a:pt x="3069" y="1645"/>
                  </a:lnTo>
                  <a:lnTo>
                    <a:pt x="3069" y="1645"/>
                  </a:lnTo>
                  <a:lnTo>
                    <a:pt x="3080" y="1646"/>
                  </a:lnTo>
                  <a:lnTo>
                    <a:pt x="3091" y="1650"/>
                  </a:lnTo>
                  <a:lnTo>
                    <a:pt x="3101" y="1653"/>
                  </a:lnTo>
                  <a:lnTo>
                    <a:pt x="3110" y="1659"/>
                  </a:lnTo>
                  <a:lnTo>
                    <a:pt x="3096" y="1713"/>
                  </a:lnTo>
                  <a:close/>
                  <a:moveTo>
                    <a:pt x="597" y="1591"/>
                  </a:moveTo>
                  <a:lnTo>
                    <a:pt x="597" y="1619"/>
                  </a:lnTo>
                  <a:lnTo>
                    <a:pt x="541" y="1619"/>
                  </a:lnTo>
                  <a:lnTo>
                    <a:pt x="541" y="1563"/>
                  </a:lnTo>
                  <a:lnTo>
                    <a:pt x="597" y="1563"/>
                  </a:lnTo>
                  <a:lnTo>
                    <a:pt x="597" y="1591"/>
                  </a:lnTo>
                  <a:close/>
                  <a:moveTo>
                    <a:pt x="981" y="1651"/>
                  </a:moveTo>
                  <a:lnTo>
                    <a:pt x="1037" y="1651"/>
                  </a:lnTo>
                  <a:lnTo>
                    <a:pt x="1037" y="1751"/>
                  </a:lnTo>
                  <a:lnTo>
                    <a:pt x="1037" y="1874"/>
                  </a:lnTo>
                  <a:lnTo>
                    <a:pt x="981" y="1874"/>
                  </a:lnTo>
                  <a:lnTo>
                    <a:pt x="981" y="1651"/>
                  </a:lnTo>
                  <a:close/>
                  <a:moveTo>
                    <a:pt x="1037" y="1591"/>
                  </a:moveTo>
                  <a:lnTo>
                    <a:pt x="1037" y="1619"/>
                  </a:lnTo>
                  <a:lnTo>
                    <a:pt x="981" y="1619"/>
                  </a:lnTo>
                  <a:lnTo>
                    <a:pt x="981" y="1563"/>
                  </a:lnTo>
                  <a:lnTo>
                    <a:pt x="1037" y="1563"/>
                  </a:lnTo>
                  <a:lnTo>
                    <a:pt x="1037" y="1591"/>
                  </a:lnTo>
                  <a:close/>
                  <a:moveTo>
                    <a:pt x="2558" y="2058"/>
                  </a:moveTo>
                  <a:lnTo>
                    <a:pt x="2558" y="2058"/>
                  </a:lnTo>
                  <a:lnTo>
                    <a:pt x="2552" y="2053"/>
                  </a:lnTo>
                  <a:lnTo>
                    <a:pt x="2546" y="2049"/>
                  </a:lnTo>
                  <a:lnTo>
                    <a:pt x="2541" y="2046"/>
                  </a:lnTo>
                  <a:lnTo>
                    <a:pt x="2534" y="2042"/>
                  </a:lnTo>
                  <a:lnTo>
                    <a:pt x="2529" y="2040"/>
                  </a:lnTo>
                  <a:lnTo>
                    <a:pt x="2522" y="2039"/>
                  </a:lnTo>
                  <a:lnTo>
                    <a:pt x="2508" y="2037"/>
                  </a:lnTo>
                  <a:lnTo>
                    <a:pt x="2508" y="2037"/>
                  </a:lnTo>
                  <a:lnTo>
                    <a:pt x="2498" y="2038"/>
                  </a:lnTo>
                  <a:lnTo>
                    <a:pt x="2489" y="2039"/>
                  </a:lnTo>
                  <a:lnTo>
                    <a:pt x="2480" y="2042"/>
                  </a:lnTo>
                  <a:lnTo>
                    <a:pt x="2471" y="2046"/>
                  </a:lnTo>
                  <a:lnTo>
                    <a:pt x="2463" y="2050"/>
                  </a:lnTo>
                  <a:lnTo>
                    <a:pt x="2456" y="2055"/>
                  </a:lnTo>
                  <a:lnTo>
                    <a:pt x="2450" y="2061"/>
                  </a:lnTo>
                  <a:lnTo>
                    <a:pt x="2443" y="2068"/>
                  </a:lnTo>
                  <a:lnTo>
                    <a:pt x="2439" y="2076"/>
                  </a:lnTo>
                  <a:lnTo>
                    <a:pt x="2433" y="2085"/>
                  </a:lnTo>
                  <a:lnTo>
                    <a:pt x="2430" y="2093"/>
                  </a:lnTo>
                  <a:lnTo>
                    <a:pt x="2426" y="2105"/>
                  </a:lnTo>
                  <a:lnTo>
                    <a:pt x="2423" y="2115"/>
                  </a:lnTo>
                  <a:lnTo>
                    <a:pt x="2422" y="2127"/>
                  </a:lnTo>
                  <a:lnTo>
                    <a:pt x="2421" y="2139"/>
                  </a:lnTo>
                  <a:lnTo>
                    <a:pt x="2420" y="2152"/>
                  </a:lnTo>
                  <a:lnTo>
                    <a:pt x="2420" y="2152"/>
                  </a:lnTo>
                  <a:lnTo>
                    <a:pt x="2421" y="2166"/>
                  </a:lnTo>
                  <a:lnTo>
                    <a:pt x="2422" y="2178"/>
                  </a:lnTo>
                  <a:lnTo>
                    <a:pt x="2423" y="2190"/>
                  </a:lnTo>
                  <a:lnTo>
                    <a:pt x="2426" y="2202"/>
                  </a:lnTo>
                  <a:lnTo>
                    <a:pt x="2429" y="2212"/>
                  </a:lnTo>
                  <a:lnTo>
                    <a:pt x="2433" y="2222"/>
                  </a:lnTo>
                  <a:lnTo>
                    <a:pt x="2438" y="2231"/>
                  </a:lnTo>
                  <a:lnTo>
                    <a:pt x="2443" y="2239"/>
                  </a:lnTo>
                  <a:lnTo>
                    <a:pt x="2449" y="2247"/>
                  </a:lnTo>
                  <a:lnTo>
                    <a:pt x="2455" y="2252"/>
                  </a:lnTo>
                  <a:lnTo>
                    <a:pt x="2462" y="2258"/>
                  </a:lnTo>
                  <a:lnTo>
                    <a:pt x="2470" y="2262"/>
                  </a:lnTo>
                  <a:lnTo>
                    <a:pt x="2479" y="2267"/>
                  </a:lnTo>
                  <a:lnTo>
                    <a:pt x="2488" y="2269"/>
                  </a:lnTo>
                  <a:lnTo>
                    <a:pt x="2496" y="2270"/>
                  </a:lnTo>
                  <a:lnTo>
                    <a:pt x="2506" y="2271"/>
                  </a:lnTo>
                  <a:lnTo>
                    <a:pt x="2506" y="2271"/>
                  </a:lnTo>
                  <a:lnTo>
                    <a:pt x="2513" y="2270"/>
                  </a:lnTo>
                  <a:lnTo>
                    <a:pt x="2521" y="2269"/>
                  </a:lnTo>
                  <a:lnTo>
                    <a:pt x="2528" y="2268"/>
                  </a:lnTo>
                  <a:lnTo>
                    <a:pt x="2533" y="2266"/>
                  </a:lnTo>
                  <a:lnTo>
                    <a:pt x="2540" y="2262"/>
                  </a:lnTo>
                  <a:lnTo>
                    <a:pt x="2546" y="2259"/>
                  </a:lnTo>
                  <a:lnTo>
                    <a:pt x="2552" y="2255"/>
                  </a:lnTo>
                  <a:lnTo>
                    <a:pt x="2558" y="2249"/>
                  </a:lnTo>
                  <a:lnTo>
                    <a:pt x="2558" y="2266"/>
                  </a:lnTo>
                  <a:lnTo>
                    <a:pt x="2613" y="2266"/>
                  </a:lnTo>
                  <a:lnTo>
                    <a:pt x="2613" y="1949"/>
                  </a:lnTo>
                  <a:lnTo>
                    <a:pt x="2558" y="1977"/>
                  </a:lnTo>
                  <a:lnTo>
                    <a:pt x="2558" y="2058"/>
                  </a:lnTo>
                  <a:close/>
                  <a:moveTo>
                    <a:pt x="2519" y="2220"/>
                  </a:moveTo>
                  <a:lnTo>
                    <a:pt x="2519" y="2220"/>
                  </a:lnTo>
                  <a:lnTo>
                    <a:pt x="2511" y="2219"/>
                  </a:lnTo>
                  <a:lnTo>
                    <a:pt x="2504" y="2217"/>
                  </a:lnTo>
                  <a:lnTo>
                    <a:pt x="2496" y="2214"/>
                  </a:lnTo>
                  <a:lnTo>
                    <a:pt x="2490" y="2207"/>
                  </a:lnTo>
                  <a:lnTo>
                    <a:pt x="2484" y="2198"/>
                  </a:lnTo>
                  <a:lnTo>
                    <a:pt x="2480" y="2186"/>
                  </a:lnTo>
                  <a:lnTo>
                    <a:pt x="2478" y="2170"/>
                  </a:lnTo>
                  <a:lnTo>
                    <a:pt x="2476" y="2150"/>
                  </a:lnTo>
                  <a:lnTo>
                    <a:pt x="2476" y="2150"/>
                  </a:lnTo>
                  <a:lnTo>
                    <a:pt x="2478" y="2133"/>
                  </a:lnTo>
                  <a:lnTo>
                    <a:pt x="2480" y="2119"/>
                  </a:lnTo>
                  <a:lnTo>
                    <a:pt x="2484" y="2108"/>
                  </a:lnTo>
                  <a:lnTo>
                    <a:pt x="2490" y="2100"/>
                  </a:lnTo>
                  <a:lnTo>
                    <a:pt x="2496" y="2095"/>
                  </a:lnTo>
                  <a:lnTo>
                    <a:pt x="2503" y="2090"/>
                  </a:lnTo>
                  <a:lnTo>
                    <a:pt x="2511" y="2089"/>
                  </a:lnTo>
                  <a:lnTo>
                    <a:pt x="2518" y="2088"/>
                  </a:lnTo>
                  <a:lnTo>
                    <a:pt x="2518" y="2088"/>
                  </a:lnTo>
                  <a:lnTo>
                    <a:pt x="2525" y="2089"/>
                  </a:lnTo>
                  <a:lnTo>
                    <a:pt x="2532" y="2090"/>
                  </a:lnTo>
                  <a:lnTo>
                    <a:pt x="2538" y="2092"/>
                  </a:lnTo>
                  <a:lnTo>
                    <a:pt x="2543" y="2096"/>
                  </a:lnTo>
                  <a:lnTo>
                    <a:pt x="2548" y="2099"/>
                  </a:lnTo>
                  <a:lnTo>
                    <a:pt x="2552" y="2102"/>
                  </a:lnTo>
                  <a:lnTo>
                    <a:pt x="2558" y="2110"/>
                  </a:lnTo>
                  <a:lnTo>
                    <a:pt x="2558" y="2198"/>
                  </a:lnTo>
                  <a:lnTo>
                    <a:pt x="2558" y="2198"/>
                  </a:lnTo>
                  <a:lnTo>
                    <a:pt x="2551" y="2206"/>
                  </a:lnTo>
                  <a:lnTo>
                    <a:pt x="2543" y="2212"/>
                  </a:lnTo>
                  <a:lnTo>
                    <a:pt x="2538" y="2216"/>
                  </a:lnTo>
                  <a:lnTo>
                    <a:pt x="2532" y="2218"/>
                  </a:lnTo>
                  <a:lnTo>
                    <a:pt x="2525" y="2219"/>
                  </a:lnTo>
                  <a:lnTo>
                    <a:pt x="2519" y="2220"/>
                  </a:lnTo>
                  <a:lnTo>
                    <a:pt x="2519" y="2220"/>
                  </a:lnTo>
                  <a:close/>
                  <a:moveTo>
                    <a:pt x="677" y="2105"/>
                  </a:moveTo>
                  <a:lnTo>
                    <a:pt x="677" y="2105"/>
                  </a:lnTo>
                  <a:lnTo>
                    <a:pt x="669" y="2100"/>
                  </a:lnTo>
                  <a:lnTo>
                    <a:pt x="660" y="2096"/>
                  </a:lnTo>
                  <a:lnTo>
                    <a:pt x="650" y="2093"/>
                  </a:lnTo>
                  <a:lnTo>
                    <a:pt x="640" y="2092"/>
                  </a:lnTo>
                  <a:lnTo>
                    <a:pt x="640" y="2092"/>
                  </a:lnTo>
                  <a:lnTo>
                    <a:pt x="631" y="2093"/>
                  </a:lnTo>
                  <a:lnTo>
                    <a:pt x="622" y="2096"/>
                  </a:lnTo>
                  <a:lnTo>
                    <a:pt x="616" y="2100"/>
                  </a:lnTo>
                  <a:lnTo>
                    <a:pt x="610" y="2106"/>
                  </a:lnTo>
                  <a:lnTo>
                    <a:pt x="606" y="2112"/>
                  </a:lnTo>
                  <a:lnTo>
                    <a:pt x="604" y="2121"/>
                  </a:lnTo>
                  <a:lnTo>
                    <a:pt x="601" y="2132"/>
                  </a:lnTo>
                  <a:lnTo>
                    <a:pt x="600" y="2145"/>
                  </a:lnTo>
                  <a:lnTo>
                    <a:pt x="600" y="2266"/>
                  </a:lnTo>
                  <a:lnTo>
                    <a:pt x="546" y="2266"/>
                  </a:lnTo>
                  <a:lnTo>
                    <a:pt x="546" y="2042"/>
                  </a:lnTo>
                  <a:lnTo>
                    <a:pt x="600" y="2042"/>
                  </a:lnTo>
                  <a:lnTo>
                    <a:pt x="600" y="2061"/>
                  </a:lnTo>
                  <a:lnTo>
                    <a:pt x="600" y="2061"/>
                  </a:lnTo>
                  <a:lnTo>
                    <a:pt x="606" y="2056"/>
                  </a:lnTo>
                  <a:lnTo>
                    <a:pt x="611" y="2050"/>
                  </a:lnTo>
                  <a:lnTo>
                    <a:pt x="617" y="2047"/>
                  </a:lnTo>
                  <a:lnTo>
                    <a:pt x="624" y="2043"/>
                  </a:lnTo>
                  <a:lnTo>
                    <a:pt x="629" y="2040"/>
                  </a:lnTo>
                  <a:lnTo>
                    <a:pt x="636" y="2039"/>
                  </a:lnTo>
                  <a:lnTo>
                    <a:pt x="644" y="2038"/>
                  </a:lnTo>
                  <a:lnTo>
                    <a:pt x="650" y="2037"/>
                  </a:lnTo>
                  <a:lnTo>
                    <a:pt x="650" y="2037"/>
                  </a:lnTo>
                  <a:lnTo>
                    <a:pt x="661" y="2038"/>
                  </a:lnTo>
                  <a:lnTo>
                    <a:pt x="672" y="2041"/>
                  </a:lnTo>
                  <a:lnTo>
                    <a:pt x="684" y="2046"/>
                  </a:lnTo>
                  <a:lnTo>
                    <a:pt x="692" y="2051"/>
                  </a:lnTo>
                  <a:lnTo>
                    <a:pt x="677" y="2105"/>
                  </a:lnTo>
                  <a:close/>
                  <a:moveTo>
                    <a:pt x="242" y="2042"/>
                  </a:moveTo>
                  <a:lnTo>
                    <a:pt x="297" y="2042"/>
                  </a:lnTo>
                  <a:lnTo>
                    <a:pt x="233" y="2266"/>
                  </a:lnTo>
                  <a:lnTo>
                    <a:pt x="186" y="2266"/>
                  </a:lnTo>
                  <a:lnTo>
                    <a:pt x="161" y="2174"/>
                  </a:lnTo>
                  <a:lnTo>
                    <a:pt x="161" y="2174"/>
                  </a:lnTo>
                  <a:lnTo>
                    <a:pt x="149" y="2125"/>
                  </a:lnTo>
                  <a:lnTo>
                    <a:pt x="149" y="2125"/>
                  </a:lnTo>
                  <a:lnTo>
                    <a:pt x="143" y="2148"/>
                  </a:lnTo>
                  <a:lnTo>
                    <a:pt x="137" y="2175"/>
                  </a:lnTo>
                  <a:lnTo>
                    <a:pt x="111" y="2266"/>
                  </a:lnTo>
                  <a:lnTo>
                    <a:pt x="63" y="2266"/>
                  </a:lnTo>
                  <a:lnTo>
                    <a:pt x="63" y="2265"/>
                  </a:lnTo>
                  <a:lnTo>
                    <a:pt x="0" y="2042"/>
                  </a:lnTo>
                  <a:lnTo>
                    <a:pt x="58" y="2042"/>
                  </a:lnTo>
                  <a:lnTo>
                    <a:pt x="78" y="2126"/>
                  </a:lnTo>
                  <a:lnTo>
                    <a:pt x="78" y="2126"/>
                  </a:lnTo>
                  <a:lnTo>
                    <a:pt x="83" y="2152"/>
                  </a:lnTo>
                  <a:lnTo>
                    <a:pt x="89" y="2180"/>
                  </a:lnTo>
                  <a:lnTo>
                    <a:pt x="89" y="2180"/>
                  </a:lnTo>
                  <a:lnTo>
                    <a:pt x="96" y="2152"/>
                  </a:lnTo>
                  <a:lnTo>
                    <a:pt x="102" y="2125"/>
                  </a:lnTo>
                  <a:lnTo>
                    <a:pt x="126" y="2042"/>
                  </a:lnTo>
                  <a:lnTo>
                    <a:pt x="173" y="2042"/>
                  </a:lnTo>
                  <a:lnTo>
                    <a:pt x="197" y="2125"/>
                  </a:lnTo>
                  <a:lnTo>
                    <a:pt x="197" y="2125"/>
                  </a:lnTo>
                  <a:lnTo>
                    <a:pt x="203" y="2151"/>
                  </a:lnTo>
                  <a:lnTo>
                    <a:pt x="210" y="2181"/>
                  </a:lnTo>
                  <a:lnTo>
                    <a:pt x="210" y="2181"/>
                  </a:lnTo>
                  <a:lnTo>
                    <a:pt x="215" y="2156"/>
                  </a:lnTo>
                  <a:lnTo>
                    <a:pt x="221" y="2125"/>
                  </a:lnTo>
                  <a:lnTo>
                    <a:pt x="242" y="2042"/>
                  </a:lnTo>
                  <a:close/>
                  <a:moveTo>
                    <a:pt x="409" y="2037"/>
                  </a:moveTo>
                  <a:lnTo>
                    <a:pt x="409" y="2037"/>
                  </a:lnTo>
                  <a:lnTo>
                    <a:pt x="399" y="2038"/>
                  </a:lnTo>
                  <a:lnTo>
                    <a:pt x="388" y="2039"/>
                  </a:lnTo>
                  <a:lnTo>
                    <a:pt x="378" y="2042"/>
                  </a:lnTo>
                  <a:lnTo>
                    <a:pt x="369" y="2046"/>
                  </a:lnTo>
                  <a:lnTo>
                    <a:pt x="360" y="2050"/>
                  </a:lnTo>
                  <a:lnTo>
                    <a:pt x="351" y="2056"/>
                  </a:lnTo>
                  <a:lnTo>
                    <a:pt x="343" y="2062"/>
                  </a:lnTo>
                  <a:lnTo>
                    <a:pt x="337" y="2070"/>
                  </a:lnTo>
                  <a:lnTo>
                    <a:pt x="330" y="2078"/>
                  </a:lnTo>
                  <a:lnTo>
                    <a:pt x="325" y="2087"/>
                  </a:lnTo>
                  <a:lnTo>
                    <a:pt x="319" y="2097"/>
                  </a:lnTo>
                  <a:lnTo>
                    <a:pt x="316" y="2107"/>
                  </a:lnTo>
                  <a:lnTo>
                    <a:pt x="312" y="2118"/>
                  </a:lnTo>
                  <a:lnTo>
                    <a:pt x="310" y="2129"/>
                  </a:lnTo>
                  <a:lnTo>
                    <a:pt x="308" y="2141"/>
                  </a:lnTo>
                  <a:lnTo>
                    <a:pt x="308" y="2155"/>
                  </a:lnTo>
                  <a:lnTo>
                    <a:pt x="308" y="2155"/>
                  </a:lnTo>
                  <a:lnTo>
                    <a:pt x="308" y="2167"/>
                  </a:lnTo>
                  <a:lnTo>
                    <a:pt x="310" y="2179"/>
                  </a:lnTo>
                  <a:lnTo>
                    <a:pt x="312" y="2190"/>
                  </a:lnTo>
                  <a:lnTo>
                    <a:pt x="316" y="2201"/>
                  </a:lnTo>
                  <a:lnTo>
                    <a:pt x="319" y="2211"/>
                  </a:lnTo>
                  <a:lnTo>
                    <a:pt x="325" y="2221"/>
                  </a:lnTo>
                  <a:lnTo>
                    <a:pt x="330" y="2230"/>
                  </a:lnTo>
                  <a:lnTo>
                    <a:pt x="337" y="2238"/>
                  </a:lnTo>
                  <a:lnTo>
                    <a:pt x="343" y="2246"/>
                  </a:lnTo>
                  <a:lnTo>
                    <a:pt x="351" y="2252"/>
                  </a:lnTo>
                  <a:lnTo>
                    <a:pt x="360" y="2258"/>
                  </a:lnTo>
                  <a:lnTo>
                    <a:pt x="369" y="2262"/>
                  </a:lnTo>
                  <a:lnTo>
                    <a:pt x="378" y="2266"/>
                  </a:lnTo>
                  <a:lnTo>
                    <a:pt x="388" y="2269"/>
                  </a:lnTo>
                  <a:lnTo>
                    <a:pt x="399" y="2270"/>
                  </a:lnTo>
                  <a:lnTo>
                    <a:pt x="409" y="2271"/>
                  </a:lnTo>
                  <a:lnTo>
                    <a:pt x="409" y="2271"/>
                  </a:lnTo>
                  <a:lnTo>
                    <a:pt x="420" y="2270"/>
                  </a:lnTo>
                  <a:lnTo>
                    <a:pt x="431" y="2269"/>
                  </a:lnTo>
                  <a:lnTo>
                    <a:pt x="441" y="2266"/>
                  </a:lnTo>
                  <a:lnTo>
                    <a:pt x="450" y="2262"/>
                  </a:lnTo>
                  <a:lnTo>
                    <a:pt x="459" y="2258"/>
                  </a:lnTo>
                  <a:lnTo>
                    <a:pt x="468" y="2252"/>
                  </a:lnTo>
                  <a:lnTo>
                    <a:pt x="476" y="2246"/>
                  </a:lnTo>
                  <a:lnTo>
                    <a:pt x="482" y="2238"/>
                  </a:lnTo>
                  <a:lnTo>
                    <a:pt x="489" y="2230"/>
                  </a:lnTo>
                  <a:lnTo>
                    <a:pt x="495" y="2221"/>
                  </a:lnTo>
                  <a:lnTo>
                    <a:pt x="499" y="2211"/>
                  </a:lnTo>
                  <a:lnTo>
                    <a:pt x="504" y="2201"/>
                  </a:lnTo>
                  <a:lnTo>
                    <a:pt x="507" y="2190"/>
                  </a:lnTo>
                  <a:lnTo>
                    <a:pt x="509" y="2179"/>
                  </a:lnTo>
                  <a:lnTo>
                    <a:pt x="511" y="2167"/>
                  </a:lnTo>
                  <a:lnTo>
                    <a:pt x="511" y="2155"/>
                  </a:lnTo>
                  <a:lnTo>
                    <a:pt x="511" y="2155"/>
                  </a:lnTo>
                  <a:lnTo>
                    <a:pt x="511" y="2141"/>
                  </a:lnTo>
                  <a:lnTo>
                    <a:pt x="509" y="2129"/>
                  </a:lnTo>
                  <a:lnTo>
                    <a:pt x="507" y="2118"/>
                  </a:lnTo>
                  <a:lnTo>
                    <a:pt x="504" y="2107"/>
                  </a:lnTo>
                  <a:lnTo>
                    <a:pt x="499" y="2097"/>
                  </a:lnTo>
                  <a:lnTo>
                    <a:pt x="495" y="2087"/>
                  </a:lnTo>
                  <a:lnTo>
                    <a:pt x="489" y="2078"/>
                  </a:lnTo>
                  <a:lnTo>
                    <a:pt x="482" y="2070"/>
                  </a:lnTo>
                  <a:lnTo>
                    <a:pt x="476" y="2062"/>
                  </a:lnTo>
                  <a:lnTo>
                    <a:pt x="468" y="2056"/>
                  </a:lnTo>
                  <a:lnTo>
                    <a:pt x="459" y="2050"/>
                  </a:lnTo>
                  <a:lnTo>
                    <a:pt x="450" y="2046"/>
                  </a:lnTo>
                  <a:lnTo>
                    <a:pt x="441" y="2042"/>
                  </a:lnTo>
                  <a:lnTo>
                    <a:pt x="431" y="2039"/>
                  </a:lnTo>
                  <a:lnTo>
                    <a:pt x="420" y="2038"/>
                  </a:lnTo>
                  <a:lnTo>
                    <a:pt x="409" y="2037"/>
                  </a:lnTo>
                  <a:lnTo>
                    <a:pt x="409" y="2037"/>
                  </a:lnTo>
                  <a:close/>
                  <a:moveTo>
                    <a:pt x="409" y="2219"/>
                  </a:moveTo>
                  <a:lnTo>
                    <a:pt x="409" y="2219"/>
                  </a:lnTo>
                  <a:lnTo>
                    <a:pt x="399" y="2218"/>
                  </a:lnTo>
                  <a:lnTo>
                    <a:pt x="390" y="2215"/>
                  </a:lnTo>
                  <a:lnTo>
                    <a:pt x="383" y="2209"/>
                  </a:lnTo>
                  <a:lnTo>
                    <a:pt x="377" y="2201"/>
                  </a:lnTo>
                  <a:lnTo>
                    <a:pt x="371" y="2192"/>
                  </a:lnTo>
                  <a:lnTo>
                    <a:pt x="367" y="2181"/>
                  </a:lnTo>
                  <a:lnTo>
                    <a:pt x="365" y="2168"/>
                  </a:lnTo>
                  <a:lnTo>
                    <a:pt x="365" y="2155"/>
                  </a:lnTo>
                  <a:lnTo>
                    <a:pt x="365" y="2155"/>
                  </a:lnTo>
                  <a:lnTo>
                    <a:pt x="365" y="2140"/>
                  </a:lnTo>
                  <a:lnTo>
                    <a:pt x="367" y="2127"/>
                  </a:lnTo>
                  <a:lnTo>
                    <a:pt x="371" y="2117"/>
                  </a:lnTo>
                  <a:lnTo>
                    <a:pt x="377" y="2107"/>
                  </a:lnTo>
                  <a:lnTo>
                    <a:pt x="383" y="2099"/>
                  </a:lnTo>
                  <a:lnTo>
                    <a:pt x="390" y="2093"/>
                  </a:lnTo>
                  <a:lnTo>
                    <a:pt x="399" y="2090"/>
                  </a:lnTo>
                  <a:lnTo>
                    <a:pt x="409" y="2089"/>
                  </a:lnTo>
                  <a:lnTo>
                    <a:pt x="409" y="2089"/>
                  </a:lnTo>
                  <a:lnTo>
                    <a:pt x="419" y="2090"/>
                  </a:lnTo>
                  <a:lnTo>
                    <a:pt x="428" y="2093"/>
                  </a:lnTo>
                  <a:lnTo>
                    <a:pt x="436" y="2099"/>
                  </a:lnTo>
                  <a:lnTo>
                    <a:pt x="442" y="2107"/>
                  </a:lnTo>
                  <a:lnTo>
                    <a:pt x="448" y="2117"/>
                  </a:lnTo>
                  <a:lnTo>
                    <a:pt x="451" y="2127"/>
                  </a:lnTo>
                  <a:lnTo>
                    <a:pt x="453" y="2140"/>
                  </a:lnTo>
                  <a:lnTo>
                    <a:pt x="455" y="2155"/>
                  </a:lnTo>
                  <a:lnTo>
                    <a:pt x="455" y="2155"/>
                  </a:lnTo>
                  <a:lnTo>
                    <a:pt x="453" y="2168"/>
                  </a:lnTo>
                  <a:lnTo>
                    <a:pt x="451" y="2181"/>
                  </a:lnTo>
                  <a:lnTo>
                    <a:pt x="448" y="2192"/>
                  </a:lnTo>
                  <a:lnTo>
                    <a:pt x="442" y="2201"/>
                  </a:lnTo>
                  <a:lnTo>
                    <a:pt x="436" y="2209"/>
                  </a:lnTo>
                  <a:lnTo>
                    <a:pt x="428" y="2215"/>
                  </a:lnTo>
                  <a:lnTo>
                    <a:pt x="419" y="2218"/>
                  </a:lnTo>
                  <a:lnTo>
                    <a:pt x="409" y="2219"/>
                  </a:lnTo>
                  <a:lnTo>
                    <a:pt x="409" y="2219"/>
                  </a:lnTo>
                  <a:close/>
                  <a:moveTo>
                    <a:pt x="2285" y="2105"/>
                  </a:moveTo>
                  <a:lnTo>
                    <a:pt x="2285" y="2105"/>
                  </a:lnTo>
                  <a:lnTo>
                    <a:pt x="2276" y="2100"/>
                  </a:lnTo>
                  <a:lnTo>
                    <a:pt x="2267" y="2096"/>
                  </a:lnTo>
                  <a:lnTo>
                    <a:pt x="2257" y="2093"/>
                  </a:lnTo>
                  <a:lnTo>
                    <a:pt x="2249" y="2092"/>
                  </a:lnTo>
                  <a:lnTo>
                    <a:pt x="2249" y="2092"/>
                  </a:lnTo>
                  <a:lnTo>
                    <a:pt x="2239" y="2093"/>
                  </a:lnTo>
                  <a:lnTo>
                    <a:pt x="2231" y="2096"/>
                  </a:lnTo>
                  <a:lnTo>
                    <a:pt x="2224" y="2100"/>
                  </a:lnTo>
                  <a:lnTo>
                    <a:pt x="2219" y="2106"/>
                  </a:lnTo>
                  <a:lnTo>
                    <a:pt x="2214" y="2112"/>
                  </a:lnTo>
                  <a:lnTo>
                    <a:pt x="2211" y="2121"/>
                  </a:lnTo>
                  <a:lnTo>
                    <a:pt x="2209" y="2132"/>
                  </a:lnTo>
                  <a:lnTo>
                    <a:pt x="2209" y="2145"/>
                  </a:lnTo>
                  <a:lnTo>
                    <a:pt x="2209" y="2266"/>
                  </a:lnTo>
                  <a:lnTo>
                    <a:pt x="2153" y="2266"/>
                  </a:lnTo>
                  <a:lnTo>
                    <a:pt x="2153" y="2042"/>
                  </a:lnTo>
                  <a:lnTo>
                    <a:pt x="2209" y="2042"/>
                  </a:lnTo>
                  <a:lnTo>
                    <a:pt x="2209" y="2061"/>
                  </a:lnTo>
                  <a:lnTo>
                    <a:pt x="2209" y="2061"/>
                  </a:lnTo>
                  <a:lnTo>
                    <a:pt x="2213" y="2056"/>
                  </a:lnTo>
                  <a:lnTo>
                    <a:pt x="2219" y="2050"/>
                  </a:lnTo>
                  <a:lnTo>
                    <a:pt x="2224" y="2047"/>
                  </a:lnTo>
                  <a:lnTo>
                    <a:pt x="2231" y="2043"/>
                  </a:lnTo>
                  <a:lnTo>
                    <a:pt x="2237" y="2040"/>
                  </a:lnTo>
                  <a:lnTo>
                    <a:pt x="2244" y="2039"/>
                  </a:lnTo>
                  <a:lnTo>
                    <a:pt x="2251" y="2038"/>
                  </a:lnTo>
                  <a:lnTo>
                    <a:pt x="2257" y="2037"/>
                  </a:lnTo>
                  <a:lnTo>
                    <a:pt x="2257" y="2037"/>
                  </a:lnTo>
                  <a:lnTo>
                    <a:pt x="2269" y="2038"/>
                  </a:lnTo>
                  <a:lnTo>
                    <a:pt x="2280" y="2041"/>
                  </a:lnTo>
                  <a:lnTo>
                    <a:pt x="2291" y="2046"/>
                  </a:lnTo>
                  <a:lnTo>
                    <a:pt x="2300" y="2051"/>
                  </a:lnTo>
                  <a:lnTo>
                    <a:pt x="2285" y="2105"/>
                  </a:lnTo>
                  <a:close/>
                  <a:moveTo>
                    <a:pt x="1850" y="2042"/>
                  </a:moveTo>
                  <a:lnTo>
                    <a:pt x="1904" y="2042"/>
                  </a:lnTo>
                  <a:lnTo>
                    <a:pt x="1841" y="2266"/>
                  </a:lnTo>
                  <a:lnTo>
                    <a:pt x="1793" y="2266"/>
                  </a:lnTo>
                  <a:lnTo>
                    <a:pt x="1768" y="2174"/>
                  </a:lnTo>
                  <a:lnTo>
                    <a:pt x="1768" y="2174"/>
                  </a:lnTo>
                  <a:lnTo>
                    <a:pt x="1756" y="2125"/>
                  </a:lnTo>
                  <a:lnTo>
                    <a:pt x="1756" y="2125"/>
                  </a:lnTo>
                  <a:lnTo>
                    <a:pt x="1751" y="2148"/>
                  </a:lnTo>
                  <a:lnTo>
                    <a:pt x="1744" y="2175"/>
                  </a:lnTo>
                  <a:lnTo>
                    <a:pt x="1720" y="2266"/>
                  </a:lnTo>
                  <a:lnTo>
                    <a:pt x="1672" y="2266"/>
                  </a:lnTo>
                  <a:lnTo>
                    <a:pt x="1671" y="2265"/>
                  </a:lnTo>
                  <a:lnTo>
                    <a:pt x="1608" y="2042"/>
                  </a:lnTo>
                  <a:lnTo>
                    <a:pt x="1665" y="2042"/>
                  </a:lnTo>
                  <a:lnTo>
                    <a:pt x="1686" y="2126"/>
                  </a:lnTo>
                  <a:lnTo>
                    <a:pt x="1686" y="2126"/>
                  </a:lnTo>
                  <a:lnTo>
                    <a:pt x="1692" y="2152"/>
                  </a:lnTo>
                  <a:lnTo>
                    <a:pt x="1697" y="2180"/>
                  </a:lnTo>
                  <a:lnTo>
                    <a:pt x="1697" y="2180"/>
                  </a:lnTo>
                  <a:lnTo>
                    <a:pt x="1703" y="2152"/>
                  </a:lnTo>
                  <a:lnTo>
                    <a:pt x="1711" y="2125"/>
                  </a:lnTo>
                  <a:lnTo>
                    <a:pt x="1734" y="2042"/>
                  </a:lnTo>
                  <a:lnTo>
                    <a:pt x="1781" y="2042"/>
                  </a:lnTo>
                  <a:lnTo>
                    <a:pt x="1804" y="2125"/>
                  </a:lnTo>
                  <a:lnTo>
                    <a:pt x="1804" y="2125"/>
                  </a:lnTo>
                  <a:lnTo>
                    <a:pt x="1811" y="2151"/>
                  </a:lnTo>
                  <a:lnTo>
                    <a:pt x="1817" y="2181"/>
                  </a:lnTo>
                  <a:lnTo>
                    <a:pt x="1817" y="2181"/>
                  </a:lnTo>
                  <a:lnTo>
                    <a:pt x="1823" y="2156"/>
                  </a:lnTo>
                  <a:lnTo>
                    <a:pt x="1830" y="2125"/>
                  </a:lnTo>
                  <a:lnTo>
                    <a:pt x="1850" y="2042"/>
                  </a:lnTo>
                  <a:close/>
                  <a:moveTo>
                    <a:pt x="2016" y="2037"/>
                  </a:moveTo>
                  <a:lnTo>
                    <a:pt x="2016" y="2037"/>
                  </a:lnTo>
                  <a:lnTo>
                    <a:pt x="2006" y="2038"/>
                  </a:lnTo>
                  <a:lnTo>
                    <a:pt x="1995" y="2039"/>
                  </a:lnTo>
                  <a:lnTo>
                    <a:pt x="1985" y="2042"/>
                  </a:lnTo>
                  <a:lnTo>
                    <a:pt x="1976" y="2046"/>
                  </a:lnTo>
                  <a:lnTo>
                    <a:pt x="1967" y="2050"/>
                  </a:lnTo>
                  <a:lnTo>
                    <a:pt x="1958" y="2057"/>
                  </a:lnTo>
                  <a:lnTo>
                    <a:pt x="1951" y="2062"/>
                  </a:lnTo>
                  <a:lnTo>
                    <a:pt x="1944" y="2070"/>
                  </a:lnTo>
                  <a:lnTo>
                    <a:pt x="1937" y="2078"/>
                  </a:lnTo>
                  <a:lnTo>
                    <a:pt x="1932" y="2087"/>
                  </a:lnTo>
                  <a:lnTo>
                    <a:pt x="1926" y="2097"/>
                  </a:lnTo>
                  <a:lnTo>
                    <a:pt x="1923" y="2107"/>
                  </a:lnTo>
                  <a:lnTo>
                    <a:pt x="1920" y="2118"/>
                  </a:lnTo>
                  <a:lnTo>
                    <a:pt x="1916" y="2130"/>
                  </a:lnTo>
                  <a:lnTo>
                    <a:pt x="1915" y="2141"/>
                  </a:lnTo>
                  <a:lnTo>
                    <a:pt x="1915" y="2155"/>
                  </a:lnTo>
                  <a:lnTo>
                    <a:pt x="1915" y="2155"/>
                  </a:lnTo>
                  <a:lnTo>
                    <a:pt x="1915" y="2167"/>
                  </a:lnTo>
                  <a:lnTo>
                    <a:pt x="1916" y="2179"/>
                  </a:lnTo>
                  <a:lnTo>
                    <a:pt x="1920" y="2190"/>
                  </a:lnTo>
                  <a:lnTo>
                    <a:pt x="1923" y="2201"/>
                  </a:lnTo>
                  <a:lnTo>
                    <a:pt x="1926" y="2211"/>
                  </a:lnTo>
                  <a:lnTo>
                    <a:pt x="1932" y="2221"/>
                  </a:lnTo>
                  <a:lnTo>
                    <a:pt x="1937" y="2230"/>
                  </a:lnTo>
                  <a:lnTo>
                    <a:pt x="1944" y="2238"/>
                  </a:lnTo>
                  <a:lnTo>
                    <a:pt x="1951" y="2246"/>
                  </a:lnTo>
                  <a:lnTo>
                    <a:pt x="1958" y="2252"/>
                  </a:lnTo>
                  <a:lnTo>
                    <a:pt x="1967" y="2258"/>
                  </a:lnTo>
                  <a:lnTo>
                    <a:pt x="1976" y="2262"/>
                  </a:lnTo>
                  <a:lnTo>
                    <a:pt x="1985" y="2266"/>
                  </a:lnTo>
                  <a:lnTo>
                    <a:pt x="1995" y="2269"/>
                  </a:lnTo>
                  <a:lnTo>
                    <a:pt x="2006" y="2270"/>
                  </a:lnTo>
                  <a:lnTo>
                    <a:pt x="2016" y="2271"/>
                  </a:lnTo>
                  <a:lnTo>
                    <a:pt x="2016" y="2271"/>
                  </a:lnTo>
                  <a:lnTo>
                    <a:pt x="2027" y="2270"/>
                  </a:lnTo>
                  <a:lnTo>
                    <a:pt x="2039" y="2269"/>
                  </a:lnTo>
                  <a:lnTo>
                    <a:pt x="2049" y="2266"/>
                  </a:lnTo>
                  <a:lnTo>
                    <a:pt x="2057" y="2262"/>
                  </a:lnTo>
                  <a:lnTo>
                    <a:pt x="2066" y="2258"/>
                  </a:lnTo>
                  <a:lnTo>
                    <a:pt x="2075" y="2252"/>
                  </a:lnTo>
                  <a:lnTo>
                    <a:pt x="2083" y="2246"/>
                  </a:lnTo>
                  <a:lnTo>
                    <a:pt x="2090" y="2238"/>
                  </a:lnTo>
                  <a:lnTo>
                    <a:pt x="2096" y="2230"/>
                  </a:lnTo>
                  <a:lnTo>
                    <a:pt x="2102" y="2221"/>
                  </a:lnTo>
                  <a:lnTo>
                    <a:pt x="2106" y="2211"/>
                  </a:lnTo>
                  <a:lnTo>
                    <a:pt x="2111" y="2201"/>
                  </a:lnTo>
                  <a:lnTo>
                    <a:pt x="2114" y="2190"/>
                  </a:lnTo>
                  <a:lnTo>
                    <a:pt x="2116" y="2179"/>
                  </a:lnTo>
                  <a:lnTo>
                    <a:pt x="2119" y="2167"/>
                  </a:lnTo>
                  <a:lnTo>
                    <a:pt x="2119" y="2155"/>
                  </a:lnTo>
                  <a:lnTo>
                    <a:pt x="2119" y="2155"/>
                  </a:lnTo>
                  <a:lnTo>
                    <a:pt x="2119" y="2141"/>
                  </a:lnTo>
                  <a:lnTo>
                    <a:pt x="2116" y="2130"/>
                  </a:lnTo>
                  <a:lnTo>
                    <a:pt x="2114" y="2118"/>
                  </a:lnTo>
                  <a:lnTo>
                    <a:pt x="2111" y="2107"/>
                  </a:lnTo>
                  <a:lnTo>
                    <a:pt x="2106" y="2097"/>
                  </a:lnTo>
                  <a:lnTo>
                    <a:pt x="2102" y="2087"/>
                  </a:lnTo>
                  <a:lnTo>
                    <a:pt x="2096" y="2078"/>
                  </a:lnTo>
                  <a:lnTo>
                    <a:pt x="2090" y="2070"/>
                  </a:lnTo>
                  <a:lnTo>
                    <a:pt x="2083" y="2062"/>
                  </a:lnTo>
                  <a:lnTo>
                    <a:pt x="2075" y="2057"/>
                  </a:lnTo>
                  <a:lnTo>
                    <a:pt x="2066" y="2050"/>
                  </a:lnTo>
                  <a:lnTo>
                    <a:pt x="2057" y="2046"/>
                  </a:lnTo>
                  <a:lnTo>
                    <a:pt x="2049" y="2042"/>
                  </a:lnTo>
                  <a:lnTo>
                    <a:pt x="2039" y="2039"/>
                  </a:lnTo>
                  <a:lnTo>
                    <a:pt x="2027" y="2038"/>
                  </a:lnTo>
                  <a:lnTo>
                    <a:pt x="2016" y="2037"/>
                  </a:lnTo>
                  <a:lnTo>
                    <a:pt x="2016" y="2037"/>
                  </a:lnTo>
                  <a:close/>
                  <a:moveTo>
                    <a:pt x="2016" y="2219"/>
                  </a:moveTo>
                  <a:lnTo>
                    <a:pt x="2016" y="2219"/>
                  </a:lnTo>
                  <a:lnTo>
                    <a:pt x="2006" y="2218"/>
                  </a:lnTo>
                  <a:lnTo>
                    <a:pt x="1998" y="2215"/>
                  </a:lnTo>
                  <a:lnTo>
                    <a:pt x="1991" y="2209"/>
                  </a:lnTo>
                  <a:lnTo>
                    <a:pt x="1984" y="2201"/>
                  </a:lnTo>
                  <a:lnTo>
                    <a:pt x="1978" y="2192"/>
                  </a:lnTo>
                  <a:lnTo>
                    <a:pt x="1974" y="2181"/>
                  </a:lnTo>
                  <a:lnTo>
                    <a:pt x="1972" y="2168"/>
                  </a:lnTo>
                  <a:lnTo>
                    <a:pt x="1972" y="2155"/>
                  </a:lnTo>
                  <a:lnTo>
                    <a:pt x="1972" y="2155"/>
                  </a:lnTo>
                  <a:lnTo>
                    <a:pt x="1972" y="2140"/>
                  </a:lnTo>
                  <a:lnTo>
                    <a:pt x="1974" y="2128"/>
                  </a:lnTo>
                  <a:lnTo>
                    <a:pt x="1978" y="2117"/>
                  </a:lnTo>
                  <a:lnTo>
                    <a:pt x="1984" y="2107"/>
                  </a:lnTo>
                  <a:lnTo>
                    <a:pt x="1991" y="2099"/>
                  </a:lnTo>
                  <a:lnTo>
                    <a:pt x="1998" y="2093"/>
                  </a:lnTo>
                  <a:lnTo>
                    <a:pt x="2006" y="2090"/>
                  </a:lnTo>
                  <a:lnTo>
                    <a:pt x="2016" y="2089"/>
                  </a:lnTo>
                  <a:lnTo>
                    <a:pt x="2016" y="2089"/>
                  </a:lnTo>
                  <a:lnTo>
                    <a:pt x="2026" y="2090"/>
                  </a:lnTo>
                  <a:lnTo>
                    <a:pt x="2035" y="2093"/>
                  </a:lnTo>
                  <a:lnTo>
                    <a:pt x="2043" y="2099"/>
                  </a:lnTo>
                  <a:lnTo>
                    <a:pt x="2050" y="2107"/>
                  </a:lnTo>
                  <a:lnTo>
                    <a:pt x="2055" y="2117"/>
                  </a:lnTo>
                  <a:lnTo>
                    <a:pt x="2059" y="2128"/>
                  </a:lnTo>
                  <a:lnTo>
                    <a:pt x="2061" y="2140"/>
                  </a:lnTo>
                  <a:lnTo>
                    <a:pt x="2062" y="2155"/>
                  </a:lnTo>
                  <a:lnTo>
                    <a:pt x="2062" y="2155"/>
                  </a:lnTo>
                  <a:lnTo>
                    <a:pt x="2061" y="2168"/>
                  </a:lnTo>
                  <a:lnTo>
                    <a:pt x="2059" y="2181"/>
                  </a:lnTo>
                  <a:lnTo>
                    <a:pt x="2055" y="2192"/>
                  </a:lnTo>
                  <a:lnTo>
                    <a:pt x="2050" y="2201"/>
                  </a:lnTo>
                  <a:lnTo>
                    <a:pt x="2043" y="2209"/>
                  </a:lnTo>
                  <a:lnTo>
                    <a:pt x="2035" y="2215"/>
                  </a:lnTo>
                  <a:lnTo>
                    <a:pt x="2026" y="2218"/>
                  </a:lnTo>
                  <a:lnTo>
                    <a:pt x="2016" y="2219"/>
                  </a:lnTo>
                  <a:lnTo>
                    <a:pt x="2016" y="2219"/>
                  </a:lnTo>
                  <a:close/>
                  <a:moveTo>
                    <a:pt x="843" y="2116"/>
                  </a:moveTo>
                  <a:lnTo>
                    <a:pt x="910" y="2266"/>
                  </a:lnTo>
                  <a:lnTo>
                    <a:pt x="849" y="2266"/>
                  </a:lnTo>
                  <a:lnTo>
                    <a:pt x="803" y="2162"/>
                  </a:lnTo>
                  <a:lnTo>
                    <a:pt x="772" y="2199"/>
                  </a:lnTo>
                  <a:lnTo>
                    <a:pt x="772" y="2266"/>
                  </a:lnTo>
                  <a:lnTo>
                    <a:pt x="718" y="2266"/>
                  </a:lnTo>
                  <a:lnTo>
                    <a:pt x="718" y="1977"/>
                  </a:lnTo>
                  <a:lnTo>
                    <a:pt x="772" y="1949"/>
                  </a:lnTo>
                  <a:lnTo>
                    <a:pt x="772" y="2128"/>
                  </a:lnTo>
                  <a:lnTo>
                    <a:pt x="772" y="2128"/>
                  </a:lnTo>
                  <a:lnTo>
                    <a:pt x="794" y="2099"/>
                  </a:lnTo>
                  <a:lnTo>
                    <a:pt x="838" y="2042"/>
                  </a:lnTo>
                  <a:lnTo>
                    <a:pt x="903" y="2042"/>
                  </a:lnTo>
                  <a:lnTo>
                    <a:pt x="843" y="2116"/>
                  </a:lnTo>
                  <a:close/>
                  <a:moveTo>
                    <a:pt x="1105" y="2266"/>
                  </a:moveTo>
                  <a:lnTo>
                    <a:pt x="1049" y="2266"/>
                  </a:lnTo>
                  <a:lnTo>
                    <a:pt x="1049" y="2042"/>
                  </a:lnTo>
                  <a:lnTo>
                    <a:pt x="1105" y="2042"/>
                  </a:lnTo>
                  <a:lnTo>
                    <a:pt x="1105" y="2061"/>
                  </a:lnTo>
                  <a:lnTo>
                    <a:pt x="1105" y="2061"/>
                  </a:lnTo>
                  <a:lnTo>
                    <a:pt x="1110" y="2056"/>
                  </a:lnTo>
                  <a:lnTo>
                    <a:pt x="1116" y="2051"/>
                  </a:lnTo>
                  <a:lnTo>
                    <a:pt x="1123" y="2047"/>
                  </a:lnTo>
                  <a:lnTo>
                    <a:pt x="1129" y="2043"/>
                  </a:lnTo>
                  <a:lnTo>
                    <a:pt x="1137" y="2041"/>
                  </a:lnTo>
                  <a:lnTo>
                    <a:pt x="1145" y="2039"/>
                  </a:lnTo>
                  <a:lnTo>
                    <a:pt x="1153" y="2038"/>
                  </a:lnTo>
                  <a:lnTo>
                    <a:pt x="1162" y="2037"/>
                  </a:lnTo>
                  <a:lnTo>
                    <a:pt x="1162" y="2037"/>
                  </a:lnTo>
                  <a:lnTo>
                    <a:pt x="1172" y="2038"/>
                  </a:lnTo>
                  <a:lnTo>
                    <a:pt x="1180" y="2039"/>
                  </a:lnTo>
                  <a:lnTo>
                    <a:pt x="1188" y="2041"/>
                  </a:lnTo>
                  <a:lnTo>
                    <a:pt x="1197" y="2043"/>
                  </a:lnTo>
                  <a:lnTo>
                    <a:pt x="1204" y="2048"/>
                  </a:lnTo>
                  <a:lnTo>
                    <a:pt x="1210" y="2052"/>
                  </a:lnTo>
                  <a:lnTo>
                    <a:pt x="1217" y="2057"/>
                  </a:lnTo>
                  <a:lnTo>
                    <a:pt x="1223" y="2063"/>
                  </a:lnTo>
                  <a:lnTo>
                    <a:pt x="1227" y="2070"/>
                  </a:lnTo>
                  <a:lnTo>
                    <a:pt x="1232" y="2078"/>
                  </a:lnTo>
                  <a:lnTo>
                    <a:pt x="1235" y="2086"/>
                  </a:lnTo>
                  <a:lnTo>
                    <a:pt x="1238" y="2096"/>
                  </a:lnTo>
                  <a:lnTo>
                    <a:pt x="1240" y="2106"/>
                  </a:lnTo>
                  <a:lnTo>
                    <a:pt x="1242" y="2116"/>
                  </a:lnTo>
                  <a:lnTo>
                    <a:pt x="1243" y="2127"/>
                  </a:lnTo>
                  <a:lnTo>
                    <a:pt x="1244" y="2139"/>
                  </a:lnTo>
                  <a:lnTo>
                    <a:pt x="1244" y="2266"/>
                  </a:lnTo>
                  <a:lnTo>
                    <a:pt x="1188" y="2266"/>
                  </a:lnTo>
                  <a:lnTo>
                    <a:pt x="1188" y="2142"/>
                  </a:lnTo>
                  <a:lnTo>
                    <a:pt x="1188" y="2142"/>
                  </a:lnTo>
                  <a:lnTo>
                    <a:pt x="1187" y="2130"/>
                  </a:lnTo>
                  <a:lnTo>
                    <a:pt x="1186" y="2118"/>
                  </a:lnTo>
                  <a:lnTo>
                    <a:pt x="1183" y="2109"/>
                  </a:lnTo>
                  <a:lnTo>
                    <a:pt x="1178" y="2101"/>
                  </a:lnTo>
                  <a:lnTo>
                    <a:pt x="1173" y="2096"/>
                  </a:lnTo>
                  <a:lnTo>
                    <a:pt x="1166" y="2091"/>
                  </a:lnTo>
                  <a:lnTo>
                    <a:pt x="1157" y="2089"/>
                  </a:lnTo>
                  <a:lnTo>
                    <a:pt x="1147" y="2088"/>
                  </a:lnTo>
                  <a:lnTo>
                    <a:pt x="1147" y="2088"/>
                  </a:lnTo>
                  <a:lnTo>
                    <a:pt x="1138" y="2089"/>
                  </a:lnTo>
                  <a:lnTo>
                    <a:pt x="1129" y="2091"/>
                  </a:lnTo>
                  <a:lnTo>
                    <a:pt x="1122" y="2096"/>
                  </a:lnTo>
                  <a:lnTo>
                    <a:pt x="1116" y="2102"/>
                  </a:lnTo>
                  <a:lnTo>
                    <a:pt x="1112" y="2109"/>
                  </a:lnTo>
                  <a:lnTo>
                    <a:pt x="1108" y="2119"/>
                  </a:lnTo>
                  <a:lnTo>
                    <a:pt x="1106" y="2130"/>
                  </a:lnTo>
                  <a:lnTo>
                    <a:pt x="1105" y="2142"/>
                  </a:lnTo>
                  <a:lnTo>
                    <a:pt x="1105" y="2266"/>
                  </a:lnTo>
                  <a:close/>
                  <a:moveTo>
                    <a:pt x="1418" y="2058"/>
                  </a:moveTo>
                  <a:lnTo>
                    <a:pt x="1418" y="2058"/>
                  </a:lnTo>
                  <a:lnTo>
                    <a:pt x="1413" y="2053"/>
                  </a:lnTo>
                  <a:lnTo>
                    <a:pt x="1407" y="2049"/>
                  </a:lnTo>
                  <a:lnTo>
                    <a:pt x="1402" y="2046"/>
                  </a:lnTo>
                  <a:lnTo>
                    <a:pt x="1395" y="2042"/>
                  </a:lnTo>
                  <a:lnTo>
                    <a:pt x="1388" y="2040"/>
                  </a:lnTo>
                  <a:lnTo>
                    <a:pt x="1382" y="2039"/>
                  </a:lnTo>
                  <a:lnTo>
                    <a:pt x="1375" y="2038"/>
                  </a:lnTo>
                  <a:lnTo>
                    <a:pt x="1368" y="2037"/>
                  </a:lnTo>
                  <a:lnTo>
                    <a:pt x="1368" y="2037"/>
                  </a:lnTo>
                  <a:lnTo>
                    <a:pt x="1358" y="2038"/>
                  </a:lnTo>
                  <a:lnTo>
                    <a:pt x="1349" y="2039"/>
                  </a:lnTo>
                  <a:lnTo>
                    <a:pt x="1340" y="2041"/>
                  </a:lnTo>
                  <a:lnTo>
                    <a:pt x="1332" y="2046"/>
                  </a:lnTo>
                  <a:lnTo>
                    <a:pt x="1324" y="2049"/>
                  </a:lnTo>
                  <a:lnTo>
                    <a:pt x="1317" y="2055"/>
                  </a:lnTo>
                  <a:lnTo>
                    <a:pt x="1310" y="2061"/>
                  </a:lnTo>
                  <a:lnTo>
                    <a:pt x="1304" y="2068"/>
                  </a:lnTo>
                  <a:lnTo>
                    <a:pt x="1298" y="2076"/>
                  </a:lnTo>
                  <a:lnTo>
                    <a:pt x="1294" y="2085"/>
                  </a:lnTo>
                  <a:lnTo>
                    <a:pt x="1289" y="2093"/>
                  </a:lnTo>
                  <a:lnTo>
                    <a:pt x="1286" y="2105"/>
                  </a:lnTo>
                  <a:lnTo>
                    <a:pt x="1284" y="2115"/>
                  </a:lnTo>
                  <a:lnTo>
                    <a:pt x="1282" y="2127"/>
                  </a:lnTo>
                  <a:lnTo>
                    <a:pt x="1280" y="2139"/>
                  </a:lnTo>
                  <a:lnTo>
                    <a:pt x="1280" y="2151"/>
                  </a:lnTo>
                  <a:lnTo>
                    <a:pt x="1280" y="2151"/>
                  </a:lnTo>
                  <a:lnTo>
                    <a:pt x="1280" y="2166"/>
                  </a:lnTo>
                  <a:lnTo>
                    <a:pt x="1282" y="2178"/>
                  </a:lnTo>
                  <a:lnTo>
                    <a:pt x="1284" y="2190"/>
                  </a:lnTo>
                  <a:lnTo>
                    <a:pt x="1286" y="2202"/>
                  </a:lnTo>
                  <a:lnTo>
                    <a:pt x="1289" y="2212"/>
                  </a:lnTo>
                  <a:lnTo>
                    <a:pt x="1294" y="2222"/>
                  </a:lnTo>
                  <a:lnTo>
                    <a:pt x="1298" y="2231"/>
                  </a:lnTo>
                  <a:lnTo>
                    <a:pt x="1304" y="2239"/>
                  </a:lnTo>
                  <a:lnTo>
                    <a:pt x="1309" y="2247"/>
                  </a:lnTo>
                  <a:lnTo>
                    <a:pt x="1316" y="2252"/>
                  </a:lnTo>
                  <a:lnTo>
                    <a:pt x="1323" y="2258"/>
                  </a:lnTo>
                  <a:lnTo>
                    <a:pt x="1330" y="2262"/>
                  </a:lnTo>
                  <a:lnTo>
                    <a:pt x="1339" y="2266"/>
                  </a:lnTo>
                  <a:lnTo>
                    <a:pt x="1348" y="2269"/>
                  </a:lnTo>
                  <a:lnTo>
                    <a:pt x="1357" y="2270"/>
                  </a:lnTo>
                  <a:lnTo>
                    <a:pt x="1367" y="2271"/>
                  </a:lnTo>
                  <a:lnTo>
                    <a:pt x="1367" y="2271"/>
                  </a:lnTo>
                  <a:lnTo>
                    <a:pt x="1374" y="2270"/>
                  </a:lnTo>
                  <a:lnTo>
                    <a:pt x="1382" y="2269"/>
                  </a:lnTo>
                  <a:lnTo>
                    <a:pt x="1388" y="2268"/>
                  </a:lnTo>
                  <a:lnTo>
                    <a:pt x="1395" y="2266"/>
                  </a:lnTo>
                  <a:lnTo>
                    <a:pt x="1401" y="2262"/>
                  </a:lnTo>
                  <a:lnTo>
                    <a:pt x="1407" y="2259"/>
                  </a:lnTo>
                  <a:lnTo>
                    <a:pt x="1413" y="2255"/>
                  </a:lnTo>
                  <a:lnTo>
                    <a:pt x="1418" y="2249"/>
                  </a:lnTo>
                  <a:lnTo>
                    <a:pt x="1418" y="2255"/>
                  </a:lnTo>
                  <a:lnTo>
                    <a:pt x="1418" y="2255"/>
                  </a:lnTo>
                  <a:lnTo>
                    <a:pt x="1418" y="2264"/>
                  </a:lnTo>
                  <a:lnTo>
                    <a:pt x="1417" y="2274"/>
                  </a:lnTo>
                  <a:lnTo>
                    <a:pt x="1414" y="2284"/>
                  </a:lnTo>
                  <a:lnTo>
                    <a:pt x="1412" y="2288"/>
                  </a:lnTo>
                  <a:lnTo>
                    <a:pt x="1409" y="2293"/>
                  </a:lnTo>
                  <a:lnTo>
                    <a:pt x="1405" y="2297"/>
                  </a:lnTo>
                  <a:lnTo>
                    <a:pt x="1401" y="2301"/>
                  </a:lnTo>
                  <a:lnTo>
                    <a:pt x="1395" y="2305"/>
                  </a:lnTo>
                  <a:lnTo>
                    <a:pt x="1388" y="2308"/>
                  </a:lnTo>
                  <a:lnTo>
                    <a:pt x="1379" y="2310"/>
                  </a:lnTo>
                  <a:lnTo>
                    <a:pt x="1370" y="2313"/>
                  </a:lnTo>
                  <a:lnTo>
                    <a:pt x="1359" y="2314"/>
                  </a:lnTo>
                  <a:lnTo>
                    <a:pt x="1346" y="2314"/>
                  </a:lnTo>
                  <a:lnTo>
                    <a:pt x="1344" y="2314"/>
                  </a:lnTo>
                  <a:lnTo>
                    <a:pt x="1364" y="2357"/>
                  </a:lnTo>
                  <a:lnTo>
                    <a:pt x="1365" y="2357"/>
                  </a:lnTo>
                  <a:lnTo>
                    <a:pt x="1365" y="2357"/>
                  </a:lnTo>
                  <a:lnTo>
                    <a:pt x="1378" y="2357"/>
                  </a:lnTo>
                  <a:lnTo>
                    <a:pt x="1390" y="2356"/>
                  </a:lnTo>
                  <a:lnTo>
                    <a:pt x="1402" y="2353"/>
                  </a:lnTo>
                  <a:lnTo>
                    <a:pt x="1413" y="2350"/>
                  </a:lnTo>
                  <a:lnTo>
                    <a:pt x="1423" y="2346"/>
                  </a:lnTo>
                  <a:lnTo>
                    <a:pt x="1432" y="2341"/>
                  </a:lnTo>
                  <a:lnTo>
                    <a:pt x="1439" y="2336"/>
                  </a:lnTo>
                  <a:lnTo>
                    <a:pt x="1446" y="2329"/>
                  </a:lnTo>
                  <a:lnTo>
                    <a:pt x="1453" y="2321"/>
                  </a:lnTo>
                  <a:lnTo>
                    <a:pt x="1458" y="2314"/>
                  </a:lnTo>
                  <a:lnTo>
                    <a:pt x="1463" y="2304"/>
                  </a:lnTo>
                  <a:lnTo>
                    <a:pt x="1466" y="2294"/>
                  </a:lnTo>
                  <a:lnTo>
                    <a:pt x="1469" y="2284"/>
                  </a:lnTo>
                  <a:lnTo>
                    <a:pt x="1472" y="2271"/>
                  </a:lnTo>
                  <a:lnTo>
                    <a:pt x="1473" y="2259"/>
                  </a:lnTo>
                  <a:lnTo>
                    <a:pt x="1473" y="2246"/>
                  </a:lnTo>
                  <a:lnTo>
                    <a:pt x="1473" y="2042"/>
                  </a:lnTo>
                  <a:lnTo>
                    <a:pt x="1418" y="2042"/>
                  </a:lnTo>
                  <a:lnTo>
                    <a:pt x="1418" y="2058"/>
                  </a:lnTo>
                  <a:close/>
                  <a:moveTo>
                    <a:pt x="1418" y="2110"/>
                  </a:moveTo>
                  <a:lnTo>
                    <a:pt x="1418" y="2198"/>
                  </a:lnTo>
                  <a:lnTo>
                    <a:pt x="1418" y="2198"/>
                  </a:lnTo>
                  <a:lnTo>
                    <a:pt x="1411" y="2206"/>
                  </a:lnTo>
                  <a:lnTo>
                    <a:pt x="1403" y="2214"/>
                  </a:lnTo>
                  <a:lnTo>
                    <a:pt x="1397" y="2216"/>
                  </a:lnTo>
                  <a:lnTo>
                    <a:pt x="1392" y="2218"/>
                  </a:lnTo>
                  <a:lnTo>
                    <a:pt x="1386" y="2219"/>
                  </a:lnTo>
                  <a:lnTo>
                    <a:pt x="1378" y="2220"/>
                  </a:lnTo>
                  <a:lnTo>
                    <a:pt x="1378" y="2220"/>
                  </a:lnTo>
                  <a:lnTo>
                    <a:pt x="1372" y="2219"/>
                  </a:lnTo>
                  <a:lnTo>
                    <a:pt x="1364" y="2217"/>
                  </a:lnTo>
                  <a:lnTo>
                    <a:pt x="1357" y="2214"/>
                  </a:lnTo>
                  <a:lnTo>
                    <a:pt x="1350" y="2207"/>
                  </a:lnTo>
                  <a:lnTo>
                    <a:pt x="1345" y="2198"/>
                  </a:lnTo>
                  <a:lnTo>
                    <a:pt x="1340" y="2186"/>
                  </a:lnTo>
                  <a:lnTo>
                    <a:pt x="1338" y="2170"/>
                  </a:lnTo>
                  <a:lnTo>
                    <a:pt x="1337" y="2150"/>
                  </a:lnTo>
                  <a:lnTo>
                    <a:pt x="1337" y="2150"/>
                  </a:lnTo>
                  <a:lnTo>
                    <a:pt x="1338" y="2133"/>
                  </a:lnTo>
                  <a:lnTo>
                    <a:pt x="1340" y="2119"/>
                  </a:lnTo>
                  <a:lnTo>
                    <a:pt x="1345" y="2108"/>
                  </a:lnTo>
                  <a:lnTo>
                    <a:pt x="1350" y="2100"/>
                  </a:lnTo>
                  <a:lnTo>
                    <a:pt x="1357" y="2095"/>
                  </a:lnTo>
                  <a:lnTo>
                    <a:pt x="1364" y="2090"/>
                  </a:lnTo>
                  <a:lnTo>
                    <a:pt x="1372" y="2089"/>
                  </a:lnTo>
                  <a:lnTo>
                    <a:pt x="1378" y="2088"/>
                  </a:lnTo>
                  <a:lnTo>
                    <a:pt x="1378" y="2088"/>
                  </a:lnTo>
                  <a:lnTo>
                    <a:pt x="1386" y="2089"/>
                  </a:lnTo>
                  <a:lnTo>
                    <a:pt x="1393" y="2090"/>
                  </a:lnTo>
                  <a:lnTo>
                    <a:pt x="1398" y="2092"/>
                  </a:lnTo>
                  <a:lnTo>
                    <a:pt x="1404" y="2096"/>
                  </a:lnTo>
                  <a:lnTo>
                    <a:pt x="1408" y="2099"/>
                  </a:lnTo>
                  <a:lnTo>
                    <a:pt x="1412" y="2102"/>
                  </a:lnTo>
                  <a:lnTo>
                    <a:pt x="1418" y="2110"/>
                  </a:lnTo>
                  <a:lnTo>
                    <a:pt x="1418" y="2110"/>
                  </a:lnTo>
                  <a:close/>
                  <a:moveTo>
                    <a:pt x="945" y="2042"/>
                  </a:moveTo>
                  <a:lnTo>
                    <a:pt x="1000" y="2042"/>
                  </a:lnTo>
                  <a:lnTo>
                    <a:pt x="1000" y="2139"/>
                  </a:lnTo>
                  <a:lnTo>
                    <a:pt x="1000" y="2266"/>
                  </a:lnTo>
                  <a:lnTo>
                    <a:pt x="945" y="2266"/>
                  </a:lnTo>
                  <a:lnTo>
                    <a:pt x="945" y="2042"/>
                  </a:lnTo>
                  <a:close/>
                  <a:moveTo>
                    <a:pt x="1000" y="1982"/>
                  </a:moveTo>
                  <a:lnTo>
                    <a:pt x="1000" y="2010"/>
                  </a:lnTo>
                  <a:lnTo>
                    <a:pt x="945" y="2010"/>
                  </a:lnTo>
                  <a:lnTo>
                    <a:pt x="945" y="1954"/>
                  </a:lnTo>
                  <a:lnTo>
                    <a:pt x="1000" y="1954"/>
                  </a:lnTo>
                  <a:lnTo>
                    <a:pt x="1000" y="1982"/>
                  </a:lnTo>
                  <a:close/>
                  <a:moveTo>
                    <a:pt x="2325" y="1977"/>
                  </a:moveTo>
                  <a:lnTo>
                    <a:pt x="2381" y="1949"/>
                  </a:lnTo>
                  <a:lnTo>
                    <a:pt x="2381" y="2144"/>
                  </a:lnTo>
                  <a:lnTo>
                    <a:pt x="2381" y="2266"/>
                  </a:lnTo>
                  <a:lnTo>
                    <a:pt x="2325" y="2266"/>
                  </a:lnTo>
                  <a:lnTo>
                    <a:pt x="2325" y="1977"/>
                  </a:lnTo>
                  <a:close/>
                  <a:moveTo>
                    <a:pt x="400" y="762"/>
                  </a:moveTo>
                  <a:lnTo>
                    <a:pt x="856" y="762"/>
                  </a:lnTo>
                  <a:lnTo>
                    <a:pt x="856" y="498"/>
                  </a:lnTo>
                  <a:lnTo>
                    <a:pt x="400" y="498"/>
                  </a:lnTo>
                  <a:lnTo>
                    <a:pt x="400" y="290"/>
                  </a:lnTo>
                  <a:lnTo>
                    <a:pt x="905" y="290"/>
                  </a:lnTo>
                  <a:lnTo>
                    <a:pt x="737" y="0"/>
                  </a:lnTo>
                  <a:lnTo>
                    <a:pt x="22" y="0"/>
                  </a:lnTo>
                  <a:lnTo>
                    <a:pt x="22" y="1261"/>
                  </a:lnTo>
                  <a:lnTo>
                    <a:pt x="1030" y="1261"/>
                  </a:lnTo>
                  <a:lnTo>
                    <a:pt x="1030" y="970"/>
                  </a:lnTo>
                  <a:lnTo>
                    <a:pt x="400" y="970"/>
                  </a:lnTo>
                  <a:lnTo>
                    <a:pt x="400" y="762"/>
                  </a:lnTo>
                  <a:close/>
                  <a:moveTo>
                    <a:pt x="1702" y="0"/>
                  </a:moveTo>
                  <a:lnTo>
                    <a:pt x="1487" y="411"/>
                  </a:lnTo>
                  <a:lnTo>
                    <a:pt x="1274" y="0"/>
                  </a:lnTo>
                  <a:lnTo>
                    <a:pt x="856" y="0"/>
                  </a:lnTo>
                  <a:lnTo>
                    <a:pt x="1296" y="762"/>
                  </a:lnTo>
                  <a:lnTo>
                    <a:pt x="1296" y="1261"/>
                  </a:lnTo>
                  <a:lnTo>
                    <a:pt x="1673" y="1261"/>
                  </a:lnTo>
                  <a:lnTo>
                    <a:pt x="1673" y="762"/>
                  </a:lnTo>
                  <a:lnTo>
                    <a:pt x="2114" y="0"/>
                  </a:lnTo>
                  <a:lnTo>
                    <a:pt x="1702"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21" name="Picture Placeholder 19">
            <a:extLst>
              <a:ext uri="{FF2B5EF4-FFF2-40B4-BE49-F238E27FC236}">
                <a16:creationId xmlns:a16="http://schemas.microsoft.com/office/drawing/2014/main" id="{14F1DE27-AD0C-4A9A-9D8D-4F823ECEAD7F}"/>
              </a:ext>
            </a:extLst>
          </p:cNvPr>
          <p:cNvSpPr>
            <a:spLocks noGrp="1"/>
          </p:cNvSpPr>
          <p:nvPr>
            <p:ph type="pic" sz="quarter" idx="16"/>
          </p:nvPr>
        </p:nvSpPr>
        <p:spPr>
          <a:xfrm>
            <a:off x="346306" y="5914642"/>
            <a:ext cx="576000" cy="576000"/>
          </a:xfrm>
          <a:prstGeom prst="ellipse">
            <a:avLst/>
          </a:prstGeom>
        </p:spPr>
        <p:txBody>
          <a:bodyPr anchor="ctr"/>
          <a:lstStyle>
            <a:lvl1pPr marL="0" indent="0" algn="ctr">
              <a:buNone/>
              <a:defRPr sz="675">
                <a:solidFill>
                  <a:schemeClr val="bg1"/>
                </a:solidFill>
              </a:defRPr>
            </a:lvl1pPr>
          </a:lstStyle>
          <a:p>
            <a:r>
              <a:rPr lang="en-US"/>
              <a:t>Click icon to add picture</a:t>
            </a:r>
            <a:endParaRPr lang="en-GB" dirty="0"/>
          </a:p>
        </p:txBody>
      </p:sp>
    </p:spTree>
    <p:extLst>
      <p:ext uri="{BB962C8B-B14F-4D97-AF65-F5344CB8AC3E}">
        <p14:creationId xmlns:p14="http://schemas.microsoft.com/office/powerpoint/2010/main" val="1248739312"/>
      </p:ext>
    </p:extLst>
  </p:cSld>
  <p:clrMapOvr>
    <a:masterClrMapping/>
  </p:clrMapOvr>
  <p:extLst>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Cover alternate">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93BD223-2224-476C-AB5C-300C248C1618}"/>
              </a:ext>
            </a:extLst>
          </p:cNvPr>
          <p:cNvCxnSpPr>
            <a:cxnSpLocks/>
          </p:cNvCxnSpPr>
          <p:nvPr/>
        </p:nvCxnSpPr>
        <p:spPr>
          <a:xfrm>
            <a:off x="999368" y="5709060"/>
            <a:ext cx="6088405" cy="0"/>
          </a:xfrm>
          <a:prstGeom prst="line">
            <a:avLst/>
          </a:prstGeom>
          <a:ln>
            <a:solidFill>
              <a:srgbClr val="82829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51B4C43-E5F8-400E-A971-58A3766B1BF0}"/>
              </a:ext>
            </a:extLst>
          </p:cNvPr>
          <p:cNvSpPr txBox="1"/>
          <p:nvPr/>
        </p:nvSpPr>
        <p:spPr>
          <a:xfrm>
            <a:off x="346308" y="5605201"/>
            <a:ext cx="783397" cy="197581"/>
          </a:xfrm>
          <a:prstGeom prst="rect">
            <a:avLst/>
          </a:prstGeom>
          <a:noFill/>
        </p:spPr>
        <p:txBody>
          <a:bodyPr wrap="square" lIns="0" tIns="0" rIns="0" bIns="0" rtlCol="0" anchor="ctr" anchorCtr="0">
            <a:noAutofit/>
          </a:bodyPr>
          <a:lstStyle/>
          <a:p>
            <a:r>
              <a:rPr lang="en-GB" sz="900" dirty="0">
                <a:solidFill>
                  <a:srgbClr val="828290"/>
                </a:solidFill>
                <a:latin typeface="EYInterstate Light" panose="02000506000000020004" pitchFamily="2" charset="0"/>
              </a:rPr>
              <a:t>Written by</a:t>
            </a:r>
          </a:p>
        </p:txBody>
      </p:sp>
      <p:sp>
        <p:nvSpPr>
          <p:cNvPr id="10" name="Text Placeholder 16">
            <a:extLst>
              <a:ext uri="{FF2B5EF4-FFF2-40B4-BE49-F238E27FC236}">
                <a16:creationId xmlns:a16="http://schemas.microsoft.com/office/drawing/2014/main" id="{A9465B6B-DFD4-4E0C-9ACE-E88CA2220464}"/>
              </a:ext>
            </a:extLst>
          </p:cNvPr>
          <p:cNvSpPr>
            <a:spLocks noGrp="1"/>
          </p:cNvSpPr>
          <p:nvPr>
            <p:ph type="body" sz="quarter" idx="14" hasCustomPrompt="1"/>
          </p:nvPr>
        </p:nvSpPr>
        <p:spPr>
          <a:xfrm>
            <a:off x="346308" y="6019189"/>
            <a:ext cx="2315750" cy="180000"/>
          </a:xfrm>
        </p:spPr>
        <p:txBody>
          <a:bodyPr/>
          <a:lstStyle>
            <a:lvl1pPr marL="0" indent="0">
              <a:buNone/>
              <a:defRPr sz="900">
                <a:solidFill>
                  <a:schemeClr val="bg1"/>
                </a:solidFill>
              </a:defRPr>
            </a:lvl1pPr>
          </a:lstStyle>
          <a:p>
            <a:pPr lvl="0"/>
            <a:r>
              <a:rPr lang="en-US" dirty="0"/>
              <a:t>Name Surname</a:t>
            </a:r>
            <a:endParaRPr lang="en-GB" dirty="0"/>
          </a:p>
        </p:txBody>
      </p:sp>
      <p:sp>
        <p:nvSpPr>
          <p:cNvPr id="13" name="Text Placeholder 16">
            <a:extLst>
              <a:ext uri="{FF2B5EF4-FFF2-40B4-BE49-F238E27FC236}">
                <a16:creationId xmlns:a16="http://schemas.microsoft.com/office/drawing/2014/main" id="{A1F2ED22-5637-4AB8-ABD8-3693A6EA55FD}"/>
              </a:ext>
            </a:extLst>
          </p:cNvPr>
          <p:cNvSpPr>
            <a:spLocks noGrp="1"/>
          </p:cNvSpPr>
          <p:nvPr>
            <p:ph type="body" sz="quarter" idx="15" hasCustomPrompt="1"/>
          </p:nvPr>
        </p:nvSpPr>
        <p:spPr>
          <a:xfrm>
            <a:off x="346308" y="6216807"/>
            <a:ext cx="2315750" cy="180000"/>
          </a:xfrm>
        </p:spPr>
        <p:txBody>
          <a:bodyPr/>
          <a:lstStyle>
            <a:lvl1pPr marL="0" indent="0">
              <a:buNone/>
              <a:defRPr sz="900">
                <a:solidFill>
                  <a:schemeClr val="bg1"/>
                </a:solidFill>
              </a:defRPr>
            </a:lvl1pPr>
          </a:lstStyle>
          <a:p>
            <a:pPr lvl="0"/>
            <a:r>
              <a:rPr lang="en-US" dirty="0"/>
              <a:t>Job Title</a:t>
            </a:r>
            <a:endParaRPr lang="en-GB" dirty="0"/>
          </a:p>
        </p:txBody>
      </p:sp>
      <p:sp>
        <p:nvSpPr>
          <p:cNvPr id="18" name="Freeform 5">
            <a:extLst>
              <a:ext uri="{FF2B5EF4-FFF2-40B4-BE49-F238E27FC236}">
                <a16:creationId xmlns:a16="http://schemas.microsoft.com/office/drawing/2014/main" id="{160A7550-5D67-4923-A7BC-21E832215440}"/>
              </a:ext>
            </a:extLst>
          </p:cNvPr>
          <p:cNvSpPr>
            <a:spLocks noChangeAspect="1"/>
          </p:cNvSpPr>
          <p:nvPr userDrawn="1"/>
        </p:nvSpPr>
        <p:spPr bwMode="gray">
          <a:xfrm rot="10800000">
            <a:off x="470054" y="457199"/>
            <a:ext cx="4507059" cy="3805316"/>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rgbClr val="FFE6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Title 1">
            <a:extLst>
              <a:ext uri="{FF2B5EF4-FFF2-40B4-BE49-F238E27FC236}">
                <a16:creationId xmlns:a16="http://schemas.microsoft.com/office/drawing/2014/main" id="{D57A982A-5252-472B-BD55-97D51532138C}"/>
              </a:ext>
            </a:extLst>
          </p:cNvPr>
          <p:cNvSpPr>
            <a:spLocks noGrp="1"/>
          </p:cNvSpPr>
          <p:nvPr>
            <p:ph type="ctrTitle" hasCustomPrompt="1"/>
          </p:nvPr>
        </p:nvSpPr>
        <p:spPr>
          <a:xfrm>
            <a:off x="686326" y="1476597"/>
            <a:ext cx="3813414" cy="860400"/>
          </a:xfrm>
        </p:spPr>
        <p:txBody>
          <a:bodyPr/>
          <a:lstStyle>
            <a:lvl1pPr>
              <a:defRPr b="0">
                <a:solidFill>
                  <a:srgbClr val="404040"/>
                </a:solidFill>
                <a:latin typeface="EYInterstate Light" panose="02000506000000020004" pitchFamily="2" charset="0"/>
                <a:cs typeface="Arial" pitchFamily="34" charset="0"/>
              </a:defRPr>
            </a:lvl1pPr>
          </a:lstStyle>
          <a:p>
            <a:r>
              <a:rPr lang="en-GB" dirty="0"/>
              <a:t>Title (EY Interstate Light </a:t>
            </a:r>
            <a:br>
              <a:rPr lang="en-GB" dirty="0"/>
            </a:br>
            <a:r>
              <a:rPr lang="en-GB" dirty="0"/>
              <a:t>30 point)</a:t>
            </a:r>
          </a:p>
        </p:txBody>
      </p:sp>
      <p:sp>
        <p:nvSpPr>
          <p:cNvPr id="20" name="Subtitle 2">
            <a:extLst>
              <a:ext uri="{FF2B5EF4-FFF2-40B4-BE49-F238E27FC236}">
                <a16:creationId xmlns:a16="http://schemas.microsoft.com/office/drawing/2014/main" id="{F809C9F7-7674-4F00-8A7B-4EBDB5F94FBD}"/>
              </a:ext>
            </a:extLst>
          </p:cNvPr>
          <p:cNvSpPr>
            <a:spLocks noGrp="1"/>
          </p:cNvSpPr>
          <p:nvPr>
            <p:ph type="subTitle" idx="1" hasCustomPrompt="1"/>
          </p:nvPr>
        </p:nvSpPr>
        <p:spPr>
          <a:xfrm>
            <a:off x="686327" y="2422864"/>
            <a:ext cx="3813414" cy="645742"/>
          </a:xfrm>
        </p:spPr>
        <p:txBody>
          <a:bodyPr/>
          <a:lstStyle>
            <a:lvl1pPr marL="0" marR="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sz="1600">
                <a:solidFill>
                  <a:srgbClr val="404040"/>
                </a:solidFill>
                <a:latin typeface="EYInterstate" panose="02000503020000020004" pitchFamily="2"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z="1600" dirty="0"/>
              <a:t>Subtitle (EY Interstate 16 point)</a:t>
            </a:r>
          </a:p>
          <a:p>
            <a:pPr marL="0" marR="0" lvl="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a:pPr>
            <a:r>
              <a:rPr lang="en-IN" b="1" dirty="0"/>
              <a:t>XX Month 200X (EY Interstate bold 16 point)</a:t>
            </a:r>
            <a:endParaRPr lang="en-GB" sz="1600" dirty="0"/>
          </a:p>
        </p:txBody>
      </p:sp>
      <p:grpSp>
        <p:nvGrpSpPr>
          <p:cNvPr id="22" name="Group 4">
            <a:extLst>
              <a:ext uri="{FF2B5EF4-FFF2-40B4-BE49-F238E27FC236}">
                <a16:creationId xmlns:a16="http://schemas.microsoft.com/office/drawing/2014/main" id="{2FBA4DFB-2D74-4887-91FA-9FE36EADD25F}"/>
              </a:ext>
            </a:extLst>
          </p:cNvPr>
          <p:cNvGrpSpPr>
            <a:grpSpLocks noChangeAspect="1"/>
          </p:cNvGrpSpPr>
          <p:nvPr userDrawn="1"/>
        </p:nvGrpSpPr>
        <p:grpSpPr bwMode="auto">
          <a:xfrm>
            <a:off x="7710488" y="5340350"/>
            <a:ext cx="987425" cy="1157288"/>
            <a:chOff x="4857" y="3364"/>
            <a:chExt cx="622" cy="729"/>
          </a:xfrm>
        </p:grpSpPr>
        <p:sp>
          <p:nvSpPr>
            <p:cNvPr id="23" name="AutoShape 3">
              <a:extLst>
                <a:ext uri="{FF2B5EF4-FFF2-40B4-BE49-F238E27FC236}">
                  <a16:creationId xmlns:a16="http://schemas.microsoft.com/office/drawing/2014/main" id="{B223B0E3-13DC-4092-840F-C19C33D0170D}"/>
                </a:ext>
              </a:extLst>
            </p:cNvPr>
            <p:cNvSpPr>
              <a:spLocks noChangeAspect="1" noChangeArrowheads="1" noTextEdit="1"/>
            </p:cNvSpPr>
            <p:nvPr userDrawn="1"/>
          </p:nvSpPr>
          <p:spPr bwMode="auto">
            <a:xfrm>
              <a:off x="4857" y="3364"/>
              <a:ext cx="622" cy="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4" name="Freeform 5">
              <a:extLst>
                <a:ext uri="{FF2B5EF4-FFF2-40B4-BE49-F238E27FC236}">
                  <a16:creationId xmlns:a16="http://schemas.microsoft.com/office/drawing/2014/main" id="{720F86E7-783D-48A5-9A99-BBE51AD8BB9F}"/>
                </a:ext>
              </a:extLst>
            </p:cNvPr>
            <p:cNvSpPr>
              <a:spLocks/>
            </p:cNvSpPr>
            <p:nvPr userDrawn="1"/>
          </p:nvSpPr>
          <p:spPr bwMode="auto">
            <a:xfrm>
              <a:off x="4857" y="3364"/>
              <a:ext cx="498" cy="182"/>
            </a:xfrm>
            <a:custGeom>
              <a:avLst/>
              <a:gdLst>
                <a:gd name="T0" fmla="*/ 2491 w 2491"/>
                <a:gd name="T1" fmla="*/ 0 h 910"/>
                <a:gd name="T2" fmla="*/ 0 w 2491"/>
                <a:gd name="T3" fmla="*/ 910 h 910"/>
                <a:gd name="T4" fmla="*/ 2491 w 2491"/>
                <a:gd name="T5" fmla="*/ 469 h 910"/>
                <a:gd name="T6" fmla="*/ 2491 w 2491"/>
                <a:gd name="T7" fmla="*/ 0 h 910"/>
              </a:gdLst>
              <a:ahLst/>
              <a:cxnLst>
                <a:cxn ang="0">
                  <a:pos x="T0" y="T1"/>
                </a:cxn>
                <a:cxn ang="0">
                  <a:pos x="T2" y="T3"/>
                </a:cxn>
                <a:cxn ang="0">
                  <a:pos x="T4" y="T5"/>
                </a:cxn>
                <a:cxn ang="0">
                  <a:pos x="T6" y="T7"/>
                </a:cxn>
              </a:cxnLst>
              <a:rect l="0" t="0" r="r" b="b"/>
              <a:pathLst>
                <a:path w="2491" h="910">
                  <a:moveTo>
                    <a:pt x="2491" y="0"/>
                  </a:moveTo>
                  <a:lnTo>
                    <a:pt x="0" y="910"/>
                  </a:lnTo>
                  <a:lnTo>
                    <a:pt x="2491" y="469"/>
                  </a:lnTo>
                  <a:lnTo>
                    <a:pt x="2491" y="0"/>
                  </a:lnTo>
                  <a:close/>
                </a:path>
              </a:pathLst>
            </a:custGeom>
            <a:solidFill>
              <a:srgbClr val="FE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5" name="Freeform 6">
              <a:extLst>
                <a:ext uri="{FF2B5EF4-FFF2-40B4-BE49-F238E27FC236}">
                  <a16:creationId xmlns:a16="http://schemas.microsoft.com/office/drawing/2014/main" id="{8EA618E4-F6E6-47C9-85C3-E1EF97EB6DF8}"/>
                </a:ext>
              </a:extLst>
            </p:cNvPr>
            <p:cNvSpPr>
              <a:spLocks noEditPoints="1"/>
            </p:cNvSpPr>
            <p:nvPr userDrawn="1"/>
          </p:nvSpPr>
          <p:spPr bwMode="auto">
            <a:xfrm>
              <a:off x="4857" y="3622"/>
              <a:ext cx="622" cy="471"/>
            </a:xfrm>
            <a:custGeom>
              <a:avLst/>
              <a:gdLst>
                <a:gd name="T0" fmla="*/ 235 w 3110"/>
                <a:gd name="T1" fmla="*/ 1600 h 2357"/>
                <a:gd name="T2" fmla="*/ 255 w 3110"/>
                <a:gd name="T3" fmla="*/ 1809 h 2357"/>
                <a:gd name="T4" fmla="*/ 152 w 3110"/>
                <a:gd name="T5" fmla="*/ 1823 h 2357"/>
                <a:gd name="T6" fmla="*/ 353 w 3110"/>
                <a:gd name="T7" fmla="*/ 1774 h 2357"/>
                <a:gd name="T8" fmla="*/ 419 w 3110"/>
                <a:gd name="T9" fmla="*/ 1871 h 2357"/>
                <a:gd name="T10" fmla="*/ 1148 w 3110"/>
                <a:gd name="T11" fmla="*/ 1664 h 2357"/>
                <a:gd name="T12" fmla="*/ 1225 w 3110"/>
                <a:gd name="T13" fmla="*/ 1751 h 2357"/>
                <a:gd name="T14" fmla="*/ 701 w 3110"/>
                <a:gd name="T15" fmla="*/ 1558 h 2357"/>
                <a:gd name="T16" fmla="*/ 744 w 3110"/>
                <a:gd name="T17" fmla="*/ 1723 h 2357"/>
                <a:gd name="T18" fmla="*/ 866 w 3110"/>
                <a:gd name="T19" fmla="*/ 1868 h 2357"/>
                <a:gd name="T20" fmla="*/ 838 w 3110"/>
                <a:gd name="T21" fmla="*/ 1696 h 2357"/>
                <a:gd name="T22" fmla="*/ 2035 w 3110"/>
                <a:gd name="T23" fmla="*/ 1874 h 2357"/>
                <a:gd name="T24" fmla="*/ 2173 w 3110"/>
                <a:gd name="T25" fmla="*/ 1760 h 2357"/>
                <a:gd name="T26" fmla="*/ 2115 w 3110"/>
                <a:gd name="T27" fmla="*/ 1743 h 2357"/>
                <a:gd name="T28" fmla="*/ 2074 w 3110"/>
                <a:gd name="T29" fmla="*/ 1696 h 2357"/>
                <a:gd name="T30" fmla="*/ 1318 w 3110"/>
                <a:gd name="T31" fmla="*/ 1748 h 2357"/>
                <a:gd name="T32" fmla="*/ 1455 w 3110"/>
                <a:gd name="T33" fmla="*/ 1858 h 2357"/>
                <a:gd name="T34" fmla="*/ 1484 w 3110"/>
                <a:gd name="T35" fmla="*/ 1938 h 2357"/>
                <a:gd name="T36" fmla="*/ 1378 w 3110"/>
                <a:gd name="T37" fmla="*/ 1794 h 2357"/>
                <a:gd name="T38" fmla="*/ 1740 w 3110"/>
                <a:gd name="T39" fmla="*/ 1690 h 2357"/>
                <a:gd name="T40" fmla="*/ 1644 w 3110"/>
                <a:gd name="T41" fmla="*/ 1791 h 2357"/>
                <a:gd name="T42" fmla="*/ 1835 w 3110"/>
                <a:gd name="T43" fmla="*/ 1723 h 2357"/>
                <a:gd name="T44" fmla="*/ 1698 w 3110"/>
                <a:gd name="T45" fmla="*/ 1800 h 2357"/>
                <a:gd name="T46" fmla="*/ 1721 w 3110"/>
                <a:gd name="T47" fmla="*/ 1831 h 2357"/>
                <a:gd name="T48" fmla="*/ 2256 w 3110"/>
                <a:gd name="T49" fmla="*/ 1780 h 2357"/>
                <a:gd name="T50" fmla="*/ 2243 w 3110"/>
                <a:gd name="T51" fmla="*/ 1665 h 2357"/>
                <a:gd name="T52" fmla="*/ 2306 w 3110"/>
                <a:gd name="T53" fmla="*/ 1880 h 2357"/>
                <a:gd name="T54" fmla="*/ 2338 w 3110"/>
                <a:gd name="T55" fmla="*/ 1722 h 2357"/>
                <a:gd name="T56" fmla="*/ 2929 w 3110"/>
                <a:gd name="T57" fmla="*/ 1763 h 2357"/>
                <a:gd name="T58" fmla="*/ 2750 w 3110"/>
                <a:gd name="T59" fmla="*/ 1695 h 2357"/>
                <a:gd name="T60" fmla="*/ 2872 w 3110"/>
                <a:gd name="T61" fmla="*/ 1874 h 2357"/>
                <a:gd name="T62" fmla="*/ 2658 w 3110"/>
                <a:gd name="T63" fmla="*/ 1797 h 2357"/>
                <a:gd name="T64" fmla="*/ 2623 w 3110"/>
                <a:gd name="T65" fmla="*/ 1867 h 2357"/>
                <a:gd name="T66" fmla="*/ 2482 w 3110"/>
                <a:gd name="T67" fmla="*/ 1876 h 2357"/>
                <a:gd name="T68" fmla="*/ 2513 w 3110"/>
                <a:gd name="T69" fmla="*/ 1825 h 2357"/>
                <a:gd name="T70" fmla="*/ 3019 w 3110"/>
                <a:gd name="T71" fmla="*/ 1651 h 2357"/>
                <a:gd name="T72" fmla="*/ 981 w 3110"/>
                <a:gd name="T73" fmla="*/ 1874 h 2357"/>
                <a:gd name="T74" fmla="*/ 2433 w 3110"/>
                <a:gd name="T75" fmla="*/ 2085 h 2357"/>
                <a:gd name="T76" fmla="*/ 2528 w 3110"/>
                <a:gd name="T77" fmla="*/ 2268 h 2357"/>
                <a:gd name="T78" fmla="*/ 2503 w 3110"/>
                <a:gd name="T79" fmla="*/ 2090 h 2357"/>
                <a:gd name="T80" fmla="*/ 631 w 3110"/>
                <a:gd name="T81" fmla="*/ 2093 h 2357"/>
                <a:gd name="T82" fmla="*/ 677 w 3110"/>
                <a:gd name="T83" fmla="*/ 2105 h 2357"/>
                <a:gd name="T84" fmla="*/ 203 w 3110"/>
                <a:gd name="T85" fmla="*/ 2151 h 2357"/>
                <a:gd name="T86" fmla="*/ 312 w 3110"/>
                <a:gd name="T87" fmla="*/ 2190 h 2357"/>
                <a:gd name="T88" fmla="*/ 507 w 3110"/>
                <a:gd name="T89" fmla="*/ 2190 h 2357"/>
                <a:gd name="T90" fmla="*/ 377 w 3110"/>
                <a:gd name="T91" fmla="*/ 2201 h 2357"/>
                <a:gd name="T92" fmla="*/ 442 w 3110"/>
                <a:gd name="T93" fmla="*/ 2201 h 2357"/>
                <a:gd name="T94" fmla="*/ 2213 w 3110"/>
                <a:gd name="T95" fmla="*/ 2056 h 2357"/>
                <a:gd name="T96" fmla="*/ 1608 w 3110"/>
                <a:gd name="T97" fmla="*/ 2042 h 2357"/>
                <a:gd name="T98" fmla="*/ 1951 w 3110"/>
                <a:gd name="T99" fmla="*/ 2062 h 2357"/>
                <a:gd name="T100" fmla="*/ 2016 w 3110"/>
                <a:gd name="T101" fmla="*/ 2271 h 2357"/>
                <a:gd name="T102" fmla="*/ 2075 w 3110"/>
                <a:gd name="T103" fmla="*/ 2057 h 2357"/>
                <a:gd name="T104" fmla="*/ 2016 w 3110"/>
                <a:gd name="T105" fmla="*/ 2089 h 2357"/>
                <a:gd name="T106" fmla="*/ 772 w 3110"/>
                <a:gd name="T107" fmla="*/ 1949 h 2357"/>
                <a:gd name="T108" fmla="*/ 1210 w 3110"/>
                <a:gd name="T109" fmla="*/ 2052 h 2357"/>
                <a:gd name="T110" fmla="*/ 1116 w 3110"/>
                <a:gd name="T111" fmla="*/ 2102 h 2357"/>
                <a:gd name="T112" fmla="*/ 1289 w 3110"/>
                <a:gd name="T113" fmla="*/ 2093 h 2357"/>
                <a:gd name="T114" fmla="*/ 1395 w 3110"/>
                <a:gd name="T115" fmla="*/ 2266 h 2357"/>
                <a:gd name="T116" fmla="*/ 1413 w 3110"/>
                <a:gd name="T117" fmla="*/ 2350 h 2357"/>
                <a:gd name="T118" fmla="*/ 1364 w 3110"/>
                <a:gd name="T119" fmla="*/ 2217 h 2357"/>
                <a:gd name="T120" fmla="*/ 1000 w 3110"/>
                <a:gd name="T121" fmla="*/ 2139 h 2357"/>
                <a:gd name="T122" fmla="*/ 400 w 3110"/>
                <a:gd name="T123" fmla="*/ 970 h 2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0" h="2357">
                  <a:moveTo>
                    <a:pt x="259" y="1777"/>
                  </a:moveTo>
                  <a:lnTo>
                    <a:pt x="259" y="1777"/>
                  </a:lnTo>
                  <a:lnTo>
                    <a:pt x="259" y="1769"/>
                  </a:lnTo>
                  <a:lnTo>
                    <a:pt x="258" y="1762"/>
                  </a:lnTo>
                  <a:lnTo>
                    <a:pt x="255" y="1749"/>
                  </a:lnTo>
                  <a:lnTo>
                    <a:pt x="249" y="1738"/>
                  </a:lnTo>
                  <a:lnTo>
                    <a:pt x="242" y="1729"/>
                  </a:lnTo>
                  <a:lnTo>
                    <a:pt x="235" y="1722"/>
                  </a:lnTo>
                  <a:lnTo>
                    <a:pt x="227" y="1717"/>
                  </a:lnTo>
                  <a:lnTo>
                    <a:pt x="220" y="1712"/>
                  </a:lnTo>
                  <a:lnTo>
                    <a:pt x="213" y="1709"/>
                  </a:lnTo>
                  <a:lnTo>
                    <a:pt x="213" y="1709"/>
                  </a:lnTo>
                  <a:lnTo>
                    <a:pt x="221" y="1703"/>
                  </a:lnTo>
                  <a:lnTo>
                    <a:pt x="228" y="1698"/>
                  </a:lnTo>
                  <a:lnTo>
                    <a:pt x="233" y="1691"/>
                  </a:lnTo>
                  <a:lnTo>
                    <a:pt x="239" y="1683"/>
                  </a:lnTo>
                  <a:lnTo>
                    <a:pt x="243" y="1675"/>
                  </a:lnTo>
                  <a:lnTo>
                    <a:pt x="246" y="1666"/>
                  </a:lnTo>
                  <a:lnTo>
                    <a:pt x="248" y="1658"/>
                  </a:lnTo>
                  <a:lnTo>
                    <a:pt x="248" y="1648"/>
                  </a:lnTo>
                  <a:lnTo>
                    <a:pt x="248" y="1648"/>
                  </a:lnTo>
                  <a:lnTo>
                    <a:pt x="248" y="1639"/>
                  </a:lnTo>
                  <a:lnTo>
                    <a:pt x="247" y="1630"/>
                  </a:lnTo>
                  <a:lnTo>
                    <a:pt x="245" y="1622"/>
                  </a:lnTo>
                  <a:lnTo>
                    <a:pt x="242" y="1614"/>
                  </a:lnTo>
                  <a:lnTo>
                    <a:pt x="239" y="1606"/>
                  </a:lnTo>
                  <a:lnTo>
                    <a:pt x="235" y="1600"/>
                  </a:lnTo>
                  <a:lnTo>
                    <a:pt x="229" y="1594"/>
                  </a:lnTo>
                  <a:lnTo>
                    <a:pt x="223" y="1589"/>
                  </a:lnTo>
                  <a:lnTo>
                    <a:pt x="217" y="1584"/>
                  </a:lnTo>
                  <a:lnTo>
                    <a:pt x="210" y="1580"/>
                  </a:lnTo>
                  <a:lnTo>
                    <a:pt x="202" y="1576"/>
                  </a:lnTo>
                  <a:lnTo>
                    <a:pt x="193" y="1573"/>
                  </a:lnTo>
                  <a:lnTo>
                    <a:pt x="185" y="1571"/>
                  </a:lnTo>
                  <a:lnTo>
                    <a:pt x="175" y="1569"/>
                  </a:lnTo>
                  <a:lnTo>
                    <a:pt x="165" y="1569"/>
                  </a:lnTo>
                  <a:lnTo>
                    <a:pt x="153" y="1568"/>
                  </a:lnTo>
                  <a:lnTo>
                    <a:pt x="22" y="1568"/>
                  </a:lnTo>
                  <a:lnTo>
                    <a:pt x="22" y="1874"/>
                  </a:lnTo>
                  <a:lnTo>
                    <a:pt x="152" y="1874"/>
                  </a:lnTo>
                  <a:lnTo>
                    <a:pt x="152" y="1874"/>
                  </a:lnTo>
                  <a:lnTo>
                    <a:pt x="165" y="1874"/>
                  </a:lnTo>
                  <a:lnTo>
                    <a:pt x="176" y="1873"/>
                  </a:lnTo>
                  <a:lnTo>
                    <a:pt x="187" y="1871"/>
                  </a:lnTo>
                  <a:lnTo>
                    <a:pt x="197" y="1868"/>
                  </a:lnTo>
                  <a:lnTo>
                    <a:pt x="207" y="1864"/>
                  </a:lnTo>
                  <a:lnTo>
                    <a:pt x="216" y="1860"/>
                  </a:lnTo>
                  <a:lnTo>
                    <a:pt x="223" y="1854"/>
                  </a:lnTo>
                  <a:lnTo>
                    <a:pt x="230" y="1849"/>
                  </a:lnTo>
                  <a:lnTo>
                    <a:pt x="237" y="1842"/>
                  </a:lnTo>
                  <a:lnTo>
                    <a:pt x="242" y="1834"/>
                  </a:lnTo>
                  <a:lnTo>
                    <a:pt x="248" y="1827"/>
                  </a:lnTo>
                  <a:lnTo>
                    <a:pt x="251" y="1818"/>
                  </a:lnTo>
                  <a:lnTo>
                    <a:pt x="255" y="1809"/>
                  </a:lnTo>
                  <a:lnTo>
                    <a:pt x="257" y="1799"/>
                  </a:lnTo>
                  <a:lnTo>
                    <a:pt x="258" y="1788"/>
                  </a:lnTo>
                  <a:lnTo>
                    <a:pt x="259" y="1777"/>
                  </a:lnTo>
                  <a:lnTo>
                    <a:pt x="259" y="1777"/>
                  </a:lnTo>
                  <a:close/>
                  <a:moveTo>
                    <a:pt x="152" y="1823"/>
                  </a:moveTo>
                  <a:lnTo>
                    <a:pt x="79" y="1823"/>
                  </a:lnTo>
                  <a:lnTo>
                    <a:pt x="79" y="1735"/>
                  </a:lnTo>
                  <a:lnTo>
                    <a:pt x="152" y="1735"/>
                  </a:lnTo>
                  <a:lnTo>
                    <a:pt x="152" y="1735"/>
                  </a:lnTo>
                  <a:lnTo>
                    <a:pt x="163" y="1737"/>
                  </a:lnTo>
                  <a:lnTo>
                    <a:pt x="172" y="1738"/>
                  </a:lnTo>
                  <a:lnTo>
                    <a:pt x="180" y="1741"/>
                  </a:lnTo>
                  <a:lnTo>
                    <a:pt x="187" y="1747"/>
                  </a:lnTo>
                  <a:lnTo>
                    <a:pt x="192" y="1752"/>
                  </a:lnTo>
                  <a:lnTo>
                    <a:pt x="196" y="1760"/>
                  </a:lnTo>
                  <a:lnTo>
                    <a:pt x="198" y="1769"/>
                  </a:lnTo>
                  <a:lnTo>
                    <a:pt x="199" y="1779"/>
                  </a:lnTo>
                  <a:lnTo>
                    <a:pt x="199" y="1779"/>
                  </a:lnTo>
                  <a:lnTo>
                    <a:pt x="198" y="1789"/>
                  </a:lnTo>
                  <a:lnTo>
                    <a:pt x="196" y="1798"/>
                  </a:lnTo>
                  <a:lnTo>
                    <a:pt x="191" y="1805"/>
                  </a:lnTo>
                  <a:lnTo>
                    <a:pt x="187" y="1811"/>
                  </a:lnTo>
                  <a:lnTo>
                    <a:pt x="180" y="1817"/>
                  </a:lnTo>
                  <a:lnTo>
                    <a:pt x="172" y="1820"/>
                  </a:lnTo>
                  <a:lnTo>
                    <a:pt x="162" y="1822"/>
                  </a:lnTo>
                  <a:lnTo>
                    <a:pt x="152" y="1823"/>
                  </a:lnTo>
                  <a:lnTo>
                    <a:pt x="152" y="1823"/>
                  </a:lnTo>
                  <a:close/>
                  <a:moveTo>
                    <a:pt x="151" y="1685"/>
                  </a:moveTo>
                  <a:lnTo>
                    <a:pt x="79" y="1685"/>
                  </a:lnTo>
                  <a:lnTo>
                    <a:pt x="79" y="1620"/>
                  </a:lnTo>
                  <a:lnTo>
                    <a:pt x="149" y="1620"/>
                  </a:lnTo>
                  <a:lnTo>
                    <a:pt x="149" y="1620"/>
                  </a:lnTo>
                  <a:lnTo>
                    <a:pt x="158" y="1621"/>
                  </a:lnTo>
                  <a:lnTo>
                    <a:pt x="167" y="1622"/>
                  </a:lnTo>
                  <a:lnTo>
                    <a:pt x="173" y="1624"/>
                  </a:lnTo>
                  <a:lnTo>
                    <a:pt x="179" y="1628"/>
                  </a:lnTo>
                  <a:lnTo>
                    <a:pt x="183" y="1633"/>
                  </a:lnTo>
                  <a:lnTo>
                    <a:pt x="187" y="1639"/>
                  </a:lnTo>
                  <a:lnTo>
                    <a:pt x="188" y="1645"/>
                  </a:lnTo>
                  <a:lnTo>
                    <a:pt x="189" y="1653"/>
                  </a:lnTo>
                  <a:lnTo>
                    <a:pt x="189" y="1653"/>
                  </a:lnTo>
                  <a:lnTo>
                    <a:pt x="189" y="1659"/>
                  </a:lnTo>
                  <a:lnTo>
                    <a:pt x="188" y="1664"/>
                  </a:lnTo>
                  <a:lnTo>
                    <a:pt x="186" y="1670"/>
                  </a:lnTo>
                  <a:lnTo>
                    <a:pt x="182" y="1674"/>
                  </a:lnTo>
                  <a:lnTo>
                    <a:pt x="177" y="1679"/>
                  </a:lnTo>
                  <a:lnTo>
                    <a:pt x="170" y="1682"/>
                  </a:lnTo>
                  <a:lnTo>
                    <a:pt x="162" y="1684"/>
                  </a:lnTo>
                  <a:lnTo>
                    <a:pt x="151" y="1685"/>
                  </a:lnTo>
                  <a:lnTo>
                    <a:pt x="151" y="1685"/>
                  </a:lnTo>
                  <a:close/>
                  <a:moveTo>
                    <a:pt x="298" y="1778"/>
                  </a:moveTo>
                  <a:lnTo>
                    <a:pt x="298" y="1651"/>
                  </a:lnTo>
                  <a:lnTo>
                    <a:pt x="353" y="1651"/>
                  </a:lnTo>
                  <a:lnTo>
                    <a:pt x="353" y="1774"/>
                  </a:lnTo>
                  <a:lnTo>
                    <a:pt x="353" y="1774"/>
                  </a:lnTo>
                  <a:lnTo>
                    <a:pt x="353" y="1787"/>
                  </a:lnTo>
                  <a:lnTo>
                    <a:pt x="356" y="1799"/>
                  </a:lnTo>
                  <a:lnTo>
                    <a:pt x="359" y="1808"/>
                  </a:lnTo>
                  <a:lnTo>
                    <a:pt x="363" y="1815"/>
                  </a:lnTo>
                  <a:lnTo>
                    <a:pt x="369" y="1821"/>
                  </a:lnTo>
                  <a:lnTo>
                    <a:pt x="376" y="1825"/>
                  </a:lnTo>
                  <a:lnTo>
                    <a:pt x="385" y="1828"/>
                  </a:lnTo>
                  <a:lnTo>
                    <a:pt x="395" y="1829"/>
                  </a:lnTo>
                  <a:lnTo>
                    <a:pt x="395" y="1829"/>
                  </a:lnTo>
                  <a:lnTo>
                    <a:pt x="405" y="1828"/>
                  </a:lnTo>
                  <a:lnTo>
                    <a:pt x="412" y="1825"/>
                  </a:lnTo>
                  <a:lnTo>
                    <a:pt x="420" y="1821"/>
                  </a:lnTo>
                  <a:lnTo>
                    <a:pt x="426" y="1815"/>
                  </a:lnTo>
                  <a:lnTo>
                    <a:pt x="430" y="1808"/>
                  </a:lnTo>
                  <a:lnTo>
                    <a:pt x="433" y="1798"/>
                  </a:lnTo>
                  <a:lnTo>
                    <a:pt x="436" y="1787"/>
                  </a:lnTo>
                  <a:lnTo>
                    <a:pt x="436" y="1774"/>
                  </a:lnTo>
                  <a:lnTo>
                    <a:pt x="436" y="1651"/>
                  </a:lnTo>
                  <a:lnTo>
                    <a:pt x="491" y="1651"/>
                  </a:lnTo>
                  <a:lnTo>
                    <a:pt x="491" y="1874"/>
                  </a:lnTo>
                  <a:lnTo>
                    <a:pt x="436" y="1874"/>
                  </a:lnTo>
                  <a:lnTo>
                    <a:pt x="436" y="1857"/>
                  </a:lnTo>
                  <a:lnTo>
                    <a:pt x="436" y="1857"/>
                  </a:lnTo>
                  <a:lnTo>
                    <a:pt x="431" y="1862"/>
                  </a:lnTo>
                  <a:lnTo>
                    <a:pt x="425" y="1867"/>
                  </a:lnTo>
                  <a:lnTo>
                    <a:pt x="419" y="1871"/>
                  </a:lnTo>
                  <a:lnTo>
                    <a:pt x="412" y="1873"/>
                  </a:lnTo>
                  <a:lnTo>
                    <a:pt x="406" y="1877"/>
                  </a:lnTo>
                  <a:lnTo>
                    <a:pt x="398" y="1878"/>
                  </a:lnTo>
                  <a:lnTo>
                    <a:pt x="390" y="1879"/>
                  </a:lnTo>
                  <a:lnTo>
                    <a:pt x="382" y="1880"/>
                  </a:lnTo>
                  <a:lnTo>
                    <a:pt x="382" y="1880"/>
                  </a:lnTo>
                  <a:lnTo>
                    <a:pt x="369" y="1879"/>
                  </a:lnTo>
                  <a:lnTo>
                    <a:pt x="358" y="1877"/>
                  </a:lnTo>
                  <a:lnTo>
                    <a:pt x="348" y="1873"/>
                  </a:lnTo>
                  <a:lnTo>
                    <a:pt x="338" y="1869"/>
                  </a:lnTo>
                  <a:lnTo>
                    <a:pt x="330" y="1863"/>
                  </a:lnTo>
                  <a:lnTo>
                    <a:pt x="323" y="1858"/>
                  </a:lnTo>
                  <a:lnTo>
                    <a:pt x="318" y="1850"/>
                  </a:lnTo>
                  <a:lnTo>
                    <a:pt x="312" y="1842"/>
                  </a:lnTo>
                  <a:lnTo>
                    <a:pt x="309" y="1834"/>
                  </a:lnTo>
                  <a:lnTo>
                    <a:pt x="306" y="1827"/>
                  </a:lnTo>
                  <a:lnTo>
                    <a:pt x="301" y="1809"/>
                  </a:lnTo>
                  <a:lnTo>
                    <a:pt x="299" y="1792"/>
                  </a:lnTo>
                  <a:lnTo>
                    <a:pt x="298" y="1778"/>
                  </a:lnTo>
                  <a:lnTo>
                    <a:pt x="298" y="1778"/>
                  </a:lnTo>
                  <a:close/>
                  <a:moveTo>
                    <a:pt x="1143" y="1874"/>
                  </a:moveTo>
                  <a:lnTo>
                    <a:pt x="1087" y="1874"/>
                  </a:lnTo>
                  <a:lnTo>
                    <a:pt x="1087" y="1651"/>
                  </a:lnTo>
                  <a:lnTo>
                    <a:pt x="1143" y="1651"/>
                  </a:lnTo>
                  <a:lnTo>
                    <a:pt x="1143" y="1670"/>
                  </a:lnTo>
                  <a:lnTo>
                    <a:pt x="1143" y="1670"/>
                  </a:lnTo>
                  <a:lnTo>
                    <a:pt x="1148" y="1664"/>
                  </a:lnTo>
                  <a:lnTo>
                    <a:pt x="1154" y="1659"/>
                  </a:lnTo>
                  <a:lnTo>
                    <a:pt x="1160" y="1655"/>
                  </a:lnTo>
                  <a:lnTo>
                    <a:pt x="1167" y="1652"/>
                  </a:lnTo>
                  <a:lnTo>
                    <a:pt x="1175" y="1649"/>
                  </a:lnTo>
                  <a:lnTo>
                    <a:pt x="1182" y="1648"/>
                  </a:lnTo>
                  <a:lnTo>
                    <a:pt x="1190" y="1646"/>
                  </a:lnTo>
                  <a:lnTo>
                    <a:pt x="1198" y="1645"/>
                  </a:lnTo>
                  <a:lnTo>
                    <a:pt x="1198" y="1645"/>
                  </a:lnTo>
                  <a:lnTo>
                    <a:pt x="1208" y="1646"/>
                  </a:lnTo>
                  <a:lnTo>
                    <a:pt x="1217" y="1648"/>
                  </a:lnTo>
                  <a:lnTo>
                    <a:pt x="1226" y="1650"/>
                  </a:lnTo>
                  <a:lnTo>
                    <a:pt x="1234" y="1652"/>
                  </a:lnTo>
                  <a:lnTo>
                    <a:pt x="1242" y="1655"/>
                  </a:lnTo>
                  <a:lnTo>
                    <a:pt x="1248" y="1661"/>
                  </a:lnTo>
                  <a:lnTo>
                    <a:pt x="1254" y="1665"/>
                  </a:lnTo>
                  <a:lnTo>
                    <a:pt x="1259" y="1672"/>
                  </a:lnTo>
                  <a:lnTo>
                    <a:pt x="1265" y="1679"/>
                  </a:lnTo>
                  <a:lnTo>
                    <a:pt x="1268" y="1686"/>
                  </a:lnTo>
                  <a:lnTo>
                    <a:pt x="1273" y="1694"/>
                  </a:lnTo>
                  <a:lnTo>
                    <a:pt x="1275" y="1703"/>
                  </a:lnTo>
                  <a:lnTo>
                    <a:pt x="1277" y="1713"/>
                  </a:lnTo>
                  <a:lnTo>
                    <a:pt x="1279" y="1724"/>
                  </a:lnTo>
                  <a:lnTo>
                    <a:pt x="1280" y="1735"/>
                  </a:lnTo>
                  <a:lnTo>
                    <a:pt x="1280" y="1748"/>
                  </a:lnTo>
                  <a:lnTo>
                    <a:pt x="1280" y="1874"/>
                  </a:lnTo>
                  <a:lnTo>
                    <a:pt x="1225" y="1874"/>
                  </a:lnTo>
                  <a:lnTo>
                    <a:pt x="1225" y="1751"/>
                  </a:lnTo>
                  <a:lnTo>
                    <a:pt x="1225" y="1751"/>
                  </a:lnTo>
                  <a:lnTo>
                    <a:pt x="1225" y="1738"/>
                  </a:lnTo>
                  <a:lnTo>
                    <a:pt x="1223" y="1727"/>
                  </a:lnTo>
                  <a:lnTo>
                    <a:pt x="1219" y="1718"/>
                  </a:lnTo>
                  <a:lnTo>
                    <a:pt x="1215" y="1710"/>
                  </a:lnTo>
                  <a:lnTo>
                    <a:pt x="1209" y="1704"/>
                  </a:lnTo>
                  <a:lnTo>
                    <a:pt x="1203" y="1700"/>
                  </a:lnTo>
                  <a:lnTo>
                    <a:pt x="1195" y="1698"/>
                  </a:lnTo>
                  <a:lnTo>
                    <a:pt x="1185" y="1696"/>
                  </a:lnTo>
                  <a:lnTo>
                    <a:pt x="1185" y="1696"/>
                  </a:lnTo>
                  <a:lnTo>
                    <a:pt x="1175" y="1698"/>
                  </a:lnTo>
                  <a:lnTo>
                    <a:pt x="1166" y="1700"/>
                  </a:lnTo>
                  <a:lnTo>
                    <a:pt x="1159" y="1704"/>
                  </a:lnTo>
                  <a:lnTo>
                    <a:pt x="1154" y="1710"/>
                  </a:lnTo>
                  <a:lnTo>
                    <a:pt x="1148" y="1718"/>
                  </a:lnTo>
                  <a:lnTo>
                    <a:pt x="1145" y="1728"/>
                  </a:lnTo>
                  <a:lnTo>
                    <a:pt x="1143" y="1739"/>
                  </a:lnTo>
                  <a:lnTo>
                    <a:pt x="1143" y="1751"/>
                  </a:lnTo>
                  <a:lnTo>
                    <a:pt x="1143" y="1874"/>
                  </a:lnTo>
                  <a:close/>
                  <a:moveTo>
                    <a:pt x="597" y="1755"/>
                  </a:moveTo>
                  <a:lnTo>
                    <a:pt x="597" y="1874"/>
                  </a:lnTo>
                  <a:lnTo>
                    <a:pt x="541" y="1874"/>
                  </a:lnTo>
                  <a:lnTo>
                    <a:pt x="541" y="1651"/>
                  </a:lnTo>
                  <a:lnTo>
                    <a:pt x="597" y="1651"/>
                  </a:lnTo>
                  <a:lnTo>
                    <a:pt x="597" y="1755"/>
                  </a:lnTo>
                  <a:close/>
                  <a:moveTo>
                    <a:pt x="646" y="1585"/>
                  </a:moveTo>
                  <a:lnTo>
                    <a:pt x="701" y="1558"/>
                  </a:lnTo>
                  <a:lnTo>
                    <a:pt x="701" y="1760"/>
                  </a:lnTo>
                  <a:lnTo>
                    <a:pt x="701" y="1874"/>
                  </a:lnTo>
                  <a:lnTo>
                    <a:pt x="646" y="1874"/>
                  </a:lnTo>
                  <a:lnTo>
                    <a:pt x="646" y="1585"/>
                  </a:lnTo>
                  <a:close/>
                  <a:moveTo>
                    <a:pt x="877" y="1666"/>
                  </a:moveTo>
                  <a:lnTo>
                    <a:pt x="877" y="1666"/>
                  </a:lnTo>
                  <a:lnTo>
                    <a:pt x="873" y="1661"/>
                  </a:lnTo>
                  <a:lnTo>
                    <a:pt x="867" y="1658"/>
                  </a:lnTo>
                  <a:lnTo>
                    <a:pt x="860" y="1653"/>
                  </a:lnTo>
                  <a:lnTo>
                    <a:pt x="855" y="1651"/>
                  </a:lnTo>
                  <a:lnTo>
                    <a:pt x="848" y="1649"/>
                  </a:lnTo>
                  <a:lnTo>
                    <a:pt x="841" y="1646"/>
                  </a:lnTo>
                  <a:lnTo>
                    <a:pt x="828" y="1645"/>
                  </a:lnTo>
                  <a:lnTo>
                    <a:pt x="828" y="1645"/>
                  </a:lnTo>
                  <a:lnTo>
                    <a:pt x="818" y="1646"/>
                  </a:lnTo>
                  <a:lnTo>
                    <a:pt x="808" y="1648"/>
                  </a:lnTo>
                  <a:lnTo>
                    <a:pt x="799" y="1650"/>
                  </a:lnTo>
                  <a:lnTo>
                    <a:pt x="791" y="1653"/>
                  </a:lnTo>
                  <a:lnTo>
                    <a:pt x="784" y="1658"/>
                  </a:lnTo>
                  <a:lnTo>
                    <a:pt x="776" y="1663"/>
                  </a:lnTo>
                  <a:lnTo>
                    <a:pt x="769" y="1670"/>
                  </a:lnTo>
                  <a:lnTo>
                    <a:pt x="764" y="1676"/>
                  </a:lnTo>
                  <a:lnTo>
                    <a:pt x="758" y="1684"/>
                  </a:lnTo>
                  <a:lnTo>
                    <a:pt x="754" y="1693"/>
                  </a:lnTo>
                  <a:lnTo>
                    <a:pt x="749" y="1702"/>
                  </a:lnTo>
                  <a:lnTo>
                    <a:pt x="746" y="1712"/>
                  </a:lnTo>
                  <a:lnTo>
                    <a:pt x="744" y="1723"/>
                  </a:lnTo>
                  <a:lnTo>
                    <a:pt x="741" y="1735"/>
                  </a:lnTo>
                  <a:lnTo>
                    <a:pt x="740" y="1748"/>
                  </a:lnTo>
                  <a:lnTo>
                    <a:pt x="740" y="1760"/>
                  </a:lnTo>
                  <a:lnTo>
                    <a:pt x="740" y="1760"/>
                  </a:lnTo>
                  <a:lnTo>
                    <a:pt x="740" y="1774"/>
                  </a:lnTo>
                  <a:lnTo>
                    <a:pt x="741" y="1787"/>
                  </a:lnTo>
                  <a:lnTo>
                    <a:pt x="744" y="1799"/>
                  </a:lnTo>
                  <a:lnTo>
                    <a:pt x="746" y="1810"/>
                  </a:lnTo>
                  <a:lnTo>
                    <a:pt x="749" y="1821"/>
                  </a:lnTo>
                  <a:lnTo>
                    <a:pt x="752" y="1831"/>
                  </a:lnTo>
                  <a:lnTo>
                    <a:pt x="757" y="1840"/>
                  </a:lnTo>
                  <a:lnTo>
                    <a:pt x="762" y="1848"/>
                  </a:lnTo>
                  <a:lnTo>
                    <a:pt x="769" y="1856"/>
                  </a:lnTo>
                  <a:lnTo>
                    <a:pt x="775" y="1861"/>
                  </a:lnTo>
                  <a:lnTo>
                    <a:pt x="783" y="1867"/>
                  </a:lnTo>
                  <a:lnTo>
                    <a:pt x="790" y="1871"/>
                  </a:lnTo>
                  <a:lnTo>
                    <a:pt x="798" y="1874"/>
                  </a:lnTo>
                  <a:lnTo>
                    <a:pt x="807" y="1878"/>
                  </a:lnTo>
                  <a:lnTo>
                    <a:pt x="817" y="1879"/>
                  </a:lnTo>
                  <a:lnTo>
                    <a:pt x="827" y="1880"/>
                  </a:lnTo>
                  <a:lnTo>
                    <a:pt x="827" y="1880"/>
                  </a:lnTo>
                  <a:lnTo>
                    <a:pt x="834" y="1879"/>
                  </a:lnTo>
                  <a:lnTo>
                    <a:pt x="840" y="1878"/>
                  </a:lnTo>
                  <a:lnTo>
                    <a:pt x="847" y="1877"/>
                  </a:lnTo>
                  <a:lnTo>
                    <a:pt x="854" y="1874"/>
                  </a:lnTo>
                  <a:lnTo>
                    <a:pt x="859" y="1871"/>
                  </a:lnTo>
                  <a:lnTo>
                    <a:pt x="866" y="1868"/>
                  </a:lnTo>
                  <a:lnTo>
                    <a:pt x="871" y="1863"/>
                  </a:lnTo>
                  <a:lnTo>
                    <a:pt x="877" y="1858"/>
                  </a:lnTo>
                  <a:lnTo>
                    <a:pt x="877" y="1874"/>
                  </a:lnTo>
                  <a:lnTo>
                    <a:pt x="933" y="1874"/>
                  </a:lnTo>
                  <a:lnTo>
                    <a:pt x="933" y="1558"/>
                  </a:lnTo>
                  <a:lnTo>
                    <a:pt x="877" y="1585"/>
                  </a:lnTo>
                  <a:lnTo>
                    <a:pt x="877" y="1666"/>
                  </a:lnTo>
                  <a:close/>
                  <a:moveTo>
                    <a:pt x="838" y="1829"/>
                  </a:moveTo>
                  <a:lnTo>
                    <a:pt x="838" y="1829"/>
                  </a:lnTo>
                  <a:lnTo>
                    <a:pt x="831" y="1828"/>
                  </a:lnTo>
                  <a:lnTo>
                    <a:pt x="824" y="1825"/>
                  </a:lnTo>
                  <a:lnTo>
                    <a:pt x="817" y="1822"/>
                  </a:lnTo>
                  <a:lnTo>
                    <a:pt x="810" y="1815"/>
                  </a:lnTo>
                  <a:lnTo>
                    <a:pt x="805" y="1807"/>
                  </a:lnTo>
                  <a:lnTo>
                    <a:pt x="800" y="1794"/>
                  </a:lnTo>
                  <a:lnTo>
                    <a:pt x="797" y="1779"/>
                  </a:lnTo>
                  <a:lnTo>
                    <a:pt x="796" y="1759"/>
                  </a:lnTo>
                  <a:lnTo>
                    <a:pt x="796" y="1759"/>
                  </a:lnTo>
                  <a:lnTo>
                    <a:pt x="797" y="1741"/>
                  </a:lnTo>
                  <a:lnTo>
                    <a:pt x="800" y="1728"/>
                  </a:lnTo>
                  <a:lnTo>
                    <a:pt x="805" y="1717"/>
                  </a:lnTo>
                  <a:lnTo>
                    <a:pt x="810" y="1709"/>
                  </a:lnTo>
                  <a:lnTo>
                    <a:pt x="816" y="1702"/>
                  </a:lnTo>
                  <a:lnTo>
                    <a:pt x="824" y="1699"/>
                  </a:lnTo>
                  <a:lnTo>
                    <a:pt x="830" y="1696"/>
                  </a:lnTo>
                  <a:lnTo>
                    <a:pt x="838" y="1696"/>
                  </a:lnTo>
                  <a:lnTo>
                    <a:pt x="838" y="1696"/>
                  </a:lnTo>
                  <a:lnTo>
                    <a:pt x="845" y="1696"/>
                  </a:lnTo>
                  <a:lnTo>
                    <a:pt x="851" y="1699"/>
                  </a:lnTo>
                  <a:lnTo>
                    <a:pt x="858" y="1701"/>
                  </a:lnTo>
                  <a:lnTo>
                    <a:pt x="863" y="1704"/>
                  </a:lnTo>
                  <a:lnTo>
                    <a:pt x="867" y="1708"/>
                  </a:lnTo>
                  <a:lnTo>
                    <a:pt x="871" y="1711"/>
                  </a:lnTo>
                  <a:lnTo>
                    <a:pt x="877" y="1719"/>
                  </a:lnTo>
                  <a:lnTo>
                    <a:pt x="877" y="1807"/>
                  </a:lnTo>
                  <a:lnTo>
                    <a:pt x="877" y="1807"/>
                  </a:lnTo>
                  <a:lnTo>
                    <a:pt x="870" y="1814"/>
                  </a:lnTo>
                  <a:lnTo>
                    <a:pt x="863" y="1821"/>
                  </a:lnTo>
                  <a:lnTo>
                    <a:pt x="858" y="1824"/>
                  </a:lnTo>
                  <a:lnTo>
                    <a:pt x="851" y="1827"/>
                  </a:lnTo>
                  <a:lnTo>
                    <a:pt x="846" y="1828"/>
                  </a:lnTo>
                  <a:lnTo>
                    <a:pt x="838" y="1829"/>
                  </a:lnTo>
                  <a:lnTo>
                    <a:pt x="838" y="1829"/>
                  </a:lnTo>
                  <a:close/>
                  <a:moveTo>
                    <a:pt x="2084" y="1645"/>
                  </a:moveTo>
                  <a:lnTo>
                    <a:pt x="2084" y="1645"/>
                  </a:lnTo>
                  <a:lnTo>
                    <a:pt x="2079" y="1646"/>
                  </a:lnTo>
                  <a:lnTo>
                    <a:pt x="2072" y="1648"/>
                  </a:lnTo>
                  <a:lnTo>
                    <a:pt x="2059" y="1651"/>
                  </a:lnTo>
                  <a:lnTo>
                    <a:pt x="2046" y="1658"/>
                  </a:lnTo>
                  <a:lnTo>
                    <a:pt x="2035" y="1666"/>
                  </a:lnTo>
                  <a:lnTo>
                    <a:pt x="2035" y="1563"/>
                  </a:lnTo>
                  <a:lnTo>
                    <a:pt x="1980" y="1591"/>
                  </a:lnTo>
                  <a:lnTo>
                    <a:pt x="1980" y="1874"/>
                  </a:lnTo>
                  <a:lnTo>
                    <a:pt x="2035" y="1874"/>
                  </a:lnTo>
                  <a:lnTo>
                    <a:pt x="2035" y="1858"/>
                  </a:lnTo>
                  <a:lnTo>
                    <a:pt x="2035" y="1858"/>
                  </a:lnTo>
                  <a:lnTo>
                    <a:pt x="2040" y="1863"/>
                  </a:lnTo>
                  <a:lnTo>
                    <a:pt x="2046" y="1868"/>
                  </a:lnTo>
                  <a:lnTo>
                    <a:pt x="2052" y="1871"/>
                  </a:lnTo>
                  <a:lnTo>
                    <a:pt x="2059" y="1874"/>
                  </a:lnTo>
                  <a:lnTo>
                    <a:pt x="2064" y="1877"/>
                  </a:lnTo>
                  <a:lnTo>
                    <a:pt x="2072" y="1878"/>
                  </a:lnTo>
                  <a:lnTo>
                    <a:pt x="2079" y="1879"/>
                  </a:lnTo>
                  <a:lnTo>
                    <a:pt x="2085" y="1880"/>
                  </a:lnTo>
                  <a:lnTo>
                    <a:pt x="2085" y="1880"/>
                  </a:lnTo>
                  <a:lnTo>
                    <a:pt x="2095" y="1879"/>
                  </a:lnTo>
                  <a:lnTo>
                    <a:pt x="2105" y="1878"/>
                  </a:lnTo>
                  <a:lnTo>
                    <a:pt x="2114" y="1876"/>
                  </a:lnTo>
                  <a:lnTo>
                    <a:pt x="2123" y="1871"/>
                  </a:lnTo>
                  <a:lnTo>
                    <a:pt x="2131" y="1867"/>
                  </a:lnTo>
                  <a:lnTo>
                    <a:pt x="2137" y="1862"/>
                  </a:lnTo>
                  <a:lnTo>
                    <a:pt x="2144" y="1856"/>
                  </a:lnTo>
                  <a:lnTo>
                    <a:pt x="2150" y="1849"/>
                  </a:lnTo>
                  <a:lnTo>
                    <a:pt x="2155" y="1840"/>
                  </a:lnTo>
                  <a:lnTo>
                    <a:pt x="2160" y="1831"/>
                  </a:lnTo>
                  <a:lnTo>
                    <a:pt x="2163" y="1821"/>
                  </a:lnTo>
                  <a:lnTo>
                    <a:pt x="2166" y="1811"/>
                  </a:lnTo>
                  <a:lnTo>
                    <a:pt x="2170" y="1800"/>
                  </a:lnTo>
                  <a:lnTo>
                    <a:pt x="2171" y="1788"/>
                  </a:lnTo>
                  <a:lnTo>
                    <a:pt x="2172" y="1774"/>
                  </a:lnTo>
                  <a:lnTo>
                    <a:pt x="2173" y="1760"/>
                  </a:lnTo>
                  <a:lnTo>
                    <a:pt x="2173" y="1760"/>
                  </a:lnTo>
                  <a:lnTo>
                    <a:pt x="2172" y="1748"/>
                  </a:lnTo>
                  <a:lnTo>
                    <a:pt x="2171" y="1735"/>
                  </a:lnTo>
                  <a:lnTo>
                    <a:pt x="2169" y="1723"/>
                  </a:lnTo>
                  <a:lnTo>
                    <a:pt x="2166" y="1712"/>
                  </a:lnTo>
                  <a:lnTo>
                    <a:pt x="2163" y="1702"/>
                  </a:lnTo>
                  <a:lnTo>
                    <a:pt x="2159" y="1693"/>
                  </a:lnTo>
                  <a:lnTo>
                    <a:pt x="2154" y="1684"/>
                  </a:lnTo>
                  <a:lnTo>
                    <a:pt x="2149" y="1676"/>
                  </a:lnTo>
                  <a:lnTo>
                    <a:pt x="2143" y="1670"/>
                  </a:lnTo>
                  <a:lnTo>
                    <a:pt x="2136" y="1663"/>
                  </a:lnTo>
                  <a:lnTo>
                    <a:pt x="2129" y="1658"/>
                  </a:lnTo>
                  <a:lnTo>
                    <a:pt x="2121" y="1653"/>
                  </a:lnTo>
                  <a:lnTo>
                    <a:pt x="2113" y="1650"/>
                  </a:lnTo>
                  <a:lnTo>
                    <a:pt x="2104" y="1648"/>
                  </a:lnTo>
                  <a:lnTo>
                    <a:pt x="2094" y="1646"/>
                  </a:lnTo>
                  <a:lnTo>
                    <a:pt x="2084" y="1645"/>
                  </a:lnTo>
                  <a:lnTo>
                    <a:pt x="2084" y="1645"/>
                  </a:lnTo>
                  <a:close/>
                  <a:moveTo>
                    <a:pt x="2074" y="1696"/>
                  </a:moveTo>
                  <a:lnTo>
                    <a:pt x="2074" y="1696"/>
                  </a:lnTo>
                  <a:lnTo>
                    <a:pt x="2082" y="1698"/>
                  </a:lnTo>
                  <a:lnTo>
                    <a:pt x="2090" y="1700"/>
                  </a:lnTo>
                  <a:lnTo>
                    <a:pt x="2096" y="1704"/>
                  </a:lnTo>
                  <a:lnTo>
                    <a:pt x="2103" y="1711"/>
                  </a:lnTo>
                  <a:lnTo>
                    <a:pt x="2109" y="1719"/>
                  </a:lnTo>
                  <a:lnTo>
                    <a:pt x="2112" y="1730"/>
                  </a:lnTo>
                  <a:lnTo>
                    <a:pt x="2115" y="1743"/>
                  </a:lnTo>
                  <a:lnTo>
                    <a:pt x="2116" y="1759"/>
                  </a:lnTo>
                  <a:lnTo>
                    <a:pt x="2116" y="1759"/>
                  </a:lnTo>
                  <a:lnTo>
                    <a:pt x="2115" y="1775"/>
                  </a:lnTo>
                  <a:lnTo>
                    <a:pt x="2113" y="1790"/>
                  </a:lnTo>
                  <a:lnTo>
                    <a:pt x="2111" y="1801"/>
                  </a:lnTo>
                  <a:lnTo>
                    <a:pt x="2106" y="1811"/>
                  </a:lnTo>
                  <a:lnTo>
                    <a:pt x="2100" y="1819"/>
                  </a:lnTo>
                  <a:lnTo>
                    <a:pt x="2093" y="1824"/>
                  </a:lnTo>
                  <a:lnTo>
                    <a:pt x="2085" y="1828"/>
                  </a:lnTo>
                  <a:lnTo>
                    <a:pt x="2075" y="1829"/>
                  </a:lnTo>
                  <a:lnTo>
                    <a:pt x="2075" y="1829"/>
                  </a:lnTo>
                  <a:lnTo>
                    <a:pt x="2067" y="1828"/>
                  </a:lnTo>
                  <a:lnTo>
                    <a:pt x="2061" y="1827"/>
                  </a:lnTo>
                  <a:lnTo>
                    <a:pt x="2055" y="1823"/>
                  </a:lnTo>
                  <a:lnTo>
                    <a:pt x="2050" y="1821"/>
                  </a:lnTo>
                  <a:lnTo>
                    <a:pt x="2041" y="1813"/>
                  </a:lnTo>
                  <a:lnTo>
                    <a:pt x="2035" y="1808"/>
                  </a:lnTo>
                  <a:lnTo>
                    <a:pt x="2035" y="1719"/>
                  </a:lnTo>
                  <a:lnTo>
                    <a:pt x="2035" y="1719"/>
                  </a:lnTo>
                  <a:lnTo>
                    <a:pt x="2039" y="1714"/>
                  </a:lnTo>
                  <a:lnTo>
                    <a:pt x="2043" y="1710"/>
                  </a:lnTo>
                  <a:lnTo>
                    <a:pt x="2047" y="1705"/>
                  </a:lnTo>
                  <a:lnTo>
                    <a:pt x="2052" y="1702"/>
                  </a:lnTo>
                  <a:lnTo>
                    <a:pt x="2057" y="1700"/>
                  </a:lnTo>
                  <a:lnTo>
                    <a:pt x="2063" y="1698"/>
                  </a:lnTo>
                  <a:lnTo>
                    <a:pt x="2069" y="1696"/>
                  </a:lnTo>
                  <a:lnTo>
                    <a:pt x="2074" y="1696"/>
                  </a:lnTo>
                  <a:lnTo>
                    <a:pt x="2074" y="1696"/>
                  </a:lnTo>
                  <a:close/>
                  <a:moveTo>
                    <a:pt x="1455" y="1666"/>
                  </a:moveTo>
                  <a:lnTo>
                    <a:pt x="1455" y="1666"/>
                  </a:lnTo>
                  <a:lnTo>
                    <a:pt x="1451" y="1662"/>
                  </a:lnTo>
                  <a:lnTo>
                    <a:pt x="1445" y="1658"/>
                  </a:lnTo>
                  <a:lnTo>
                    <a:pt x="1438" y="1654"/>
                  </a:lnTo>
                  <a:lnTo>
                    <a:pt x="1433" y="1651"/>
                  </a:lnTo>
                  <a:lnTo>
                    <a:pt x="1426" y="1649"/>
                  </a:lnTo>
                  <a:lnTo>
                    <a:pt x="1419" y="1646"/>
                  </a:lnTo>
                  <a:lnTo>
                    <a:pt x="1413" y="1646"/>
                  </a:lnTo>
                  <a:lnTo>
                    <a:pt x="1406" y="1645"/>
                  </a:lnTo>
                  <a:lnTo>
                    <a:pt x="1406" y="1645"/>
                  </a:lnTo>
                  <a:lnTo>
                    <a:pt x="1396" y="1646"/>
                  </a:lnTo>
                  <a:lnTo>
                    <a:pt x="1386" y="1648"/>
                  </a:lnTo>
                  <a:lnTo>
                    <a:pt x="1377" y="1650"/>
                  </a:lnTo>
                  <a:lnTo>
                    <a:pt x="1369" y="1653"/>
                  </a:lnTo>
                  <a:lnTo>
                    <a:pt x="1362" y="1658"/>
                  </a:lnTo>
                  <a:lnTo>
                    <a:pt x="1354" y="1663"/>
                  </a:lnTo>
                  <a:lnTo>
                    <a:pt x="1347" y="1670"/>
                  </a:lnTo>
                  <a:lnTo>
                    <a:pt x="1342" y="1676"/>
                  </a:lnTo>
                  <a:lnTo>
                    <a:pt x="1336" y="1684"/>
                  </a:lnTo>
                  <a:lnTo>
                    <a:pt x="1332" y="1693"/>
                  </a:lnTo>
                  <a:lnTo>
                    <a:pt x="1327" y="1702"/>
                  </a:lnTo>
                  <a:lnTo>
                    <a:pt x="1324" y="1712"/>
                  </a:lnTo>
                  <a:lnTo>
                    <a:pt x="1322" y="1723"/>
                  </a:lnTo>
                  <a:lnTo>
                    <a:pt x="1319" y="1735"/>
                  </a:lnTo>
                  <a:lnTo>
                    <a:pt x="1318" y="1748"/>
                  </a:lnTo>
                  <a:lnTo>
                    <a:pt x="1318" y="1760"/>
                  </a:lnTo>
                  <a:lnTo>
                    <a:pt x="1318" y="1760"/>
                  </a:lnTo>
                  <a:lnTo>
                    <a:pt x="1318" y="1774"/>
                  </a:lnTo>
                  <a:lnTo>
                    <a:pt x="1319" y="1787"/>
                  </a:lnTo>
                  <a:lnTo>
                    <a:pt x="1322" y="1799"/>
                  </a:lnTo>
                  <a:lnTo>
                    <a:pt x="1324" y="1810"/>
                  </a:lnTo>
                  <a:lnTo>
                    <a:pt x="1327" y="1821"/>
                  </a:lnTo>
                  <a:lnTo>
                    <a:pt x="1330" y="1831"/>
                  </a:lnTo>
                  <a:lnTo>
                    <a:pt x="1336" y="1840"/>
                  </a:lnTo>
                  <a:lnTo>
                    <a:pt x="1340" y="1848"/>
                  </a:lnTo>
                  <a:lnTo>
                    <a:pt x="1347" y="1856"/>
                  </a:lnTo>
                  <a:lnTo>
                    <a:pt x="1353" y="1861"/>
                  </a:lnTo>
                  <a:lnTo>
                    <a:pt x="1360" y="1867"/>
                  </a:lnTo>
                  <a:lnTo>
                    <a:pt x="1368" y="1871"/>
                  </a:lnTo>
                  <a:lnTo>
                    <a:pt x="1376" y="1874"/>
                  </a:lnTo>
                  <a:lnTo>
                    <a:pt x="1385" y="1878"/>
                  </a:lnTo>
                  <a:lnTo>
                    <a:pt x="1395" y="1879"/>
                  </a:lnTo>
                  <a:lnTo>
                    <a:pt x="1405" y="1879"/>
                  </a:lnTo>
                  <a:lnTo>
                    <a:pt x="1405" y="1879"/>
                  </a:lnTo>
                  <a:lnTo>
                    <a:pt x="1412" y="1879"/>
                  </a:lnTo>
                  <a:lnTo>
                    <a:pt x="1418" y="1878"/>
                  </a:lnTo>
                  <a:lnTo>
                    <a:pt x="1425" y="1877"/>
                  </a:lnTo>
                  <a:lnTo>
                    <a:pt x="1432" y="1874"/>
                  </a:lnTo>
                  <a:lnTo>
                    <a:pt x="1438" y="1871"/>
                  </a:lnTo>
                  <a:lnTo>
                    <a:pt x="1444" y="1867"/>
                  </a:lnTo>
                  <a:lnTo>
                    <a:pt x="1449" y="1863"/>
                  </a:lnTo>
                  <a:lnTo>
                    <a:pt x="1455" y="1858"/>
                  </a:lnTo>
                  <a:lnTo>
                    <a:pt x="1455" y="1863"/>
                  </a:lnTo>
                  <a:lnTo>
                    <a:pt x="1455" y="1863"/>
                  </a:lnTo>
                  <a:lnTo>
                    <a:pt x="1455" y="1872"/>
                  </a:lnTo>
                  <a:lnTo>
                    <a:pt x="1454" y="1882"/>
                  </a:lnTo>
                  <a:lnTo>
                    <a:pt x="1452" y="1892"/>
                  </a:lnTo>
                  <a:lnTo>
                    <a:pt x="1449" y="1897"/>
                  </a:lnTo>
                  <a:lnTo>
                    <a:pt x="1446" y="1901"/>
                  </a:lnTo>
                  <a:lnTo>
                    <a:pt x="1443" y="1906"/>
                  </a:lnTo>
                  <a:lnTo>
                    <a:pt x="1438" y="1910"/>
                  </a:lnTo>
                  <a:lnTo>
                    <a:pt x="1432" y="1913"/>
                  </a:lnTo>
                  <a:lnTo>
                    <a:pt x="1425" y="1916"/>
                  </a:lnTo>
                  <a:lnTo>
                    <a:pt x="1417" y="1919"/>
                  </a:lnTo>
                  <a:lnTo>
                    <a:pt x="1407" y="1920"/>
                  </a:lnTo>
                  <a:lnTo>
                    <a:pt x="1396" y="1922"/>
                  </a:lnTo>
                  <a:lnTo>
                    <a:pt x="1384" y="1922"/>
                  </a:lnTo>
                  <a:lnTo>
                    <a:pt x="1382" y="1922"/>
                  </a:lnTo>
                  <a:lnTo>
                    <a:pt x="1401" y="1966"/>
                  </a:lnTo>
                  <a:lnTo>
                    <a:pt x="1402" y="1966"/>
                  </a:lnTo>
                  <a:lnTo>
                    <a:pt x="1402" y="1966"/>
                  </a:lnTo>
                  <a:lnTo>
                    <a:pt x="1415" y="1966"/>
                  </a:lnTo>
                  <a:lnTo>
                    <a:pt x="1427" y="1963"/>
                  </a:lnTo>
                  <a:lnTo>
                    <a:pt x="1439" y="1961"/>
                  </a:lnTo>
                  <a:lnTo>
                    <a:pt x="1449" y="1958"/>
                  </a:lnTo>
                  <a:lnTo>
                    <a:pt x="1459" y="1954"/>
                  </a:lnTo>
                  <a:lnTo>
                    <a:pt x="1468" y="1950"/>
                  </a:lnTo>
                  <a:lnTo>
                    <a:pt x="1476" y="1943"/>
                  </a:lnTo>
                  <a:lnTo>
                    <a:pt x="1484" y="1938"/>
                  </a:lnTo>
                  <a:lnTo>
                    <a:pt x="1491" y="1930"/>
                  </a:lnTo>
                  <a:lnTo>
                    <a:pt x="1495" y="1921"/>
                  </a:lnTo>
                  <a:lnTo>
                    <a:pt x="1501" y="1912"/>
                  </a:lnTo>
                  <a:lnTo>
                    <a:pt x="1504" y="1902"/>
                  </a:lnTo>
                  <a:lnTo>
                    <a:pt x="1507" y="1891"/>
                  </a:lnTo>
                  <a:lnTo>
                    <a:pt x="1509" y="1880"/>
                  </a:lnTo>
                  <a:lnTo>
                    <a:pt x="1511" y="1868"/>
                  </a:lnTo>
                  <a:lnTo>
                    <a:pt x="1511" y="1853"/>
                  </a:lnTo>
                  <a:lnTo>
                    <a:pt x="1511" y="1651"/>
                  </a:lnTo>
                  <a:lnTo>
                    <a:pt x="1455" y="1651"/>
                  </a:lnTo>
                  <a:lnTo>
                    <a:pt x="1455" y="1666"/>
                  </a:lnTo>
                  <a:close/>
                  <a:moveTo>
                    <a:pt x="1455" y="1719"/>
                  </a:moveTo>
                  <a:lnTo>
                    <a:pt x="1455" y="1807"/>
                  </a:lnTo>
                  <a:lnTo>
                    <a:pt x="1455" y="1807"/>
                  </a:lnTo>
                  <a:lnTo>
                    <a:pt x="1448" y="1814"/>
                  </a:lnTo>
                  <a:lnTo>
                    <a:pt x="1439" y="1822"/>
                  </a:lnTo>
                  <a:lnTo>
                    <a:pt x="1435" y="1824"/>
                  </a:lnTo>
                  <a:lnTo>
                    <a:pt x="1429" y="1827"/>
                  </a:lnTo>
                  <a:lnTo>
                    <a:pt x="1423" y="1828"/>
                  </a:lnTo>
                  <a:lnTo>
                    <a:pt x="1416" y="1829"/>
                  </a:lnTo>
                  <a:lnTo>
                    <a:pt x="1416" y="1829"/>
                  </a:lnTo>
                  <a:lnTo>
                    <a:pt x="1408" y="1828"/>
                  </a:lnTo>
                  <a:lnTo>
                    <a:pt x="1402" y="1825"/>
                  </a:lnTo>
                  <a:lnTo>
                    <a:pt x="1394" y="1821"/>
                  </a:lnTo>
                  <a:lnTo>
                    <a:pt x="1388" y="1815"/>
                  </a:lnTo>
                  <a:lnTo>
                    <a:pt x="1383" y="1807"/>
                  </a:lnTo>
                  <a:lnTo>
                    <a:pt x="1378" y="1794"/>
                  </a:lnTo>
                  <a:lnTo>
                    <a:pt x="1375" y="1779"/>
                  </a:lnTo>
                  <a:lnTo>
                    <a:pt x="1374" y="1759"/>
                  </a:lnTo>
                  <a:lnTo>
                    <a:pt x="1374" y="1759"/>
                  </a:lnTo>
                  <a:lnTo>
                    <a:pt x="1375" y="1741"/>
                  </a:lnTo>
                  <a:lnTo>
                    <a:pt x="1378" y="1728"/>
                  </a:lnTo>
                  <a:lnTo>
                    <a:pt x="1383" y="1717"/>
                  </a:lnTo>
                  <a:lnTo>
                    <a:pt x="1388" y="1709"/>
                  </a:lnTo>
                  <a:lnTo>
                    <a:pt x="1394" y="1702"/>
                  </a:lnTo>
                  <a:lnTo>
                    <a:pt x="1402" y="1699"/>
                  </a:lnTo>
                  <a:lnTo>
                    <a:pt x="1408" y="1696"/>
                  </a:lnTo>
                  <a:lnTo>
                    <a:pt x="1416" y="1696"/>
                  </a:lnTo>
                  <a:lnTo>
                    <a:pt x="1416" y="1696"/>
                  </a:lnTo>
                  <a:lnTo>
                    <a:pt x="1423" y="1696"/>
                  </a:lnTo>
                  <a:lnTo>
                    <a:pt x="1429" y="1699"/>
                  </a:lnTo>
                  <a:lnTo>
                    <a:pt x="1436" y="1701"/>
                  </a:lnTo>
                  <a:lnTo>
                    <a:pt x="1441" y="1703"/>
                  </a:lnTo>
                  <a:lnTo>
                    <a:pt x="1445" y="1708"/>
                  </a:lnTo>
                  <a:lnTo>
                    <a:pt x="1449" y="1711"/>
                  </a:lnTo>
                  <a:lnTo>
                    <a:pt x="1455" y="1719"/>
                  </a:lnTo>
                  <a:lnTo>
                    <a:pt x="1455" y="1719"/>
                  </a:lnTo>
                  <a:close/>
                  <a:moveTo>
                    <a:pt x="1683" y="1705"/>
                  </a:moveTo>
                  <a:lnTo>
                    <a:pt x="1683" y="1705"/>
                  </a:lnTo>
                  <a:lnTo>
                    <a:pt x="1696" y="1699"/>
                  </a:lnTo>
                  <a:lnTo>
                    <a:pt x="1709" y="1694"/>
                  </a:lnTo>
                  <a:lnTo>
                    <a:pt x="1724" y="1691"/>
                  </a:lnTo>
                  <a:lnTo>
                    <a:pt x="1740" y="1690"/>
                  </a:lnTo>
                  <a:lnTo>
                    <a:pt x="1740" y="1690"/>
                  </a:lnTo>
                  <a:lnTo>
                    <a:pt x="1750" y="1691"/>
                  </a:lnTo>
                  <a:lnTo>
                    <a:pt x="1757" y="1692"/>
                  </a:lnTo>
                  <a:lnTo>
                    <a:pt x="1764" y="1694"/>
                  </a:lnTo>
                  <a:lnTo>
                    <a:pt x="1770" y="1699"/>
                  </a:lnTo>
                  <a:lnTo>
                    <a:pt x="1774" y="1703"/>
                  </a:lnTo>
                  <a:lnTo>
                    <a:pt x="1777" y="1709"/>
                  </a:lnTo>
                  <a:lnTo>
                    <a:pt x="1780" y="1714"/>
                  </a:lnTo>
                  <a:lnTo>
                    <a:pt x="1780" y="1722"/>
                  </a:lnTo>
                  <a:lnTo>
                    <a:pt x="1780" y="1738"/>
                  </a:lnTo>
                  <a:lnTo>
                    <a:pt x="1780" y="1738"/>
                  </a:lnTo>
                  <a:lnTo>
                    <a:pt x="1770" y="1733"/>
                  </a:lnTo>
                  <a:lnTo>
                    <a:pt x="1757" y="1730"/>
                  </a:lnTo>
                  <a:lnTo>
                    <a:pt x="1745" y="1728"/>
                  </a:lnTo>
                  <a:lnTo>
                    <a:pt x="1732" y="1727"/>
                  </a:lnTo>
                  <a:lnTo>
                    <a:pt x="1732" y="1727"/>
                  </a:lnTo>
                  <a:lnTo>
                    <a:pt x="1716" y="1728"/>
                  </a:lnTo>
                  <a:lnTo>
                    <a:pt x="1701" y="1731"/>
                  </a:lnTo>
                  <a:lnTo>
                    <a:pt x="1686" y="1735"/>
                  </a:lnTo>
                  <a:lnTo>
                    <a:pt x="1678" y="1739"/>
                  </a:lnTo>
                  <a:lnTo>
                    <a:pt x="1672" y="1743"/>
                  </a:lnTo>
                  <a:lnTo>
                    <a:pt x="1666" y="1748"/>
                  </a:lnTo>
                  <a:lnTo>
                    <a:pt x="1661" y="1753"/>
                  </a:lnTo>
                  <a:lnTo>
                    <a:pt x="1655" y="1759"/>
                  </a:lnTo>
                  <a:lnTo>
                    <a:pt x="1651" y="1765"/>
                  </a:lnTo>
                  <a:lnTo>
                    <a:pt x="1647" y="1773"/>
                  </a:lnTo>
                  <a:lnTo>
                    <a:pt x="1645" y="1782"/>
                  </a:lnTo>
                  <a:lnTo>
                    <a:pt x="1644" y="1791"/>
                  </a:lnTo>
                  <a:lnTo>
                    <a:pt x="1643" y="1800"/>
                  </a:lnTo>
                  <a:lnTo>
                    <a:pt x="1643" y="1800"/>
                  </a:lnTo>
                  <a:lnTo>
                    <a:pt x="1644" y="1811"/>
                  </a:lnTo>
                  <a:lnTo>
                    <a:pt x="1645" y="1821"/>
                  </a:lnTo>
                  <a:lnTo>
                    <a:pt x="1647" y="1829"/>
                  </a:lnTo>
                  <a:lnTo>
                    <a:pt x="1651" y="1838"/>
                  </a:lnTo>
                  <a:lnTo>
                    <a:pt x="1654" y="1844"/>
                  </a:lnTo>
                  <a:lnTo>
                    <a:pt x="1659" y="1851"/>
                  </a:lnTo>
                  <a:lnTo>
                    <a:pt x="1664" y="1857"/>
                  </a:lnTo>
                  <a:lnTo>
                    <a:pt x="1671" y="1862"/>
                  </a:lnTo>
                  <a:lnTo>
                    <a:pt x="1676" y="1867"/>
                  </a:lnTo>
                  <a:lnTo>
                    <a:pt x="1683" y="1870"/>
                  </a:lnTo>
                  <a:lnTo>
                    <a:pt x="1697" y="1876"/>
                  </a:lnTo>
                  <a:lnTo>
                    <a:pt x="1712" y="1879"/>
                  </a:lnTo>
                  <a:lnTo>
                    <a:pt x="1726" y="1880"/>
                  </a:lnTo>
                  <a:lnTo>
                    <a:pt x="1726" y="1880"/>
                  </a:lnTo>
                  <a:lnTo>
                    <a:pt x="1738" y="1878"/>
                  </a:lnTo>
                  <a:lnTo>
                    <a:pt x="1746" y="1877"/>
                  </a:lnTo>
                  <a:lnTo>
                    <a:pt x="1753" y="1874"/>
                  </a:lnTo>
                  <a:lnTo>
                    <a:pt x="1761" y="1871"/>
                  </a:lnTo>
                  <a:lnTo>
                    <a:pt x="1767" y="1867"/>
                  </a:lnTo>
                  <a:lnTo>
                    <a:pt x="1774" y="1862"/>
                  </a:lnTo>
                  <a:lnTo>
                    <a:pt x="1780" y="1857"/>
                  </a:lnTo>
                  <a:lnTo>
                    <a:pt x="1780" y="1874"/>
                  </a:lnTo>
                  <a:lnTo>
                    <a:pt x="1835" y="1874"/>
                  </a:lnTo>
                  <a:lnTo>
                    <a:pt x="1835" y="1723"/>
                  </a:lnTo>
                  <a:lnTo>
                    <a:pt x="1835" y="1723"/>
                  </a:lnTo>
                  <a:lnTo>
                    <a:pt x="1835" y="1714"/>
                  </a:lnTo>
                  <a:lnTo>
                    <a:pt x="1834" y="1707"/>
                  </a:lnTo>
                  <a:lnTo>
                    <a:pt x="1832" y="1699"/>
                  </a:lnTo>
                  <a:lnTo>
                    <a:pt x="1830" y="1691"/>
                  </a:lnTo>
                  <a:lnTo>
                    <a:pt x="1825" y="1684"/>
                  </a:lnTo>
                  <a:lnTo>
                    <a:pt x="1822" y="1678"/>
                  </a:lnTo>
                  <a:lnTo>
                    <a:pt x="1816" y="1672"/>
                  </a:lnTo>
                  <a:lnTo>
                    <a:pt x="1811" y="1666"/>
                  </a:lnTo>
                  <a:lnTo>
                    <a:pt x="1805" y="1662"/>
                  </a:lnTo>
                  <a:lnTo>
                    <a:pt x="1798" y="1658"/>
                  </a:lnTo>
                  <a:lnTo>
                    <a:pt x="1791" y="1654"/>
                  </a:lnTo>
                  <a:lnTo>
                    <a:pt x="1783" y="1651"/>
                  </a:lnTo>
                  <a:lnTo>
                    <a:pt x="1774" y="1649"/>
                  </a:lnTo>
                  <a:lnTo>
                    <a:pt x="1765" y="1648"/>
                  </a:lnTo>
                  <a:lnTo>
                    <a:pt x="1755" y="1646"/>
                  </a:lnTo>
                  <a:lnTo>
                    <a:pt x="1745" y="1645"/>
                  </a:lnTo>
                  <a:lnTo>
                    <a:pt x="1745" y="1645"/>
                  </a:lnTo>
                  <a:lnTo>
                    <a:pt x="1733" y="1646"/>
                  </a:lnTo>
                  <a:lnTo>
                    <a:pt x="1723" y="1646"/>
                  </a:lnTo>
                  <a:lnTo>
                    <a:pt x="1712" y="1649"/>
                  </a:lnTo>
                  <a:lnTo>
                    <a:pt x="1701" y="1651"/>
                  </a:lnTo>
                  <a:lnTo>
                    <a:pt x="1691" y="1654"/>
                  </a:lnTo>
                  <a:lnTo>
                    <a:pt x="1681" y="1658"/>
                  </a:lnTo>
                  <a:lnTo>
                    <a:pt x="1671" y="1662"/>
                  </a:lnTo>
                  <a:lnTo>
                    <a:pt x="1661" y="1668"/>
                  </a:lnTo>
                  <a:lnTo>
                    <a:pt x="1683" y="1705"/>
                  </a:lnTo>
                  <a:close/>
                  <a:moveTo>
                    <a:pt x="1698" y="1800"/>
                  </a:moveTo>
                  <a:lnTo>
                    <a:pt x="1698" y="1800"/>
                  </a:lnTo>
                  <a:lnTo>
                    <a:pt x="1698" y="1793"/>
                  </a:lnTo>
                  <a:lnTo>
                    <a:pt x="1701" y="1787"/>
                  </a:lnTo>
                  <a:lnTo>
                    <a:pt x="1704" y="1781"/>
                  </a:lnTo>
                  <a:lnTo>
                    <a:pt x="1708" y="1777"/>
                  </a:lnTo>
                  <a:lnTo>
                    <a:pt x="1714" y="1773"/>
                  </a:lnTo>
                  <a:lnTo>
                    <a:pt x="1721" y="1771"/>
                  </a:lnTo>
                  <a:lnTo>
                    <a:pt x="1728" y="1769"/>
                  </a:lnTo>
                  <a:lnTo>
                    <a:pt x="1736" y="1769"/>
                  </a:lnTo>
                  <a:lnTo>
                    <a:pt x="1736" y="1769"/>
                  </a:lnTo>
                  <a:lnTo>
                    <a:pt x="1748" y="1769"/>
                  </a:lnTo>
                  <a:lnTo>
                    <a:pt x="1760" y="1771"/>
                  </a:lnTo>
                  <a:lnTo>
                    <a:pt x="1770" y="1774"/>
                  </a:lnTo>
                  <a:lnTo>
                    <a:pt x="1780" y="1780"/>
                  </a:lnTo>
                  <a:lnTo>
                    <a:pt x="1780" y="1810"/>
                  </a:lnTo>
                  <a:lnTo>
                    <a:pt x="1780" y="1810"/>
                  </a:lnTo>
                  <a:lnTo>
                    <a:pt x="1777" y="1814"/>
                  </a:lnTo>
                  <a:lnTo>
                    <a:pt x="1773" y="1819"/>
                  </a:lnTo>
                  <a:lnTo>
                    <a:pt x="1768" y="1823"/>
                  </a:lnTo>
                  <a:lnTo>
                    <a:pt x="1763" y="1827"/>
                  </a:lnTo>
                  <a:lnTo>
                    <a:pt x="1757" y="1830"/>
                  </a:lnTo>
                  <a:lnTo>
                    <a:pt x="1751" y="1832"/>
                  </a:lnTo>
                  <a:lnTo>
                    <a:pt x="1744" y="1833"/>
                  </a:lnTo>
                  <a:lnTo>
                    <a:pt x="1736" y="1834"/>
                  </a:lnTo>
                  <a:lnTo>
                    <a:pt x="1736" y="1834"/>
                  </a:lnTo>
                  <a:lnTo>
                    <a:pt x="1728" y="1833"/>
                  </a:lnTo>
                  <a:lnTo>
                    <a:pt x="1721" y="1831"/>
                  </a:lnTo>
                  <a:lnTo>
                    <a:pt x="1714" y="1829"/>
                  </a:lnTo>
                  <a:lnTo>
                    <a:pt x="1708" y="1824"/>
                  </a:lnTo>
                  <a:lnTo>
                    <a:pt x="1704" y="1820"/>
                  </a:lnTo>
                  <a:lnTo>
                    <a:pt x="1701" y="1814"/>
                  </a:lnTo>
                  <a:lnTo>
                    <a:pt x="1699" y="1808"/>
                  </a:lnTo>
                  <a:lnTo>
                    <a:pt x="1698" y="1800"/>
                  </a:lnTo>
                  <a:lnTo>
                    <a:pt x="1698" y="1800"/>
                  </a:lnTo>
                  <a:close/>
                  <a:moveTo>
                    <a:pt x="2350" y="1810"/>
                  </a:moveTo>
                  <a:lnTo>
                    <a:pt x="2350" y="1810"/>
                  </a:lnTo>
                  <a:lnTo>
                    <a:pt x="2342" y="1817"/>
                  </a:lnTo>
                  <a:lnTo>
                    <a:pt x="2332" y="1822"/>
                  </a:lnTo>
                  <a:lnTo>
                    <a:pt x="2326" y="1824"/>
                  </a:lnTo>
                  <a:lnTo>
                    <a:pt x="2320" y="1827"/>
                  </a:lnTo>
                  <a:lnTo>
                    <a:pt x="2313" y="1828"/>
                  </a:lnTo>
                  <a:lnTo>
                    <a:pt x="2306" y="1829"/>
                  </a:lnTo>
                  <a:lnTo>
                    <a:pt x="2306" y="1829"/>
                  </a:lnTo>
                  <a:lnTo>
                    <a:pt x="2301" y="1828"/>
                  </a:lnTo>
                  <a:lnTo>
                    <a:pt x="2294" y="1828"/>
                  </a:lnTo>
                  <a:lnTo>
                    <a:pt x="2286" y="1825"/>
                  </a:lnTo>
                  <a:lnTo>
                    <a:pt x="2277" y="1821"/>
                  </a:lnTo>
                  <a:lnTo>
                    <a:pt x="2270" y="1815"/>
                  </a:lnTo>
                  <a:lnTo>
                    <a:pt x="2266" y="1811"/>
                  </a:lnTo>
                  <a:lnTo>
                    <a:pt x="2263" y="1807"/>
                  </a:lnTo>
                  <a:lnTo>
                    <a:pt x="2261" y="1801"/>
                  </a:lnTo>
                  <a:lnTo>
                    <a:pt x="2259" y="1794"/>
                  </a:lnTo>
                  <a:lnTo>
                    <a:pt x="2257" y="1788"/>
                  </a:lnTo>
                  <a:lnTo>
                    <a:pt x="2256" y="1780"/>
                  </a:lnTo>
                  <a:lnTo>
                    <a:pt x="2393" y="1780"/>
                  </a:lnTo>
                  <a:lnTo>
                    <a:pt x="2393" y="1780"/>
                  </a:lnTo>
                  <a:lnTo>
                    <a:pt x="2394" y="1763"/>
                  </a:lnTo>
                  <a:lnTo>
                    <a:pt x="2394" y="1763"/>
                  </a:lnTo>
                  <a:lnTo>
                    <a:pt x="2394" y="1750"/>
                  </a:lnTo>
                  <a:lnTo>
                    <a:pt x="2392" y="1738"/>
                  </a:lnTo>
                  <a:lnTo>
                    <a:pt x="2391" y="1725"/>
                  </a:lnTo>
                  <a:lnTo>
                    <a:pt x="2388" y="1714"/>
                  </a:lnTo>
                  <a:lnTo>
                    <a:pt x="2384" y="1704"/>
                  </a:lnTo>
                  <a:lnTo>
                    <a:pt x="2380" y="1694"/>
                  </a:lnTo>
                  <a:lnTo>
                    <a:pt x="2374" y="1685"/>
                  </a:lnTo>
                  <a:lnTo>
                    <a:pt x="2369" y="1678"/>
                  </a:lnTo>
                  <a:lnTo>
                    <a:pt x="2362" y="1670"/>
                  </a:lnTo>
                  <a:lnTo>
                    <a:pt x="2355" y="1664"/>
                  </a:lnTo>
                  <a:lnTo>
                    <a:pt x="2348" y="1659"/>
                  </a:lnTo>
                  <a:lnTo>
                    <a:pt x="2339" y="1654"/>
                  </a:lnTo>
                  <a:lnTo>
                    <a:pt x="2330" y="1651"/>
                  </a:lnTo>
                  <a:lnTo>
                    <a:pt x="2321" y="1648"/>
                  </a:lnTo>
                  <a:lnTo>
                    <a:pt x="2311" y="1646"/>
                  </a:lnTo>
                  <a:lnTo>
                    <a:pt x="2300" y="1645"/>
                  </a:lnTo>
                  <a:lnTo>
                    <a:pt x="2300" y="1645"/>
                  </a:lnTo>
                  <a:lnTo>
                    <a:pt x="2290" y="1646"/>
                  </a:lnTo>
                  <a:lnTo>
                    <a:pt x="2280" y="1648"/>
                  </a:lnTo>
                  <a:lnTo>
                    <a:pt x="2270" y="1651"/>
                  </a:lnTo>
                  <a:lnTo>
                    <a:pt x="2260" y="1654"/>
                  </a:lnTo>
                  <a:lnTo>
                    <a:pt x="2251" y="1659"/>
                  </a:lnTo>
                  <a:lnTo>
                    <a:pt x="2243" y="1665"/>
                  </a:lnTo>
                  <a:lnTo>
                    <a:pt x="2235" y="1671"/>
                  </a:lnTo>
                  <a:lnTo>
                    <a:pt x="2229" y="1679"/>
                  </a:lnTo>
                  <a:lnTo>
                    <a:pt x="2222" y="1686"/>
                  </a:lnTo>
                  <a:lnTo>
                    <a:pt x="2216" y="1695"/>
                  </a:lnTo>
                  <a:lnTo>
                    <a:pt x="2212" y="1705"/>
                  </a:lnTo>
                  <a:lnTo>
                    <a:pt x="2207" y="1715"/>
                  </a:lnTo>
                  <a:lnTo>
                    <a:pt x="2204" y="1727"/>
                  </a:lnTo>
                  <a:lnTo>
                    <a:pt x="2202" y="1739"/>
                  </a:lnTo>
                  <a:lnTo>
                    <a:pt x="2201" y="1750"/>
                  </a:lnTo>
                  <a:lnTo>
                    <a:pt x="2200" y="1763"/>
                  </a:lnTo>
                  <a:lnTo>
                    <a:pt x="2200" y="1763"/>
                  </a:lnTo>
                  <a:lnTo>
                    <a:pt x="2201" y="1775"/>
                  </a:lnTo>
                  <a:lnTo>
                    <a:pt x="2202" y="1788"/>
                  </a:lnTo>
                  <a:lnTo>
                    <a:pt x="2204" y="1800"/>
                  </a:lnTo>
                  <a:lnTo>
                    <a:pt x="2207" y="1811"/>
                  </a:lnTo>
                  <a:lnTo>
                    <a:pt x="2212" y="1821"/>
                  </a:lnTo>
                  <a:lnTo>
                    <a:pt x="2216" y="1831"/>
                  </a:lnTo>
                  <a:lnTo>
                    <a:pt x="2222" y="1840"/>
                  </a:lnTo>
                  <a:lnTo>
                    <a:pt x="2229" y="1848"/>
                  </a:lnTo>
                  <a:lnTo>
                    <a:pt x="2236" y="1854"/>
                  </a:lnTo>
                  <a:lnTo>
                    <a:pt x="2244" y="1861"/>
                  </a:lnTo>
                  <a:lnTo>
                    <a:pt x="2253" y="1867"/>
                  </a:lnTo>
                  <a:lnTo>
                    <a:pt x="2262" y="1871"/>
                  </a:lnTo>
                  <a:lnTo>
                    <a:pt x="2272" y="1874"/>
                  </a:lnTo>
                  <a:lnTo>
                    <a:pt x="2283" y="1878"/>
                  </a:lnTo>
                  <a:lnTo>
                    <a:pt x="2294" y="1879"/>
                  </a:lnTo>
                  <a:lnTo>
                    <a:pt x="2306" y="1880"/>
                  </a:lnTo>
                  <a:lnTo>
                    <a:pt x="2306" y="1880"/>
                  </a:lnTo>
                  <a:lnTo>
                    <a:pt x="2317" y="1879"/>
                  </a:lnTo>
                  <a:lnTo>
                    <a:pt x="2327" y="1878"/>
                  </a:lnTo>
                  <a:lnTo>
                    <a:pt x="2339" y="1874"/>
                  </a:lnTo>
                  <a:lnTo>
                    <a:pt x="2349" y="1871"/>
                  </a:lnTo>
                  <a:lnTo>
                    <a:pt x="2359" y="1866"/>
                  </a:lnTo>
                  <a:lnTo>
                    <a:pt x="2368" y="1860"/>
                  </a:lnTo>
                  <a:lnTo>
                    <a:pt x="2376" y="1852"/>
                  </a:lnTo>
                  <a:lnTo>
                    <a:pt x="2385" y="1844"/>
                  </a:lnTo>
                  <a:lnTo>
                    <a:pt x="2350" y="1810"/>
                  </a:lnTo>
                  <a:close/>
                  <a:moveTo>
                    <a:pt x="2257" y="1739"/>
                  </a:moveTo>
                  <a:lnTo>
                    <a:pt x="2257" y="1739"/>
                  </a:lnTo>
                  <a:lnTo>
                    <a:pt x="2259" y="1729"/>
                  </a:lnTo>
                  <a:lnTo>
                    <a:pt x="2261" y="1720"/>
                  </a:lnTo>
                  <a:lnTo>
                    <a:pt x="2264" y="1712"/>
                  </a:lnTo>
                  <a:lnTo>
                    <a:pt x="2270" y="1705"/>
                  </a:lnTo>
                  <a:lnTo>
                    <a:pt x="2275" y="1700"/>
                  </a:lnTo>
                  <a:lnTo>
                    <a:pt x="2282" y="1696"/>
                  </a:lnTo>
                  <a:lnTo>
                    <a:pt x="2290" y="1693"/>
                  </a:lnTo>
                  <a:lnTo>
                    <a:pt x="2299" y="1693"/>
                  </a:lnTo>
                  <a:lnTo>
                    <a:pt x="2299" y="1693"/>
                  </a:lnTo>
                  <a:lnTo>
                    <a:pt x="2309" y="1694"/>
                  </a:lnTo>
                  <a:lnTo>
                    <a:pt x="2317" y="1696"/>
                  </a:lnTo>
                  <a:lnTo>
                    <a:pt x="2324" y="1701"/>
                  </a:lnTo>
                  <a:lnTo>
                    <a:pt x="2330" y="1708"/>
                  </a:lnTo>
                  <a:lnTo>
                    <a:pt x="2334" y="1714"/>
                  </a:lnTo>
                  <a:lnTo>
                    <a:pt x="2338" y="1722"/>
                  </a:lnTo>
                  <a:lnTo>
                    <a:pt x="2340" y="1731"/>
                  </a:lnTo>
                  <a:lnTo>
                    <a:pt x="2341" y="1739"/>
                  </a:lnTo>
                  <a:lnTo>
                    <a:pt x="2257" y="1739"/>
                  </a:lnTo>
                  <a:close/>
                  <a:moveTo>
                    <a:pt x="2884" y="1810"/>
                  </a:moveTo>
                  <a:lnTo>
                    <a:pt x="2884" y="1810"/>
                  </a:lnTo>
                  <a:lnTo>
                    <a:pt x="2875" y="1817"/>
                  </a:lnTo>
                  <a:lnTo>
                    <a:pt x="2867" y="1822"/>
                  </a:lnTo>
                  <a:lnTo>
                    <a:pt x="2860" y="1824"/>
                  </a:lnTo>
                  <a:lnTo>
                    <a:pt x="2854" y="1827"/>
                  </a:lnTo>
                  <a:lnTo>
                    <a:pt x="2848" y="1828"/>
                  </a:lnTo>
                  <a:lnTo>
                    <a:pt x="2840" y="1829"/>
                  </a:lnTo>
                  <a:lnTo>
                    <a:pt x="2840" y="1829"/>
                  </a:lnTo>
                  <a:lnTo>
                    <a:pt x="2834" y="1828"/>
                  </a:lnTo>
                  <a:lnTo>
                    <a:pt x="2828" y="1828"/>
                  </a:lnTo>
                  <a:lnTo>
                    <a:pt x="2820" y="1825"/>
                  </a:lnTo>
                  <a:lnTo>
                    <a:pt x="2812" y="1821"/>
                  </a:lnTo>
                  <a:lnTo>
                    <a:pt x="2804" y="1815"/>
                  </a:lnTo>
                  <a:lnTo>
                    <a:pt x="2801" y="1811"/>
                  </a:lnTo>
                  <a:lnTo>
                    <a:pt x="2798" y="1807"/>
                  </a:lnTo>
                  <a:lnTo>
                    <a:pt x="2795" y="1801"/>
                  </a:lnTo>
                  <a:lnTo>
                    <a:pt x="2793" y="1794"/>
                  </a:lnTo>
                  <a:lnTo>
                    <a:pt x="2791" y="1788"/>
                  </a:lnTo>
                  <a:lnTo>
                    <a:pt x="2790" y="1780"/>
                  </a:lnTo>
                  <a:lnTo>
                    <a:pt x="2928" y="1780"/>
                  </a:lnTo>
                  <a:lnTo>
                    <a:pt x="2928" y="1780"/>
                  </a:lnTo>
                  <a:lnTo>
                    <a:pt x="2929" y="1763"/>
                  </a:lnTo>
                  <a:lnTo>
                    <a:pt x="2929" y="1763"/>
                  </a:lnTo>
                  <a:lnTo>
                    <a:pt x="2928" y="1750"/>
                  </a:lnTo>
                  <a:lnTo>
                    <a:pt x="2927" y="1738"/>
                  </a:lnTo>
                  <a:lnTo>
                    <a:pt x="2924" y="1725"/>
                  </a:lnTo>
                  <a:lnTo>
                    <a:pt x="2922" y="1714"/>
                  </a:lnTo>
                  <a:lnTo>
                    <a:pt x="2918" y="1704"/>
                  </a:lnTo>
                  <a:lnTo>
                    <a:pt x="2913" y="1694"/>
                  </a:lnTo>
                  <a:lnTo>
                    <a:pt x="2909" y="1685"/>
                  </a:lnTo>
                  <a:lnTo>
                    <a:pt x="2903" y="1678"/>
                  </a:lnTo>
                  <a:lnTo>
                    <a:pt x="2897" y="1670"/>
                  </a:lnTo>
                  <a:lnTo>
                    <a:pt x="2889" y="1664"/>
                  </a:lnTo>
                  <a:lnTo>
                    <a:pt x="2881" y="1659"/>
                  </a:lnTo>
                  <a:lnTo>
                    <a:pt x="2873" y="1654"/>
                  </a:lnTo>
                  <a:lnTo>
                    <a:pt x="2864" y="1651"/>
                  </a:lnTo>
                  <a:lnTo>
                    <a:pt x="2854" y="1648"/>
                  </a:lnTo>
                  <a:lnTo>
                    <a:pt x="2844" y="1646"/>
                  </a:lnTo>
                  <a:lnTo>
                    <a:pt x="2834" y="1645"/>
                  </a:lnTo>
                  <a:lnTo>
                    <a:pt x="2834" y="1645"/>
                  </a:lnTo>
                  <a:lnTo>
                    <a:pt x="2823" y="1646"/>
                  </a:lnTo>
                  <a:lnTo>
                    <a:pt x="2813" y="1648"/>
                  </a:lnTo>
                  <a:lnTo>
                    <a:pt x="2803" y="1651"/>
                  </a:lnTo>
                  <a:lnTo>
                    <a:pt x="2794" y="1654"/>
                  </a:lnTo>
                  <a:lnTo>
                    <a:pt x="2785" y="1659"/>
                  </a:lnTo>
                  <a:lnTo>
                    <a:pt x="2777" y="1665"/>
                  </a:lnTo>
                  <a:lnTo>
                    <a:pt x="2770" y="1671"/>
                  </a:lnTo>
                  <a:lnTo>
                    <a:pt x="2762" y="1679"/>
                  </a:lnTo>
                  <a:lnTo>
                    <a:pt x="2755" y="1686"/>
                  </a:lnTo>
                  <a:lnTo>
                    <a:pt x="2750" y="1695"/>
                  </a:lnTo>
                  <a:lnTo>
                    <a:pt x="2745" y="1705"/>
                  </a:lnTo>
                  <a:lnTo>
                    <a:pt x="2741" y="1715"/>
                  </a:lnTo>
                  <a:lnTo>
                    <a:pt x="2739" y="1727"/>
                  </a:lnTo>
                  <a:lnTo>
                    <a:pt x="2735" y="1739"/>
                  </a:lnTo>
                  <a:lnTo>
                    <a:pt x="2734" y="1750"/>
                  </a:lnTo>
                  <a:lnTo>
                    <a:pt x="2734" y="1763"/>
                  </a:lnTo>
                  <a:lnTo>
                    <a:pt x="2734" y="1763"/>
                  </a:lnTo>
                  <a:lnTo>
                    <a:pt x="2734" y="1775"/>
                  </a:lnTo>
                  <a:lnTo>
                    <a:pt x="2735" y="1788"/>
                  </a:lnTo>
                  <a:lnTo>
                    <a:pt x="2738" y="1800"/>
                  </a:lnTo>
                  <a:lnTo>
                    <a:pt x="2741" y="1811"/>
                  </a:lnTo>
                  <a:lnTo>
                    <a:pt x="2745" y="1821"/>
                  </a:lnTo>
                  <a:lnTo>
                    <a:pt x="2751" y="1831"/>
                  </a:lnTo>
                  <a:lnTo>
                    <a:pt x="2757" y="1840"/>
                  </a:lnTo>
                  <a:lnTo>
                    <a:pt x="2763" y="1848"/>
                  </a:lnTo>
                  <a:lnTo>
                    <a:pt x="2770" y="1854"/>
                  </a:lnTo>
                  <a:lnTo>
                    <a:pt x="2778" y="1861"/>
                  </a:lnTo>
                  <a:lnTo>
                    <a:pt x="2787" y="1867"/>
                  </a:lnTo>
                  <a:lnTo>
                    <a:pt x="2797" y="1871"/>
                  </a:lnTo>
                  <a:lnTo>
                    <a:pt x="2807" y="1874"/>
                  </a:lnTo>
                  <a:lnTo>
                    <a:pt x="2817" y="1878"/>
                  </a:lnTo>
                  <a:lnTo>
                    <a:pt x="2829" y="1879"/>
                  </a:lnTo>
                  <a:lnTo>
                    <a:pt x="2840" y="1880"/>
                  </a:lnTo>
                  <a:lnTo>
                    <a:pt x="2840" y="1880"/>
                  </a:lnTo>
                  <a:lnTo>
                    <a:pt x="2851" y="1879"/>
                  </a:lnTo>
                  <a:lnTo>
                    <a:pt x="2862" y="1878"/>
                  </a:lnTo>
                  <a:lnTo>
                    <a:pt x="2872" y="1874"/>
                  </a:lnTo>
                  <a:lnTo>
                    <a:pt x="2882" y="1871"/>
                  </a:lnTo>
                  <a:lnTo>
                    <a:pt x="2892" y="1866"/>
                  </a:lnTo>
                  <a:lnTo>
                    <a:pt x="2902" y="1860"/>
                  </a:lnTo>
                  <a:lnTo>
                    <a:pt x="2911" y="1852"/>
                  </a:lnTo>
                  <a:lnTo>
                    <a:pt x="2919" y="1844"/>
                  </a:lnTo>
                  <a:lnTo>
                    <a:pt x="2884" y="1810"/>
                  </a:lnTo>
                  <a:close/>
                  <a:moveTo>
                    <a:pt x="2791" y="1739"/>
                  </a:moveTo>
                  <a:lnTo>
                    <a:pt x="2791" y="1739"/>
                  </a:lnTo>
                  <a:lnTo>
                    <a:pt x="2792" y="1729"/>
                  </a:lnTo>
                  <a:lnTo>
                    <a:pt x="2795" y="1720"/>
                  </a:lnTo>
                  <a:lnTo>
                    <a:pt x="2799" y="1712"/>
                  </a:lnTo>
                  <a:lnTo>
                    <a:pt x="2803" y="1705"/>
                  </a:lnTo>
                  <a:lnTo>
                    <a:pt x="2810" y="1700"/>
                  </a:lnTo>
                  <a:lnTo>
                    <a:pt x="2817" y="1696"/>
                  </a:lnTo>
                  <a:lnTo>
                    <a:pt x="2824" y="1693"/>
                  </a:lnTo>
                  <a:lnTo>
                    <a:pt x="2833" y="1693"/>
                  </a:lnTo>
                  <a:lnTo>
                    <a:pt x="2833" y="1693"/>
                  </a:lnTo>
                  <a:lnTo>
                    <a:pt x="2843" y="1694"/>
                  </a:lnTo>
                  <a:lnTo>
                    <a:pt x="2851" y="1696"/>
                  </a:lnTo>
                  <a:lnTo>
                    <a:pt x="2859" y="1701"/>
                  </a:lnTo>
                  <a:lnTo>
                    <a:pt x="2864" y="1708"/>
                  </a:lnTo>
                  <a:lnTo>
                    <a:pt x="2869" y="1714"/>
                  </a:lnTo>
                  <a:lnTo>
                    <a:pt x="2872" y="1722"/>
                  </a:lnTo>
                  <a:lnTo>
                    <a:pt x="2874" y="1731"/>
                  </a:lnTo>
                  <a:lnTo>
                    <a:pt x="2875" y="1739"/>
                  </a:lnTo>
                  <a:lnTo>
                    <a:pt x="2791" y="1739"/>
                  </a:lnTo>
                  <a:close/>
                  <a:moveTo>
                    <a:pt x="2658" y="1797"/>
                  </a:moveTo>
                  <a:lnTo>
                    <a:pt x="2658" y="1797"/>
                  </a:lnTo>
                  <a:lnTo>
                    <a:pt x="2658" y="1804"/>
                  </a:lnTo>
                  <a:lnTo>
                    <a:pt x="2659" y="1810"/>
                  </a:lnTo>
                  <a:lnTo>
                    <a:pt x="2661" y="1815"/>
                  </a:lnTo>
                  <a:lnTo>
                    <a:pt x="2663" y="1820"/>
                  </a:lnTo>
                  <a:lnTo>
                    <a:pt x="2667" y="1823"/>
                  </a:lnTo>
                  <a:lnTo>
                    <a:pt x="2671" y="1825"/>
                  </a:lnTo>
                  <a:lnTo>
                    <a:pt x="2675" y="1827"/>
                  </a:lnTo>
                  <a:lnTo>
                    <a:pt x="2682" y="1827"/>
                  </a:lnTo>
                  <a:lnTo>
                    <a:pt x="2682" y="1827"/>
                  </a:lnTo>
                  <a:lnTo>
                    <a:pt x="2690" y="1827"/>
                  </a:lnTo>
                  <a:lnTo>
                    <a:pt x="2699" y="1824"/>
                  </a:lnTo>
                  <a:lnTo>
                    <a:pt x="2708" y="1821"/>
                  </a:lnTo>
                  <a:lnTo>
                    <a:pt x="2715" y="1817"/>
                  </a:lnTo>
                  <a:lnTo>
                    <a:pt x="2709" y="1869"/>
                  </a:lnTo>
                  <a:lnTo>
                    <a:pt x="2709" y="1869"/>
                  </a:lnTo>
                  <a:lnTo>
                    <a:pt x="2699" y="1873"/>
                  </a:lnTo>
                  <a:lnTo>
                    <a:pt x="2687" y="1877"/>
                  </a:lnTo>
                  <a:lnTo>
                    <a:pt x="2674" y="1879"/>
                  </a:lnTo>
                  <a:lnTo>
                    <a:pt x="2662" y="1880"/>
                  </a:lnTo>
                  <a:lnTo>
                    <a:pt x="2662" y="1880"/>
                  </a:lnTo>
                  <a:lnTo>
                    <a:pt x="2654" y="1879"/>
                  </a:lnTo>
                  <a:lnTo>
                    <a:pt x="2647" y="1878"/>
                  </a:lnTo>
                  <a:lnTo>
                    <a:pt x="2640" y="1876"/>
                  </a:lnTo>
                  <a:lnTo>
                    <a:pt x="2634" y="1873"/>
                  </a:lnTo>
                  <a:lnTo>
                    <a:pt x="2629" y="1870"/>
                  </a:lnTo>
                  <a:lnTo>
                    <a:pt x="2623" y="1867"/>
                  </a:lnTo>
                  <a:lnTo>
                    <a:pt x="2620" y="1862"/>
                  </a:lnTo>
                  <a:lnTo>
                    <a:pt x="2615" y="1857"/>
                  </a:lnTo>
                  <a:lnTo>
                    <a:pt x="2610" y="1847"/>
                  </a:lnTo>
                  <a:lnTo>
                    <a:pt x="2605" y="1834"/>
                  </a:lnTo>
                  <a:lnTo>
                    <a:pt x="2603" y="1823"/>
                  </a:lnTo>
                  <a:lnTo>
                    <a:pt x="2602" y="1811"/>
                  </a:lnTo>
                  <a:lnTo>
                    <a:pt x="2602" y="1702"/>
                  </a:lnTo>
                  <a:lnTo>
                    <a:pt x="2568" y="1702"/>
                  </a:lnTo>
                  <a:lnTo>
                    <a:pt x="2568" y="1651"/>
                  </a:lnTo>
                  <a:lnTo>
                    <a:pt x="2602" y="1651"/>
                  </a:lnTo>
                  <a:lnTo>
                    <a:pt x="2602" y="1593"/>
                  </a:lnTo>
                  <a:lnTo>
                    <a:pt x="2658" y="1565"/>
                  </a:lnTo>
                  <a:lnTo>
                    <a:pt x="2658" y="1651"/>
                  </a:lnTo>
                  <a:lnTo>
                    <a:pt x="2708" y="1651"/>
                  </a:lnTo>
                  <a:lnTo>
                    <a:pt x="2708" y="1702"/>
                  </a:lnTo>
                  <a:lnTo>
                    <a:pt x="2658" y="1702"/>
                  </a:lnTo>
                  <a:lnTo>
                    <a:pt x="2658" y="1797"/>
                  </a:lnTo>
                  <a:close/>
                  <a:moveTo>
                    <a:pt x="2550" y="1869"/>
                  </a:moveTo>
                  <a:lnTo>
                    <a:pt x="2550" y="1869"/>
                  </a:lnTo>
                  <a:lnTo>
                    <a:pt x="2540" y="1873"/>
                  </a:lnTo>
                  <a:lnTo>
                    <a:pt x="2529" y="1877"/>
                  </a:lnTo>
                  <a:lnTo>
                    <a:pt x="2516" y="1879"/>
                  </a:lnTo>
                  <a:lnTo>
                    <a:pt x="2504" y="1880"/>
                  </a:lnTo>
                  <a:lnTo>
                    <a:pt x="2504" y="1880"/>
                  </a:lnTo>
                  <a:lnTo>
                    <a:pt x="2495" y="1879"/>
                  </a:lnTo>
                  <a:lnTo>
                    <a:pt x="2489" y="1878"/>
                  </a:lnTo>
                  <a:lnTo>
                    <a:pt x="2482" y="1876"/>
                  </a:lnTo>
                  <a:lnTo>
                    <a:pt x="2475" y="1873"/>
                  </a:lnTo>
                  <a:lnTo>
                    <a:pt x="2471" y="1870"/>
                  </a:lnTo>
                  <a:lnTo>
                    <a:pt x="2465" y="1867"/>
                  </a:lnTo>
                  <a:lnTo>
                    <a:pt x="2461" y="1862"/>
                  </a:lnTo>
                  <a:lnTo>
                    <a:pt x="2458" y="1857"/>
                  </a:lnTo>
                  <a:lnTo>
                    <a:pt x="2451" y="1847"/>
                  </a:lnTo>
                  <a:lnTo>
                    <a:pt x="2448" y="1834"/>
                  </a:lnTo>
                  <a:lnTo>
                    <a:pt x="2444" y="1823"/>
                  </a:lnTo>
                  <a:lnTo>
                    <a:pt x="2444" y="1811"/>
                  </a:lnTo>
                  <a:lnTo>
                    <a:pt x="2444" y="1702"/>
                  </a:lnTo>
                  <a:lnTo>
                    <a:pt x="2410" y="1702"/>
                  </a:lnTo>
                  <a:lnTo>
                    <a:pt x="2410" y="1651"/>
                  </a:lnTo>
                  <a:lnTo>
                    <a:pt x="2444" y="1651"/>
                  </a:lnTo>
                  <a:lnTo>
                    <a:pt x="2444" y="1593"/>
                  </a:lnTo>
                  <a:lnTo>
                    <a:pt x="2500" y="1565"/>
                  </a:lnTo>
                  <a:lnTo>
                    <a:pt x="2500" y="1651"/>
                  </a:lnTo>
                  <a:lnTo>
                    <a:pt x="2546" y="1651"/>
                  </a:lnTo>
                  <a:lnTo>
                    <a:pt x="2546" y="1702"/>
                  </a:lnTo>
                  <a:lnTo>
                    <a:pt x="2500" y="1702"/>
                  </a:lnTo>
                  <a:lnTo>
                    <a:pt x="2500" y="1797"/>
                  </a:lnTo>
                  <a:lnTo>
                    <a:pt x="2500" y="1797"/>
                  </a:lnTo>
                  <a:lnTo>
                    <a:pt x="2500" y="1804"/>
                  </a:lnTo>
                  <a:lnTo>
                    <a:pt x="2501" y="1810"/>
                  </a:lnTo>
                  <a:lnTo>
                    <a:pt x="2503" y="1815"/>
                  </a:lnTo>
                  <a:lnTo>
                    <a:pt x="2505" y="1820"/>
                  </a:lnTo>
                  <a:lnTo>
                    <a:pt x="2509" y="1823"/>
                  </a:lnTo>
                  <a:lnTo>
                    <a:pt x="2513" y="1825"/>
                  </a:lnTo>
                  <a:lnTo>
                    <a:pt x="2518" y="1827"/>
                  </a:lnTo>
                  <a:lnTo>
                    <a:pt x="2523" y="1827"/>
                  </a:lnTo>
                  <a:lnTo>
                    <a:pt x="2523" y="1827"/>
                  </a:lnTo>
                  <a:lnTo>
                    <a:pt x="2532" y="1827"/>
                  </a:lnTo>
                  <a:lnTo>
                    <a:pt x="2541" y="1824"/>
                  </a:lnTo>
                  <a:lnTo>
                    <a:pt x="2549" y="1821"/>
                  </a:lnTo>
                  <a:lnTo>
                    <a:pt x="2556" y="1817"/>
                  </a:lnTo>
                  <a:lnTo>
                    <a:pt x="2550" y="1869"/>
                  </a:lnTo>
                  <a:close/>
                  <a:moveTo>
                    <a:pt x="3096" y="1713"/>
                  </a:moveTo>
                  <a:lnTo>
                    <a:pt x="3096" y="1713"/>
                  </a:lnTo>
                  <a:lnTo>
                    <a:pt x="3088" y="1708"/>
                  </a:lnTo>
                  <a:lnTo>
                    <a:pt x="3079" y="1704"/>
                  </a:lnTo>
                  <a:lnTo>
                    <a:pt x="3069" y="1702"/>
                  </a:lnTo>
                  <a:lnTo>
                    <a:pt x="3059" y="1701"/>
                  </a:lnTo>
                  <a:lnTo>
                    <a:pt x="3059" y="1701"/>
                  </a:lnTo>
                  <a:lnTo>
                    <a:pt x="3050" y="1702"/>
                  </a:lnTo>
                  <a:lnTo>
                    <a:pt x="3041" y="1704"/>
                  </a:lnTo>
                  <a:lnTo>
                    <a:pt x="3034" y="1709"/>
                  </a:lnTo>
                  <a:lnTo>
                    <a:pt x="3029" y="1714"/>
                  </a:lnTo>
                  <a:lnTo>
                    <a:pt x="3024" y="1721"/>
                  </a:lnTo>
                  <a:lnTo>
                    <a:pt x="3022" y="1730"/>
                  </a:lnTo>
                  <a:lnTo>
                    <a:pt x="3020" y="1741"/>
                  </a:lnTo>
                  <a:lnTo>
                    <a:pt x="3019" y="1753"/>
                  </a:lnTo>
                  <a:lnTo>
                    <a:pt x="3019" y="1874"/>
                  </a:lnTo>
                  <a:lnTo>
                    <a:pt x="2964" y="1874"/>
                  </a:lnTo>
                  <a:lnTo>
                    <a:pt x="2964" y="1651"/>
                  </a:lnTo>
                  <a:lnTo>
                    <a:pt x="3019" y="1651"/>
                  </a:lnTo>
                  <a:lnTo>
                    <a:pt x="3019" y="1670"/>
                  </a:lnTo>
                  <a:lnTo>
                    <a:pt x="3019" y="1670"/>
                  </a:lnTo>
                  <a:lnTo>
                    <a:pt x="3024" y="1664"/>
                  </a:lnTo>
                  <a:lnTo>
                    <a:pt x="3030" y="1659"/>
                  </a:lnTo>
                  <a:lnTo>
                    <a:pt x="3036" y="1655"/>
                  </a:lnTo>
                  <a:lnTo>
                    <a:pt x="3042" y="1652"/>
                  </a:lnTo>
                  <a:lnTo>
                    <a:pt x="3048" y="1649"/>
                  </a:lnTo>
                  <a:lnTo>
                    <a:pt x="3054" y="1648"/>
                  </a:lnTo>
                  <a:lnTo>
                    <a:pt x="3061" y="1646"/>
                  </a:lnTo>
                  <a:lnTo>
                    <a:pt x="3069" y="1645"/>
                  </a:lnTo>
                  <a:lnTo>
                    <a:pt x="3069" y="1645"/>
                  </a:lnTo>
                  <a:lnTo>
                    <a:pt x="3080" y="1646"/>
                  </a:lnTo>
                  <a:lnTo>
                    <a:pt x="3091" y="1650"/>
                  </a:lnTo>
                  <a:lnTo>
                    <a:pt x="3101" y="1653"/>
                  </a:lnTo>
                  <a:lnTo>
                    <a:pt x="3110" y="1659"/>
                  </a:lnTo>
                  <a:lnTo>
                    <a:pt x="3096" y="1713"/>
                  </a:lnTo>
                  <a:close/>
                  <a:moveTo>
                    <a:pt x="597" y="1591"/>
                  </a:moveTo>
                  <a:lnTo>
                    <a:pt x="597" y="1619"/>
                  </a:lnTo>
                  <a:lnTo>
                    <a:pt x="541" y="1619"/>
                  </a:lnTo>
                  <a:lnTo>
                    <a:pt x="541" y="1563"/>
                  </a:lnTo>
                  <a:lnTo>
                    <a:pt x="597" y="1563"/>
                  </a:lnTo>
                  <a:lnTo>
                    <a:pt x="597" y="1591"/>
                  </a:lnTo>
                  <a:close/>
                  <a:moveTo>
                    <a:pt x="981" y="1651"/>
                  </a:moveTo>
                  <a:lnTo>
                    <a:pt x="1037" y="1651"/>
                  </a:lnTo>
                  <a:lnTo>
                    <a:pt x="1037" y="1751"/>
                  </a:lnTo>
                  <a:lnTo>
                    <a:pt x="1037" y="1874"/>
                  </a:lnTo>
                  <a:lnTo>
                    <a:pt x="981" y="1874"/>
                  </a:lnTo>
                  <a:lnTo>
                    <a:pt x="981" y="1651"/>
                  </a:lnTo>
                  <a:close/>
                  <a:moveTo>
                    <a:pt x="1037" y="1591"/>
                  </a:moveTo>
                  <a:lnTo>
                    <a:pt x="1037" y="1619"/>
                  </a:lnTo>
                  <a:lnTo>
                    <a:pt x="981" y="1619"/>
                  </a:lnTo>
                  <a:lnTo>
                    <a:pt x="981" y="1563"/>
                  </a:lnTo>
                  <a:lnTo>
                    <a:pt x="1037" y="1563"/>
                  </a:lnTo>
                  <a:lnTo>
                    <a:pt x="1037" y="1591"/>
                  </a:lnTo>
                  <a:close/>
                  <a:moveTo>
                    <a:pt x="2558" y="2058"/>
                  </a:moveTo>
                  <a:lnTo>
                    <a:pt x="2558" y="2058"/>
                  </a:lnTo>
                  <a:lnTo>
                    <a:pt x="2552" y="2053"/>
                  </a:lnTo>
                  <a:lnTo>
                    <a:pt x="2546" y="2049"/>
                  </a:lnTo>
                  <a:lnTo>
                    <a:pt x="2541" y="2046"/>
                  </a:lnTo>
                  <a:lnTo>
                    <a:pt x="2534" y="2042"/>
                  </a:lnTo>
                  <a:lnTo>
                    <a:pt x="2529" y="2040"/>
                  </a:lnTo>
                  <a:lnTo>
                    <a:pt x="2522" y="2039"/>
                  </a:lnTo>
                  <a:lnTo>
                    <a:pt x="2508" y="2037"/>
                  </a:lnTo>
                  <a:lnTo>
                    <a:pt x="2508" y="2037"/>
                  </a:lnTo>
                  <a:lnTo>
                    <a:pt x="2498" y="2038"/>
                  </a:lnTo>
                  <a:lnTo>
                    <a:pt x="2489" y="2039"/>
                  </a:lnTo>
                  <a:lnTo>
                    <a:pt x="2480" y="2042"/>
                  </a:lnTo>
                  <a:lnTo>
                    <a:pt x="2471" y="2046"/>
                  </a:lnTo>
                  <a:lnTo>
                    <a:pt x="2463" y="2050"/>
                  </a:lnTo>
                  <a:lnTo>
                    <a:pt x="2456" y="2055"/>
                  </a:lnTo>
                  <a:lnTo>
                    <a:pt x="2450" y="2061"/>
                  </a:lnTo>
                  <a:lnTo>
                    <a:pt x="2443" y="2068"/>
                  </a:lnTo>
                  <a:lnTo>
                    <a:pt x="2439" y="2076"/>
                  </a:lnTo>
                  <a:lnTo>
                    <a:pt x="2433" y="2085"/>
                  </a:lnTo>
                  <a:lnTo>
                    <a:pt x="2430" y="2093"/>
                  </a:lnTo>
                  <a:lnTo>
                    <a:pt x="2426" y="2105"/>
                  </a:lnTo>
                  <a:lnTo>
                    <a:pt x="2423" y="2115"/>
                  </a:lnTo>
                  <a:lnTo>
                    <a:pt x="2422" y="2127"/>
                  </a:lnTo>
                  <a:lnTo>
                    <a:pt x="2421" y="2139"/>
                  </a:lnTo>
                  <a:lnTo>
                    <a:pt x="2420" y="2152"/>
                  </a:lnTo>
                  <a:lnTo>
                    <a:pt x="2420" y="2152"/>
                  </a:lnTo>
                  <a:lnTo>
                    <a:pt x="2421" y="2166"/>
                  </a:lnTo>
                  <a:lnTo>
                    <a:pt x="2422" y="2178"/>
                  </a:lnTo>
                  <a:lnTo>
                    <a:pt x="2423" y="2190"/>
                  </a:lnTo>
                  <a:lnTo>
                    <a:pt x="2426" y="2202"/>
                  </a:lnTo>
                  <a:lnTo>
                    <a:pt x="2429" y="2212"/>
                  </a:lnTo>
                  <a:lnTo>
                    <a:pt x="2433" y="2222"/>
                  </a:lnTo>
                  <a:lnTo>
                    <a:pt x="2438" y="2231"/>
                  </a:lnTo>
                  <a:lnTo>
                    <a:pt x="2443" y="2239"/>
                  </a:lnTo>
                  <a:lnTo>
                    <a:pt x="2449" y="2247"/>
                  </a:lnTo>
                  <a:lnTo>
                    <a:pt x="2455" y="2252"/>
                  </a:lnTo>
                  <a:lnTo>
                    <a:pt x="2462" y="2258"/>
                  </a:lnTo>
                  <a:lnTo>
                    <a:pt x="2470" y="2262"/>
                  </a:lnTo>
                  <a:lnTo>
                    <a:pt x="2479" y="2267"/>
                  </a:lnTo>
                  <a:lnTo>
                    <a:pt x="2488" y="2269"/>
                  </a:lnTo>
                  <a:lnTo>
                    <a:pt x="2496" y="2270"/>
                  </a:lnTo>
                  <a:lnTo>
                    <a:pt x="2506" y="2271"/>
                  </a:lnTo>
                  <a:lnTo>
                    <a:pt x="2506" y="2271"/>
                  </a:lnTo>
                  <a:lnTo>
                    <a:pt x="2513" y="2270"/>
                  </a:lnTo>
                  <a:lnTo>
                    <a:pt x="2521" y="2269"/>
                  </a:lnTo>
                  <a:lnTo>
                    <a:pt x="2528" y="2268"/>
                  </a:lnTo>
                  <a:lnTo>
                    <a:pt x="2533" y="2266"/>
                  </a:lnTo>
                  <a:lnTo>
                    <a:pt x="2540" y="2262"/>
                  </a:lnTo>
                  <a:lnTo>
                    <a:pt x="2546" y="2259"/>
                  </a:lnTo>
                  <a:lnTo>
                    <a:pt x="2552" y="2255"/>
                  </a:lnTo>
                  <a:lnTo>
                    <a:pt x="2558" y="2249"/>
                  </a:lnTo>
                  <a:lnTo>
                    <a:pt x="2558" y="2266"/>
                  </a:lnTo>
                  <a:lnTo>
                    <a:pt x="2613" y="2266"/>
                  </a:lnTo>
                  <a:lnTo>
                    <a:pt x="2613" y="1949"/>
                  </a:lnTo>
                  <a:lnTo>
                    <a:pt x="2558" y="1977"/>
                  </a:lnTo>
                  <a:lnTo>
                    <a:pt x="2558" y="2058"/>
                  </a:lnTo>
                  <a:close/>
                  <a:moveTo>
                    <a:pt x="2519" y="2220"/>
                  </a:moveTo>
                  <a:lnTo>
                    <a:pt x="2519" y="2220"/>
                  </a:lnTo>
                  <a:lnTo>
                    <a:pt x="2511" y="2219"/>
                  </a:lnTo>
                  <a:lnTo>
                    <a:pt x="2504" y="2217"/>
                  </a:lnTo>
                  <a:lnTo>
                    <a:pt x="2496" y="2214"/>
                  </a:lnTo>
                  <a:lnTo>
                    <a:pt x="2490" y="2207"/>
                  </a:lnTo>
                  <a:lnTo>
                    <a:pt x="2484" y="2198"/>
                  </a:lnTo>
                  <a:lnTo>
                    <a:pt x="2480" y="2186"/>
                  </a:lnTo>
                  <a:lnTo>
                    <a:pt x="2478" y="2170"/>
                  </a:lnTo>
                  <a:lnTo>
                    <a:pt x="2476" y="2150"/>
                  </a:lnTo>
                  <a:lnTo>
                    <a:pt x="2476" y="2150"/>
                  </a:lnTo>
                  <a:lnTo>
                    <a:pt x="2478" y="2133"/>
                  </a:lnTo>
                  <a:lnTo>
                    <a:pt x="2480" y="2119"/>
                  </a:lnTo>
                  <a:lnTo>
                    <a:pt x="2484" y="2108"/>
                  </a:lnTo>
                  <a:lnTo>
                    <a:pt x="2490" y="2100"/>
                  </a:lnTo>
                  <a:lnTo>
                    <a:pt x="2496" y="2095"/>
                  </a:lnTo>
                  <a:lnTo>
                    <a:pt x="2503" y="2090"/>
                  </a:lnTo>
                  <a:lnTo>
                    <a:pt x="2511" y="2089"/>
                  </a:lnTo>
                  <a:lnTo>
                    <a:pt x="2518" y="2088"/>
                  </a:lnTo>
                  <a:lnTo>
                    <a:pt x="2518" y="2088"/>
                  </a:lnTo>
                  <a:lnTo>
                    <a:pt x="2525" y="2089"/>
                  </a:lnTo>
                  <a:lnTo>
                    <a:pt x="2532" y="2090"/>
                  </a:lnTo>
                  <a:lnTo>
                    <a:pt x="2538" y="2092"/>
                  </a:lnTo>
                  <a:lnTo>
                    <a:pt x="2543" y="2096"/>
                  </a:lnTo>
                  <a:lnTo>
                    <a:pt x="2548" y="2099"/>
                  </a:lnTo>
                  <a:lnTo>
                    <a:pt x="2552" y="2102"/>
                  </a:lnTo>
                  <a:lnTo>
                    <a:pt x="2558" y="2110"/>
                  </a:lnTo>
                  <a:lnTo>
                    <a:pt x="2558" y="2198"/>
                  </a:lnTo>
                  <a:lnTo>
                    <a:pt x="2558" y="2198"/>
                  </a:lnTo>
                  <a:lnTo>
                    <a:pt x="2551" y="2206"/>
                  </a:lnTo>
                  <a:lnTo>
                    <a:pt x="2543" y="2212"/>
                  </a:lnTo>
                  <a:lnTo>
                    <a:pt x="2538" y="2216"/>
                  </a:lnTo>
                  <a:lnTo>
                    <a:pt x="2532" y="2218"/>
                  </a:lnTo>
                  <a:lnTo>
                    <a:pt x="2525" y="2219"/>
                  </a:lnTo>
                  <a:lnTo>
                    <a:pt x="2519" y="2220"/>
                  </a:lnTo>
                  <a:lnTo>
                    <a:pt x="2519" y="2220"/>
                  </a:lnTo>
                  <a:close/>
                  <a:moveTo>
                    <a:pt x="677" y="2105"/>
                  </a:moveTo>
                  <a:lnTo>
                    <a:pt x="677" y="2105"/>
                  </a:lnTo>
                  <a:lnTo>
                    <a:pt x="669" y="2100"/>
                  </a:lnTo>
                  <a:lnTo>
                    <a:pt x="660" y="2096"/>
                  </a:lnTo>
                  <a:lnTo>
                    <a:pt x="650" y="2093"/>
                  </a:lnTo>
                  <a:lnTo>
                    <a:pt x="640" y="2092"/>
                  </a:lnTo>
                  <a:lnTo>
                    <a:pt x="640" y="2092"/>
                  </a:lnTo>
                  <a:lnTo>
                    <a:pt x="631" y="2093"/>
                  </a:lnTo>
                  <a:lnTo>
                    <a:pt x="622" y="2096"/>
                  </a:lnTo>
                  <a:lnTo>
                    <a:pt x="616" y="2100"/>
                  </a:lnTo>
                  <a:lnTo>
                    <a:pt x="610" y="2106"/>
                  </a:lnTo>
                  <a:lnTo>
                    <a:pt x="606" y="2112"/>
                  </a:lnTo>
                  <a:lnTo>
                    <a:pt x="604" y="2121"/>
                  </a:lnTo>
                  <a:lnTo>
                    <a:pt x="601" y="2132"/>
                  </a:lnTo>
                  <a:lnTo>
                    <a:pt x="600" y="2145"/>
                  </a:lnTo>
                  <a:lnTo>
                    <a:pt x="600" y="2266"/>
                  </a:lnTo>
                  <a:lnTo>
                    <a:pt x="546" y="2266"/>
                  </a:lnTo>
                  <a:lnTo>
                    <a:pt x="546" y="2042"/>
                  </a:lnTo>
                  <a:lnTo>
                    <a:pt x="600" y="2042"/>
                  </a:lnTo>
                  <a:lnTo>
                    <a:pt x="600" y="2061"/>
                  </a:lnTo>
                  <a:lnTo>
                    <a:pt x="600" y="2061"/>
                  </a:lnTo>
                  <a:lnTo>
                    <a:pt x="606" y="2056"/>
                  </a:lnTo>
                  <a:lnTo>
                    <a:pt x="611" y="2050"/>
                  </a:lnTo>
                  <a:lnTo>
                    <a:pt x="617" y="2047"/>
                  </a:lnTo>
                  <a:lnTo>
                    <a:pt x="624" y="2043"/>
                  </a:lnTo>
                  <a:lnTo>
                    <a:pt x="629" y="2040"/>
                  </a:lnTo>
                  <a:lnTo>
                    <a:pt x="636" y="2039"/>
                  </a:lnTo>
                  <a:lnTo>
                    <a:pt x="644" y="2038"/>
                  </a:lnTo>
                  <a:lnTo>
                    <a:pt x="650" y="2037"/>
                  </a:lnTo>
                  <a:lnTo>
                    <a:pt x="650" y="2037"/>
                  </a:lnTo>
                  <a:lnTo>
                    <a:pt x="661" y="2038"/>
                  </a:lnTo>
                  <a:lnTo>
                    <a:pt x="672" y="2041"/>
                  </a:lnTo>
                  <a:lnTo>
                    <a:pt x="684" y="2046"/>
                  </a:lnTo>
                  <a:lnTo>
                    <a:pt x="692" y="2051"/>
                  </a:lnTo>
                  <a:lnTo>
                    <a:pt x="677" y="2105"/>
                  </a:lnTo>
                  <a:close/>
                  <a:moveTo>
                    <a:pt x="242" y="2042"/>
                  </a:moveTo>
                  <a:lnTo>
                    <a:pt x="297" y="2042"/>
                  </a:lnTo>
                  <a:lnTo>
                    <a:pt x="233" y="2266"/>
                  </a:lnTo>
                  <a:lnTo>
                    <a:pt x="186" y="2266"/>
                  </a:lnTo>
                  <a:lnTo>
                    <a:pt x="161" y="2174"/>
                  </a:lnTo>
                  <a:lnTo>
                    <a:pt x="161" y="2174"/>
                  </a:lnTo>
                  <a:lnTo>
                    <a:pt x="149" y="2125"/>
                  </a:lnTo>
                  <a:lnTo>
                    <a:pt x="149" y="2125"/>
                  </a:lnTo>
                  <a:lnTo>
                    <a:pt x="143" y="2148"/>
                  </a:lnTo>
                  <a:lnTo>
                    <a:pt x="137" y="2175"/>
                  </a:lnTo>
                  <a:lnTo>
                    <a:pt x="111" y="2266"/>
                  </a:lnTo>
                  <a:lnTo>
                    <a:pt x="63" y="2266"/>
                  </a:lnTo>
                  <a:lnTo>
                    <a:pt x="63" y="2265"/>
                  </a:lnTo>
                  <a:lnTo>
                    <a:pt x="0" y="2042"/>
                  </a:lnTo>
                  <a:lnTo>
                    <a:pt x="58" y="2042"/>
                  </a:lnTo>
                  <a:lnTo>
                    <a:pt x="78" y="2126"/>
                  </a:lnTo>
                  <a:lnTo>
                    <a:pt x="78" y="2126"/>
                  </a:lnTo>
                  <a:lnTo>
                    <a:pt x="83" y="2152"/>
                  </a:lnTo>
                  <a:lnTo>
                    <a:pt x="89" y="2180"/>
                  </a:lnTo>
                  <a:lnTo>
                    <a:pt x="89" y="2180"/>
                  </a:lnTo>
                  <a:lnTo>
                    <a:pt x="96" y="2152"/>
                  </a:lnTo>
                  <a:lnTo>
                    <a:pt x="102" y="2125"/>
                  </a:lnTo>
                  <a:lnTo>
                    <a:pt x="126" y="2042"/>
                  </a:lnTo>
                  <a:lnTo>
                    <a:pt x="173" y="2042"/>
                  </a:lnTo>
                  <a:lnTo>
                    <a:pt x="197" y="2125"/>
                  </a:lnTo>
                  <a:lnTo>
                    <a:pt x="197" y="2125"/>
                  </a:lnTo>
                  <a:lnTo>
                    <a:pt x="203" y="2151"/>
                  </a:lnTo>
                  <a:lnTo>
                    <a:pt x="210" y="2181"/>
                  </a:lnTo>
                  <a:lnTo>
                    <a:pt x="210" y="2181"/>
                  </a:lnTo>
                  <a:lnTo>
                    <a:pt x="215" y="2156"/>
                  </a:lnTo>
                  <a:lnTo>
                    <a:pt x="221" y="2125"/>
                  </a:lnTo>
                  <a:lnTo>
                    <a:pt x="242" y="2042"/>
                  </a:lnTo>
                  <a:close/>
                  <a:moveTo>
                    <a:pt x="409" y="2037"/>
                  </a:moveTo>
                  <a:lnTo>
                    <a:pt x="409" y="2037"/>
                  </a:lnTo>
                  <a:lnTo>
                    <a:pt x="399" y="2038"/>
                  </a:lnTo>
                  <a:lnTo>
                    <a:pt x="388" y="2039"/>
                  </a:lnTo>
                  <a:lnTo>
                    <a:pt x="378" y="2042"/>
                  </a:lnTo>
                  <a:lnTo>
                    <a:pt x="369" y="2046"/>
                  </a:lnTo>
                  <a:lnTo>
                    <a:pt x="360" y="2050"/>
                  </a:lnTo>
                  <a:lnTo>
                    <a:pt x="351" y="2056"/>
                  </a:lnTo>
                  <a:lnTo>
                    <a:pt x="343" y="2062"/>
                  </a:lnTo>
                  <a:lnTo>
                    <a:pt x="337" y="2070"/>
                  </a:lnTo>
                  <a:lnTo>
                    <a:pt x="330" y="2078"/>
                  </a:lnTo>
                  <a:lnTo>
                    <a:pt x="325" y="2087"/>
                  </a:lnTo>
                  <a:lnTo>
                    <a:pt x="319" y="2097"/>
                  </a:lnTo>
                  <a:lnTo>
                    <a:pt x="316" y="2107"/>
                  </a:lnTo>
                  <a:lnTo>
                    <a:pt x="312" y="2118"/>
                  </a:lnTo>
                  <a:lnTo>
                    <a:pt x="310" y="2129"/>
                  </a:lnTo>
                  <a:lnTo>
                    <a:pt x="308" y="2141"/>
                  </a:lnTo>
                  <a:lnTo>
                    <a:pt x="308" y="2155"/>
                  </a:lnTo>
                  <a:lnTo>
                    <a:pt x="308" y="2155"/>
                  </a:lnTo>
                  <a:lnTo>
                    <a:pt x="308" y="2167"/>
                  </a:lnTo>
                  <a:lnTo>
                    <a:pt x="310" y="2179"/>
                  </a:lnTo>
                  <a:lnTo>
                    <a:pt x="312" y="2190"/>
                  </a:lnTo>
                  <a:lnTo>
                    <a:pt x="316" y="2201"/>
                  </a:lnTo>
                  <a:lnTo>
                    <a:pt x="319" y="2211"/>
                  </a:lnTo>
                  <a:lnTo>
                    <a:pt x="325" y="2221"/>
                  </a:lnTo>
                  <a:lnTo>
                    <a:pt x="330" y="2230"/>
                  </a:lnTo>
                  <a:lnTo>
                    <a:pt x="337" y="2238"/>
                  </a:lnTo>
                  <a:lnTo>
                    <a:pt x="343" y="2246"/>
                  </a:lnTo>
                  <a:lnTo>
                    <a:pt x="351" y="2252"/>
                  </a:lnTo>
                  <a:lnTo>
                    <a:pt x="360" y="2258"/>
                  </a:lnTo>
                  <a:lnTo>
                    <a:pt x="369" y="2262"/>
                  </a:lnTo>
                  <a:lnTo>
                    <a:pt x="378" y="2266"/>
                  </a:lnTo>
                  <a:lnTo>
                    <a:pt x="388" y="2269"/>
                  </a:lnTo>
                  <a:lnTo>
                    <a:pt x="399" y="2270"/>
                  </a:lnTo>
                  <a:lnTo>
                    <a:pt x="409" y="2271"/>
                  </a:lnTo>
                  <a:lnTo>
                    <a:pt x="409" y="2271"/>
                  </a:lnTo>
                  <a:lnTo>
                    <a:pt x="420" y="2270"/>
                  </a:lnTo>
                  <a:lnTo>
                    <a:pt x="431" y="2269"/>
                  </a:lnTo>
                  <a:lnTo>
                    <a:pt x="441" y="2266"/>
                  </a:lnTo>
                  <a:lnTo>
                    <a:pt x="450" y="2262"/>
                  </a:lnTo>
                  <a:lnTo>
                    <a:pt x="459" y="2258"/>
                  </a:lnTo>
                  <a:lnTo>
                    <a:pt x="468" y="2252"/>
                  </a:lnTo>
                  <a:lnTo>
                    <a:pt x="476" y="2246"/>
                  </a:lnTo>
                  <a:lnTo>
                    <a:pt x="482" y="2238"/>
                  </a:lnTo>
                  <a:lnTo>
                    <a:pt x="489" y="2230"/>
                  </a:lnTo>
                  <a:lnTo>
                    <a:pt x="495" y="2221"/>
                  </a:lnTo>
                  <a:lnTo>
                    <a:pt x="499" y="2211"/>
                  </a:lnTo>
                  <a:lnTo>
                    <a:pt x="504" y="2201"/>
                  </a:lnTo>
                  <a:lnTo>
                    <a:pt x="507" y="2190"/>
                  </a:lnTo>
                  <a:lnTo>
                    <a:pt x="509" y="2179"/>
                  </a:lnTo>
                  <a:lnTo>
                    <a:pt x="511" y="2167"/>
                  </a:lnTo>
                  <a:lnTo>
                    <a:pt x="511" y="2155"/>
                  </a:lnTo>
                  <a:lnTo>
                    <a:pt x="511" y="2155"/>
                  </a:lnTo>
                  <a:lnTo>
                    <a:pt x="511" y="2141"/>
                  </a:lnTo>
                  <a:lnTo>
                    <a:pt x="509" y="2129"/>
                  </a:lnTo>
                  <a:lnTo>
                    <a:pt x="507" y="2118"/>
                  </a:lnTo>
                  <a:lnTo>
                    <a:pt x="504" y="2107"/>
                  </a:lnTo>
                  <a:lnTo>
                    <a:pt x="499" y="2097"/>
                  </a:lnTo>
                  <a:lnTo>
                    <a:pt x="495" y="2087"/>
                  </a:lnTo>
                  <a:lnTo>
                    <a:pt x="489" y="2078"/>
                  </a:lnTo>
                  <a:lnTo>
                    <a:pt x="482" y="2070"/>
                  </a:lnTo>
                  <a:lnTo>
                    <a:pt x="476" y="2062"/>
                  </a:lnTo>
                  <a:lnTo>
                    <a:pt x="468" y="2056"/>
                  </a:lnTo>
                  <a:lnTo>
                    <a:pt x="459" y="2050"/>
                  </a:lnTo>
                  <a:lnTo>
                    <a:pt x="450" y="2046"/>
                  </a:lnTo>
                  <a:lnTo>
                    <a:pt x="441" y="2042"/>
                  </a:lnTo>
                  <a:lnTo>
                    <a:pt x="431" y="2039"/>
                  </a:lnTo>
                  <a:lnTo>
                    <a:pt x="420" y="2038"/>
                  </a:lnTo>
                  <a:lnTo>
                    <a:pt x="409" y="2037"/>
                  </a:lnTo>
                  <a:lnTo>
                    <a:pt x="409" y="2037"/>
                  </a:lnTo>
                  <a:close/>
                  <a:moveTo>
                    <a:pt x="409" y="2219"/>
                  </a:moveTo>
                  <a:lnTo>
                    <a:pt x="409" y="2219"/>
                  </a:lnTo>
                  <a:lnTo>
                    <a:pt x="399" y="2218"/>
                  </a:lnTo>
                  <a:lnTo>
                    <a:pt x="390" y="2215"/>
                  </a:lnTo>
                  <a:lnTo>
                    <a:pt x="383" y="2209"/>
                  </a:lnTo>
                  <a:lnTo>
                    <a:pt x="377" y="2201"/>
                  </a:lnTo>
                  <a:lnTo>
                    <a:pt x="371" y="2192"/>
                  </a:lnTo>
                  <a:lnTo>
                    <a:pt x="367" y="2181"/>
                  </a:lnTo>
                  <a:lnTo>
                    <a:pt x="365" y="2168"/>
                  </a:lnTo>
                  <a:lnTo>
                    <a:pt x="365" y="2155"/>
                  </a:lnTo>
                  <a:lnTo>
                    <a:pt x="365" y="2155"/>
                  </a:lnTo>
                  <a:lnTo>
                    <a:pt x="365" y="2140"/>
                  </a:lnTo>
                  <a:lnTo>
                    <a:pt x="367" y="2127"/>
                  </a:lnTo>
                  <a:lnTo>
                    <a:pt x="371" y="2117"/>
                  </a:lnTo>
                  <a:lnTo>
                    <a:pt x="377" y="2107"/>
                  </a:lnTo>
                  <a:lnTo>
                    <a:pt x="383" y="2099"/>
                  </a:lnTo>
                  <a:lnTo>
                    <a:pt x="390" y="2093"/>
                  </a:lnTo>
                  <a:lnTo>
                    <a:pt x="399" y="2090"/>
                  </a:lnTo>
                  <a:lnTo>
                    <a:pt x="409" y="2089"/>
                  </a:lnTo>
                  <a:lnTo>
                    <a:pt x="409" y="2089"/>
                  </a:lnTo>
                  <a:lnTo>
                    <a:pt x="419" y="2090"/>
                  </a:lnTo>
                  <a:lnTo>
                    <a:pt x="428" y="2093"/>
                  </a:lnTo>
                  <a:lnTo>
                    <a:pt x="436" y="2099"/>
                  </a:lnTo>
                  <a:lnTo>
                    <a:pt x="442" y="2107"/>
                  </a:lnTo>
                  <a:lnTo>
                    <a:pt x="448" y="2117"/>
                  </a:lnTo>
                  <a:lnTo>
                    <a:pt x="451" y="2127"/>
                  </a:lnTo>
                  <a:lnTo>
                    <a:pt x="453" y="2140"/>
                  </a:lnTo>
                  <a:lnTo>
                    <a:pt x="455" y="2155"/>
                  </a:lnTo>
                  <a:lnTo>
                    <a:pt x="455" y="2155"/>
                  </a:lnTo>
                  <a:lnTo>
                    <a:pt x="453" y="2168"/>
                  </a:lnTo>
                  <a:lnTo>
                    <a:pt x="451" y="2181"/>
                  </a:lnTo>
                  <a:lnTo>
                    <a:pt x="448" y="2192"/>
                  </a:lnTo>
                  <a:lnTo>
                    <a:pt x="442" y="2201"/>
                  </a:lnTo>
                  <a:lnTo>
                    <a:pt x="436" y="2209"/>
                  </a:lnTo>
                  <a:lnTo>
                    <a:pt x="428" y="2215"/>
                  </a:lnTo>
                  <a:lnTo>
                    <a:pt x="419" y="2218"/>
                  </a:lnTo>
                  <a:lnTo>
                    <a:pt x="409" y="2219"/>
                  </a:lnTo>
                  <a:lnTo>
                    <a:pt x="409" y="2219"/>
                  </a:lnTo>
                  <a:close/>
                  <a:moveTo>
                    <a:pt x="2285" y="2105"/>
                  </a:moveTo>
                  <a:lnTo>
                    <a:pt x="2285" y="2105"/>
                  </a:lnTo>
                  <a:lnTo>
                    <a:pt x="2276" y="2100"/>
                  </a:lnTo>
                  <a:lnTo>
                    <a:pt x="2267" y="2096"/>
                  </a:lnTo>
                  <a:lnTo>
                    <a:pt x="2257" y="2093"/>
                  </a:lnTo>
                  <a:lnTo>
                    <a:pt x="2249" y="2092"/>
                  </a:lnTo>
                  <a:lnTo>
                    <a:pt x="2249" y="2092"/>
                  </a:lnTo>
                  <a:lnTo>
                    <a:pt x="2239" y="2093"/>
                  </a:lnTo>
                  <a:lnTo>
                    <a:pt x="2231" y="2096"/>
                  </a:lnTo>
                  <a:lnTo>
                    <a:pt x="2224" y="2100"/>
                  </a:lnTo>
                  <a:lnTo>
                    <a:pt x="2219" y="2106"/>
                  </a:lnTo>
                  <a:lnTo>
                    <a:pt x="2214" y="2112"/>
                  </a:lnTo>
                  <a:lnTo>
                    <a:pt x="2211" y="2121"/>
                  </a:lnTo>
                  <a:lnTo>
                    <a:pt x="2209" y="2132"/>
                  </a:lnTo>
                  <a:lnTo>
                    <a:pt x="2209" y="2145"/>
                  </a:lnTo>
                  <a:lnTo>
                    <a:pt x="2209" y="2266"/>
                  </a:lnTo>
                  <a:lnTo>
                    <a:pt x="2153" y="2266"/>
                  </a:lnTo>
                  <a:lnTo>
                    <a:pt x="2153" y="2042"/>
                  </a:lnTo>
                  <a:lnTo>
                    <a:pt x="2209" y="2042"/>
                  </a:lnTo>
                  <a:lnTo>
                    <a:pt x="2209" y="2061"/>
                  </a:lnTo>
                  <a:lnTo>
                    <a:pt x="2209" y="2061"/>
                  </a:lnTo>
                  <a:lnTo>
                    <a:pt x="2213" y="2056"/>
                  </a:lnTo>
                  <a:lnTo>
                    <a:pt x="2219" y="2050"/>
                  </a:lnTo>
                  <a:lnTo>
                    <a:pt x="2224" y="2047"/>
                  </a:lnTo>
                  <a:lnTo>
                    <a:pt x="2231" y="2043"/>
                  </a:lnTo>
                  <a:lnTo>
                    <a:pt x="2237" y="2040"/>
                  </a:lnTo>
                  <a:lnTo>
                    <a:pt x="2244" y="2039"/>
                  </a:lnTo>
                  <a:lnTo>
                    <a:pt x="2251" y="2038"/>
                  </a:lnTo>
                  <a:lnTo>
                    <a:pt x="2257" y="2037"/>
                  </a:lnTo>
                  <a:lnTo>
                    <a:pt x="2257" y="2037"/>
                  </a:lnTo>
                  <a:lnTo>
                    <a:pt x="2269" y="2038"/>
                  </a:lnTo>
                  <a:lnTo>
                    <a:pt x="2280" y="2041"/>
                  </a:lnTo>
                  <a:lnTo>
                    <a:pt x="2291" y="2046"/>
                  </a:lnTo>
                  <a:lnTo>
                    <a:pt x="2300" y="2051"/>
                  </a:lnTo>
                  <a:lnTo>
                    <a:pt x="2285" y="2105"/>
                  </a:lnTo>
                  <a:close/>
                  <a:moveTo>
                    <a:pt x="1850" y="2042"/>
                  </a:moveTo>
                  <a:lnTo>
                    <a:pt x="1904" y="2042"/>
                  </a:lnTo>
                  <a:lnTo>
                    <a:pt x="1841" y="2266"/>
                  </a:lnTo>
                  <a:lnTo>
                    <a:pt x="1793" y="2266"/>
                  </a:lnTo>
                  <a:lnTo>
                    <a:pt x="1768" y="2174"/>
                  </a:lnTo>
                  <a:lnTo>
                    <a:pt x="1768" y="2174"/>
                  </a:lnTo>
                  <a:lnTo>
                    <a:pt x="1756" y="2125"/>
                  </a:lnTo>
                  <a:lnTo>
                    <a:pt x="1756" y="2125"/>
                  </a:lnTo>
                  <a:lnTo>
                    <a:pt x="1751" y="2148"/>
                  </a:lnTo>
                  <a:lnTo>
                    <a:pt x="1744" y="2175"/>
                  </a:lnTo>
                  <a:lnTo>
                    <a:pt x="1720" y="2266"/>
                  </a:lnTo>
                  <a:lnTo>
                    <a:pt x="1672" y="2266"/>
                  </a:lnTo>
                  <a:lnTo>
                    <a:pt x="1671" y="2265"/>
                  </a:lnTo>
                  <a:lnTo>
                    <a:pt x="1608" y="2042"/>
                  </a:lnTo>
                  <a:lnTo>
                    <a:pt x="1665" y="2042"/>
                  </a:lnTo>
                  <a:lnTo>
                    <a:pt x="1686" y="2126"/>
                  </a:lnTo>
                  <a:lnTo>
                    <a:pt x="1686" y="2126"/>
                  </a:lnTo>
                  <a:lnTo>
                    <a:pt x="1692" y="2152"/>
                  </a:lnTo>
                  <a:lnTo>
                    <a:pt x="1697" y="2180"/>
                  </a:lnTo>
                  <a:lnTo>
                    <a:pt x="1697" y="2180"/>
                  </a:lnTo>
                  <a:lnTo>
                    <a:pt x="1703" y="2152"/>
                  </a:lnTo>
                  <a:lnTo>
                    <a:pt x="1711" y="2125"/>
                  </a:lnTo>
                  <a:lnTo>
                    <a:pt x="1734" y="2042"/>
                  </a:lnTo>
                  <a:lnTo>
                    <a:pt x="1781" y="2042"/>
                  </a:lnTo>
                  <a:lnTo>
                    <a:pt x="1804" y="2125"/>
                  </a:lnTo>
                  <a:lnTo>
                    <a:pt x="1804" y="2125"/>
                  </a:lnTo>
                  <a:lnTo>
                    <a:pt x="1811" y="2151"/>
                  </a:lnTo>
                  <a:lnTo>
                    <a:pt x="1817" y="2181"/>
                  </a:lnTo>
                  <a:lnTo>
                    <a:pt x="1817" y="2181"/>
                  </a:lnTo>
                  <a:lnTo>
                    <a:pt x="1823" y="2156"/>
                  </a:lnTo>
                  <a:lnTo>
                    <a:pt x="1830" y="2125"/>
                  </a:lnTo>
                  <a:lnTo>
                    <a:pt x="1850" y="2042"/>
                  </a:lnTo>
                  <a:close/>
                  <a:moveTo>
                    <a:pt x="2016" y="2037"/>
                  </a:moveTo>
                  <a:lnTo>
                    <a:pt x="2016" y="2037"/>
                  </a:lnTo>
                  <a:lnTo>
                    <a:pt x="2006" y="2038"/>
                  </a:lnTo>
                  <a:lnTo>
                    <a:pt x="1995" y="2039"/>
                  </a:lnTo>
                  <a:lnTo>
                    <a:pt x="1985" y="2042"/>
                  </a:lnTo>
                  <a:lnTo>
                    <a:pt x="1976" y="2046"/>
                  </a:lnTo>
                  <a:lnTo>
                    <a:pt x="1967" y="2050"/>
                  </a:lnTo>
                  <a:lnTo>
                    <a:pt x="1958" y="2057"/>
                  </a:lnTo>
                  <a:lnTo>
                    <a:pt x="1951" y="2062"/>
                  </a:lnTo>
                  <a:lnTo>
                    <a:pt x="1944" y="2070"/>
                  </a:lnTo>
                  <a:lnTo>
                    <a:pt x="1937" y="2078"/>
                  </a:lnTo>
                  <a:lnTo>
                    <a:pt x="1932" y="2087"/>
                  </a:lnTo>
                  <a:lnTo>
                    <a:pt x="1926" y="2097"/>
                  </a:lnTo>
                  <a:lnTo>
                    <a:pt x="1923" y="2107"/>
                  </a:lnTo>
                  <a:lnTo>
                    <a:pt x="1920" y="2118"/>
                  </a:lnTo>
                  <a:lnTo>
                    <a:pt x="1916" y="2130"/>
                  </a:lnTo>
                  <a:lnTo>
                    <a:pt x="1915" y="2141"/>
                  </a:lnTo>
                  <a:lnTo>
                    <a:pt x="1915" y="2155"/>
                  </a:lnTo>
                  <a:lnTo>
                    <a:pt x="1915" y="2155"/>
                  </a:lnTo>
                  <a:lnTo>
                    <a:pt x="1915" y="2167"/>
                  </a:lnTo>
                  <a:lnTo>
                    <a:pt x="1916" y="2179"/>
                  </a:lnTo>
                  <a:lnTo>
                    <a:pt x="1920" y="2190"/>
                  </a:lnTo>
                  <a:lnTo>
                    <a:pt x="1923" y="2201"/>
                  </a:lnTo>
                  <a:lnTo>
                    <a:pt x="1926" y="2211"/>
                  </a:lnTo>
                  <a:lnTo>
                    <a:pt x="1932" y="2221"/>
                  </a:lnTo>
                  <a:lnTo>
                    <a:pt x="1937" y="2230"/>
                  </a:lnTo>
                  <a:lnTo>
                    <a:pt x="1944" y="2238"/>
                  </a:lnTo>
                  <a:lnTo>
                    <a:pt x="1951" y="2246"/>
                  </a:lnTo>
                  <a:lnTo>
                    <a:pt x="1958" y="2252"/>
                  </a:lnTo>
                  <a:lnTo>
                    <a:pt x="1967" y="2258"/>
                  </a:lnTo>
                  <a:lnTo>
                    <a:pt x="1976" y="2262"/>
                  </a:lnTo>
                  <a:lnTo>
                    <a:pt x="1985" y="2266"/>
                  </a:lnTo>
                  <a:lnTo>
                    <a:pt x="1995" y="2269"/>
                  </a:lnTo>
                  <a:lnTo>
                    <a:pt x="2006" y="2270"/>
                  </a:lnTo>
                  <a:lnTo>
                    <a:pt x="2016" y="2271"/>
                  </a:lnTo>
                  <a:lnTo>
                    <a:pt x="2016" y="2271"/>
                  </a:lnTo>
                  <a:lnTo>
                    <a:pt x="2027" y="2270"/>
                  </a:lnTo>
                  <a:lnTo>
                    <a:pt x="2039" y="2269"/>
                  </a:lnTo>
                  <a:lnTo>
                    <a:pt x="2049" y="2266"/>
                  </a:lnTo>
                  <a:lnTo>
                    <a:pt x="2057" y="2262"/>
                  </a:lnTo>
                  <a:lnTo>
                    <a:pt x="2066" y="2258"/>
                  </a:lnTo>
                  <a:lnTo>
                    <a:pt x="2075" y="2252"/>
                  </a:lnTo>
                  <a:lnTo>
                    <a:pt x="2083" y="2246"/>
                  </a:lnTo>
                  <a:lnTo>
                    <a:pt x="2090" y="2238"/>
                  </a:lnTo>
                  <a:lnTo>
                    <a:pt x="2096" y="2230"/>
                  </a:lnTo>
                  <a:lnTo>
                    <a:pt x="2102" y="2221"/>
                  </a:lnTo>
                  <a:lnTo>
                    <a:pt x="2106" y="2211"/>
                  </a:lnTo>
                  <a:lnTo>
                    <a:pt x="2111" y="2201"/>
                  </a:lnTo>
                  <a:lnTo>
                    <a:pt x="2114" y="2190"/>
                  </a:lnTo>
                  <a:lnTo>
                    <a:pt x="2116" y="2179"/>
                  </a:lnTo>
                  <a:lnTo>
                    <a:pt x="2119" y="2167"/>
                  </a:lnTo>
                  <a:lnTo>
                    <a:pt x="2119" y="2155"/>
                  </a:lnTo>
                  <a:lnTo>
                    <a:pt x="2119" y="2155"/>
                  </a:lnTo>
                  <a:lnTo>
                    <a:pt x="2119" y="2141"/>
                  </a:lnTo>
                  <a:lnTo>
                    <a:pt x="2116" y="2130"/>
                  </a:lnTo>
                  <a:lnTo>
                    <a:pt x="2114" y="2118"/>
                  </a:lnTo>
                  <a:lnTo>
                    <a:pt x="2111" y="2107"/>
                  </a:lnTo>
                  <a:lnTo>
                    <a:pt x="2106" y="2097"/>
                  </a:lnTo>
                  <a:lnTo>
                    <a:pt x="2102" y="2087"/>
                  </a:lnTo>
                  <a:lnTo>
                    <a:pt x="2096" y="2078"/>
                  </a:lnTo>
                  <a:lnTo>
                    <a:pt x="2090" y="2070"/>
                  </a:lnTo>
                  <a:lnTo>
                    <a:pt x="2083" y="2062"/>
                  </a:lnTo>
                  <a:lnTo>
                    <a:pt x="2075" y="2057"/>
                  </a:lnTo>
                  <a:lnTo>
                    <a:pt x="2066" y="2050"/>
                  </a:lnTo>
                  <a:lnTo>
                    <a:pt x="2057" y="2046"/>
                  </a:lnTo>
                  <a:lnTo>
                    <a:pt x="2049" y="2042"/>
                  </a:lnTo>
                  <a:lnTo>
                    <a:pt x="2039" y="2039"/>
                  </a:lnTo>
                  <a:lnTo>
                    <a:pt x="2027" y="2038"/>
                  </a:lnTo>
                  <a:lnTo>
                    <a:pt x="2016" y="2037"/>
                  </a:lnTo>
                  <a:lnTo>
                    <a:pt x="2016" y="2037"/>
                  </a:lnTo>
                  <a:close/>
                  <a:moveTo>
                    <a:pt x="2016" y="2219"/>
                  </a:moveTo>
                  <a:lnTo>
                    <a:pt x="2016" y="2219"/>
                  </a:lnTo>
                  <a:lnTo>
                    <a:pt x="2006" y="2218"/>
                  </a:lnTo>
                  <a:lnTo>
                    <a:pt x="1998" y="2215"/>
                  </a:lnTo>
                  <a:lnTo>
                    <a:pt x="1991" y="2209"/>
                  </a:lnTo>
                  <a:lnTo>
                    <a:pt x="1984" y="2201"/>
                  </a:lnTo>
                  <a:lnTo>
                    <a:pt x="1978" y="2192"/>
                  </a:lnTo>
                  <a:lnTo>
                    <a:pt x="1974" y="2181"/>
                  </a:lnTo>
                  <a:lnTo>
                    <a:pt x="1972" y="2168"/>
                  </a:lnTo>
                  <a:lnTo>
                    <a:pt x="1972" y="2155"/>
                  </a:lnTo>
                  <a:lnTo>
                    <a:pt x="1972" y="2155"/>
                  </a:lnTo>
                  <a:lnTo>
                    <a:pt x="1972" y="2140"/>
                  </a:lnTo>
                  <a:lnTo>
                    <a:pt x="1974" y="2128"/>
                  </a:lnTo>
                  <a:lnTo>
                    <a:pt x="1978" y="2117"/>
                  </a:lnTo>
                  <a:lnTo>
                    <a:pt x="1984" y="2107"/>
                  </a:lnTo>
                  <a:lnTo>
                    <a:pt x="1991" y="2099"/>
                  </a:lnTo>
                  <a:lnTo>
                    <a:pt x="1998" y="2093"/>
                  </a:lnTo>
                  <a:lnTo>
                    <a:pt x="2006" y="2090"/>
                  </a:lnTo>
                  <a:lnTo>
                    <a:pt x="2016" y="2089"/>
                  </a:lnTo>
                  <a:lnTo>
                    <a:pt x="2016" y="2089"/>
                  </a:lnTo>
                  <a:lnTo>
                    <a:pt x="2026" y="2090"/>
                  </a:lnTo>
                  <a:lnTo>
                    <a:pt x="2035" y="2093"/>
                  </a:lnTo>
                  <a:lnTo>
                    <a:pt x="2043" y="2099"/>
                  </a:lnTo>
                  <a:lnTo>
                    <a:pt x="2050" y="2107"/>
                  </a:lnTo>
                  <a:lnTo>
                    <a:pt x="2055" y="2117"/>
                  </a:lnTo>
                  <a:lnTo>
                    <a:pt x="2059" y="2128"/>
                  </a:lnTo>
                  <a:lnTo>
                    <a:pt x="2061" y="2140"/>
                  </a:lnTo>
                  <a:lnTo>
                    <a:pt x="2062" y="2155"/>
                  </a:lnTo>
                  <a:lnTo>
                    <a:pt x="2062" y="2155"/>
                  </a:lnTo>
                  <a:lnTo>
                    <a:pt x="2061" y="2168"/>
                  </a:lnTo>
                  <a:lnTo>
                    <a:pt x="2059" y="2181"/>
                  </a:lnTo>
                  <a:lnTo>
                    <a:pt x="2055" y="2192"/>
                  </a:lnTo>
                  <a:lnTo>
                    <a:pt x="2050" y="2201"/>
                  </a:lnTo>
                  <a:lnTo>
                    <a:pt x="2043" y="2209"/>
                  </a:lnTo>
                  <a:lnTo>
                    <a:pt x="2035" y="2215"/>
                  </a:lnTo>
                  <a:lnTo>
                    <a:pt x="2026" y="2218"/>
                  </a:lnTo>
                  <a:lnTo>
                    <a:pt x="2016" y="2219"/>
                  </a:lnTo>
                  <a:lnTo>
                    <a:pt x="2016" y="2219"/>
                  </a:lnTo>
                  <a:close/>
                  <a:moveTo>
                    <a:pt x="843" y="2116"/>
                  </a:moveTo>
                  <a:lnTo>
                    <a:pt x="910" y="2266"/>
                  </a:lnTo>
                  <a:lnTo>
                    <a:pt x="849" y="2266"/>
                  </a:lnTo>
                  <a:lnTo>
                    <a:pt x="803" y="2162"/>
                  </a:lnTo>
                  <a:lnTo>
                    <a:pt x="772" y="2199"/>
                  </a:lnTo>
                  <a:lnTo>
                    <a:pt x="772" y="2266"/>
                  </a:lnTo>
                  <a:lnTo>
                    <a:pt x="718" y="2266"/>
                  </a:lnTo>
                  <a:lnTo>
                    <a:pt x="718" y="1977"/>
                  </a:lnTo>
                  <a:lnTo>
                    <a:pt x="772" y="1949"/>
                  </a:lnTo>
                  <a:lnTo>
                    <a:pt x="772" y="2128"/>
                  </a:lnTo>
                  <a:lnTo>
                    <a:pt x="772" y="2128"/>
                  </a:lnTo>
                  <a:lnTo>
                    <a:pt x="794" y="2099"/>
                  </a:lnTo>
                  <a:lnTo>
                    <a:pt x="838" y="2042"/>
                  </a:lnTo>
                  <a:lnTo>
                    <a:pt x="903" y="2042"/>
                  </a:lnTo>
                  <a:lnTo>
                    <a:pt x="843" y="2116"/>
                  </a:lnTo>
                  <a:close/>
                  <a:moveTo>
                    <a:pt x="1105" y="2266"/>
                  </a:moveTo>
                  <a:lnTo>
                    <a:pt x="1049" y="2266"/>
                  </a:lnTo>
                  <a:lnTo>
                    <a:pt x="1049" y="2042"/>
                  </a:lnTo>
                  <a:lnTo>
                    <a:pt x="1105" y="2042"/>
                  </a:lnTo>
                  <a:lnTo>
                    <a:pt x="1105" y="2061"/>
                  </a:lnTo>
                  <a:lnTo>
                    <a:pt x="1105" y="2061"/>
                  </a:lnTo>
                  <a:lnTo>
                    <a:pt x="1110" y="2056"/>
                  </a:lnTo>
                  <a:lnTo>
                    <a:pt x="1116" y="2051"/>
                  </a:lnTo>
                  <a:lnTo>
                    <a:pt x="1123" y="2047"/>
                  </a:lnTo>
                  <a:lnTo>
                    <a:pt x="1129" y="2043"/>
                  </a:lnTo>
                  <a:lnTo>
                    <a:pt x="1137" y="2041"/>
                  </a:lnTo>
                  <a:lnTo>
                    <a:pt x="1145" y="2039"/>
                  </a:lnTo>
                  <a:lnTo>
                    <a:pt x="1153" y="2038"/>
                  </a:lnTo>
                  <a:lnTo>
                    <a:pt x="1162" y="2037"/>
                  </a:lnTo>
                  <a:lnTo>
                    <a:pt x="1162" y="2037"/>
                  </a:lnTo>
                  <a:lnTo>
                    <a:pt x="1172" y="2038"/>
                  </a:lnTo>
                  <a:lnTo>
                    <a:pt x="1180" y="2039"/>
                  </a:lnTo>
                  <a:lnTo>
                    <a:pt x="1188" y="2041"/>
                  </a:lnTo>
                  <a:lnTo>
                    <a:pt x="1197" y="2043"/>
                  </a:lnTo>
                  <a:lnTo>
                    <a:pt x="1204" y="2048"/>
                  </a:lnTo>
                  <a:lnTo>
                    <a:pt x="1210" y="2052"/>
                  </a:lnTo>
                  <a:lnTo>
                    <a:pt x="1217" y="2057"/>
                  </a:lnTo>
                  <a:lnTo>
                    <a:pt x="1223" y="2063"/>
                  </a:lnTo>
                  <a:lnTo>
                    <a:pt x="1227" y="2070"/>
                  </a:lnTo>
                  <a:lnTo>
                    <a:pt x="1232" y="2078"/>
                  </a:lnTo>
                  <a:lnTo>
                    <a:pt x="1235" y="2086"/>
                  </a:lnTo>
                  <a:lnTo>
                    <a:pt x="1238" y="2096"/>
                  </a:lnTo>
                  <a:lnTo>
                    <a:pt x="1240" y="2106"/>
                  </a:lnTo>
                  <a:lnTo>
                    <a:pt x="1242" y="2116"/>
                  </a:lnTo>
                  <a:lnTo>
                    <a:pt x="1243" y="2127"/>
                  </a:lnTo>
                  <a:lnTo>
                    <a:pt x="1244" y="2139"/>
                  </a:lnTo>
                  <a:lnTo>
                    <a:pt x="1244" y="2266"/>
                  </a:lnTo>
                  <a:lnTo>
                    <a:pt x="1188" y="2266"/>
                  </a:lnTo>
                  <a:lnTo>
                    <a:pt x="1188" y="2142"/>
                  </a:lnTo>
                  <a:lnTo>
                    <a:pt x="1188" y="2142"/>
                  </a:lnTo>
                  <a:lnTo>
                    <a:pt x="1187" y="2130"/>
                  </a:lnTo>
                  <a:lnTo>
                    <a:pt x="1186" y="2118"/>
                  </a:lnTo>
                  <a:lnTo>
                    <a:pt x="1183" y="2109"/>
                  </a:lnTo>
                  <a:lnTo>
                    <a:pt x="1178" y="2101"/>
                  </a:lnTo>
                  <a:lnTo>
                    <a:pt x="1173" y="2096"/>
                  </a:lnTo>
                  <a:lnTo>
                    <a:pt x="1166" y="2091"/>
                  </a:lnTo>
                  <a:lnTo>
                    <a:pt x="1157" y="2089"/>
                  </a:lnTo>
                  <a:lnTo>
                    <a:pt x="1147" y="2088"/>
                  </a:lnTo>
                  <a:lnTo>
                    <a:pt x="1147" y="2088"/>
                  </a:lnTo>
                  <a:lnTo>
                    <a:pt x="1138" y="2089"/>
                  </a:lnTo>
                  <a:lnTo>
                    <a:pt x="1129" y="2091"/>
                  </a:lnTo>
                  <a:lnTo>
                    <a:pt x="1122" y="2096"/>
                  </a:lnTo>
                  <a:lnTo>
                    <a:pt x="1116" y="2102"/>
                  </a:lnTo>
                  <a:lnTo>
                    <a:pt x="1112" y="2109"/>
                  </a:lnTo>
                  <a:lnTo>
                    <a:pt x="1108" y="2119"/>
                  </a:lnTo>
                  <a:lnTo>
                    <a:pt x="1106" y="2130"/>
                  </a:lnTo>
                  <a:lnTo>
                    <a:pt x="1105" y="2142"/>
                  </a:lnTo>
                  <a:lnTo>
                    <a:pt x="1105" y="2266"/>
                  </a:lnTo>
                  <a:close/>
                  <a:moveTo>
                    <a:pt x="1418" y="2058"/>
                  </a:moveTo>
                  <a:lnTo>
                    <a:pt x="1418" y="2058"/>
                  </a:lnTo>
                  <a:lnTo>
                    <a:pt x="1413" y="2053"/>
                  </a:lnTo>
                  <a:lnTo>
                    <a:pt x="1407" y="2049"/>
                  </a:lnTo>
                  <a:lnTo>
                    <a:pt x="1402" y="2046"/>
                  </a:lnTo>
                  <a:lnTo>
                    <a:pt x="1395" y="2042"/>
                  </a:lnTo>
                  <a:lnTo>
                    <a:pt x="1388" y="2040"/>
                  </a:lnTo>
                  <a:lnTo>
                    <a:pt x="1382" y="2039"/>
                  </a:lnTo>
                  <a:lnTo>
                    <a:pt x="1375" y="2038"/>
                  </a:lnTo>
                  <a:lnTo>
                    <a:pt x="1368" y="2037"/>
                  </a:lnTo>
                  <a:lnTo>
                    <a:pt x="1368" y="2037"/>
                  </a:lnTo>
                  <a:lnTo>
                    <a:pt x="1358" y="2038"/>
                  </a:lnTo>
                  <a:lnTo>
                    <a:pt x="1349" y="2039"/>
                  </a:lnTo>
                  <a:lnTo>
                    <a:pt x="1340" y="2041"/>
                  </a:lnTo>
                  <a:lnTo>
                    <a:pt x="1332" y="2046"/>
                  </a:lnTo>
                  <a:lnTo>
                    <a:pt x="1324" y="2049"/>
                  </a:lnTo>
                  <a:lnTo>
                    <a:pt x="1317" y="2055"/>
                  </a:lnTo>
                  <a:lnTo>
                    <a:pt x="1310" y="2061"/>
                  </a:lnTo>
                  <a:lnTo>
                    <a:pt x="1304" y="2068"/>
                  </a:lnTo>
                  <a:lnTo>
                    <a:pt x="1298" y="2076"/>
                  </a:lnTo>
                  <a:lnTo>
                    <a:pt x="1294" y="2085"/>
                  </a:lnTo>
                  <a:lnTo>
                    <a:pt x="1289" y="2093"/>
                  </a:lnTo>
                  <a:lnTo>
                    <a:pt x="1286" y="2105"/>
                  </a:lnTo>
                  <a:lnTo>
                    <a:pt x="1284" y="2115"/>
                  </a:lnTo>
                  <a:lnTo>
                    <a:pt x="1282" y="2127"/>
                  </a:lnTo>
                  <a:lnTo>
                    <a:pt x="1280" y="2139"/>
                  </a:lnTo>
                  <a:lnTo>
                    <a:pt x="1280" y="2151"/>
                  </a:lnTo>
                  <a:lnTo>
                    <a:pt x="1280" y="2151"/>
                  </a:lnTo>
                  <a:lnTo>
                    <a:pt x="1280" y="2166"/>
                  </a:lnTo>
                  <a:lnTo>
                    <a:pt x="1282" y="2178"/>
                  </a:lnTo>
                  <a:lnTo>
                    <a:pt x="1284" y="2190"/>
                  </a:lnTo>
                  <a:lnTo>
                    <a:pt x="1286" y="2202"/>
                  </a:lnTo>
                  <a:lnTo>
                    <a:pt x="1289" y="2212"/>
                  </a:lnTo>
                  <a:lnTo>
                    <a:pt x="1294" y="2222"/>
                  </a:lnTo>
                  <a:lnTo>
                    <a:pt x="1298" y="2231"/>
                  </a:lnTo>
                  <a:lnTo>
                    <a:pt x="1304" y="2239"/>
                  </a:lnTo>
                  <a:lnTo>
                    <a:pt x="1309" y="2247"/>
                  </a:lnTo>
                  <a:lnTo>
                    <a:pt x="1316" y="2252"/>
                  </a:lnTo>
                  <a:lnTo>
                    <a:pt x="1323" y="2258"/>
                  </a:lnTo>
                  <a:lnTo>
                    <a:pt x="1330" y="2262"/>
                  </a:lnTo>
                  <a:lnTo>
                    <a:pt x="1339" y="2266"/>
                  </a:lnTo>
                  <a:lnTo>
                    <a:pt x="1348" y="2269"/>
                  </a:lnTo>
                  <a:lnTo>
                    <a:pt x="1357" y="2270"/>
                  </a:lnTo>
                  <a:lnTo>
                    <a:pt x="1367" y="2271"/>
                  </a:lnTo>
                  <a:lnTo>
                    <a:pt x="1367" y="2271"/>
                  </a:lnTo>
                  <a:lnTo>
                    <a:pt x="1374" y="2270"/>
                  </a:lnTo>
                  <a:lnTo>
                    <a:pt x="1382" y="2269"/>
                  </a:lnTo>
                  <a:lnTo>
                    <a:pt x="1388" y="2268"/>
                  </a:lnTo>
                  <a:lnTo>
                    <a:pt x="1395" y="2266"/>
                  </a:lnTo>
                  <a:lnTo>
                    <a:pt x="1401" y="2262"/>
                  </a:lnTo>
                  <a:lnTo>
                    <a:pt x="1407" y="2259"/>
                  </a:lnTo>
                  <a:lnTo>
                    <a:pt x="1413" y="2255"/>
                  </a:lnTo>
                  <a:lnTo>
                    <a:pt x="1418" y="2249"/>
                  </a:lnTo>
                  <a:lnTo>
                    <a:pt x="1418" y="2255"/>
                  </a:lnTo>
                  <a:lnTo>
                    <a:pt x="1418" y="2255"/>
                  </a:lnTo>
                  <a:lnTo>
                    <a:pt x="1418" y="2264"/>
                  </a:lnTo>
                  <a:lnTo>
                    <a:pt x="1417" y="2274"/>
                  </a:lnTo>
                  <a:lnTo>
                    <a:pt x="1414" y="2284"/>
                  </a:lnTo>
                  <a:lnTo>
                    <a:pt x="1412" y="2288"/>
                  </a:lnTo>
                  <a:lnTo>
                    <a:pt x="1409" y="2293"/>
                  </a:lnTo>
                  <a:lnTo>
                    <a:pt x="1405" y="2297"/>
                  </a:lnTo>
                  <a:lnTo>
                    <a:pt x="1401" y="2301"/>
                  </a:lnTo>
                  <a:lnTo>
                    <a:pt x="1395" y="2305"/>
                  </a:lnTo>
                  <a:lnTo>
                    <a:pt x="1388" y="2308"/>
                  </a:lnTo>
                  <a:lnTo>
                    <a:pt x="1379" y="2310"/>
                  </a:lnTo>
                  <a:lnTo>
                    <a:pt x="1370" y="2313"/>
                  </a:lnTo>
                  <a:lnTo>
                    <a:pt x="1359" y="2314"/>
                  </a:lnTo>
                  <a:lnTo>
                    <a:pt x="1346" y="2314"/>
                  </a:lnTo>
                  <a:lnTo>
                    <a:pt x="1344" y="2314"/>
                  </a:lnTo>
                  <a:lnTo>
                    <a:pt x="1364" y="2357"/>
                  </a:lnTo>
                  <a:lnTo>
                    <a:pt x="1365" y="2357"/>
                  </a:lnTo>
                  <a:lnTo>
                    <a:pt x="1365" y="2357"/>
                  </a:lnTo>
                  <a:lnTo>
                    <a:pt x="1378" y="2357"/>
                  </a:lnTo>
                  <a:lnTo>
                    <a:pt x="1390" y="2356"/>
                  </a:lnTo>
                  <a:lnTo>
                    <a:pt x="1402" y="2353"/>
                  </a:lnTo>
                  <a:lnTo>
                    <a:pt x="1413" y="2350"/>
                  </a:lnTo>
                  <a:lnTo>
                    <a:pt x="1423" y="2346"/>
                  </a:lnTo>
                  <a:lnTo>
                    <a:pt x="1432" y="2341"/>
                  </a:lnTo>
                  <a:lnTo>
                    <a:pt x="1439" y="2336"/>
                  </a:lnTo>
                  <a:lnTo>
                    <a:pt x="1446" y="2329"/>
                  </a:lnTo>
                  <a:lnTo>
                    <a:pt x="1453" y="2321"/>
                  </a:lnTo>
                  <a:lnTo>
                    <a:pt x="1458" y="2314"/>
                  </a:lnTo>
                  <a:lnTo>
                    <a:pt x="1463" y="2304"/>
                  </a:lnTo>
                  <a:lnTo>
                    <a:pt x="1466" y="2294"/>
                  </a:lnTo>
                  <a:lnTo>
                    <a:pt x="1469" y="2284"/>
                  </a:lnTo>
                  <a:lnTo>
                    <a:pt x="1472" y="2271"/>
                  </a:lnTo>
                  <a:lnTo>
                    <a:pt x="1473" y="2259"/>
                  </a:lnTo>
                  <a:lnTo>
                    <a:pt x="1473" y="2246"/>
                  </a:lnTo>
                  <a:lnTo>
                    <a:pt x="1473" y="2042"/>
                  </a:lnTo>
                  <a:lnTo>
                    <a:pt x="1418" y="2042"/>
                  </a:lnTo>
                  <a:lnTo>
                    <a:pt x="1418" y="2058"/>
                  </a:lnTo>
                  <a:close/>
                  <a:moveTo>
                    <a:pt x="1418" y="2110"/>
                  </a:moveTo>
                  <a:lnTo>
                    <a:pt x="1418" y="2198"/>
                  </a:lnTo>
                  <a:lnTo>
                    <a:pt x="1418" y="2198"/>
                  </a:lnTo>
                  <a:lnTo>
                    <a:pt x="1411" y="2206"/>
                  </a:lnTo>
                  <a:lnTo>
                    <a:pt x="1403" y="2214"/>
                  </a:lnTo>
                  <a:lnTo>
                    <a:pt x="1397" y="2216"/>
                  </a:lnTo>
                  <a:lnTo>
                    <a:pt x="1392" y="2218"/>
                  </a:lnTo>
                  <a:lnTo>
                    <a:pt x="1386" y="2219"/>
                  </a:lnTo>
                  <a:lnTo>
                    <a:pt x="1378" y="2220"/>
                  </a:lnTo>
                  <a:lnTo>
                    <a:pt x="1378" y="2220"/>
                  </a:lnTo>
                  <a:lnTo>
                    <a:pt x="1372" y="2219"/>
                  </a:lnTo>
                  <a:lnTo>
                    <a:pt x="1364" y="2217"/>
                  </a:lnTo>
                  <a:lnTo>
                    <a:pt x="1357" y="2214"/>
                  </a:lnTo>
                  <a:lnTo>
                    <a:pt x="1350" y="2207"/>
                  </a:lnTo>
                  <a:lnTo>
                    <a:pt x="1345" y="2198"/>
                  </a:lnTo>
                  <a:lnTo>
                    <a:pt x="1340" y="2186"/>
                  </a:lnTo>
                  <a:lnTo>
                    <a:pt x="1338" y="2170"/>
                  </a:lnTo>
                  <a:lnTo>
                    <a:pt x="1337" y="2150"/>
                  </a:lnTo>
                  <a:lnTo>
                    <a:pt x="1337" y="2150"/>
                  </a:lnTo>
                  <a:lnTo>
                    <a:pt x="1338" y="2133"/>
                  </a:lnTo>
                  <a:lnTo>
                    <a:pt x="1340" y="2119"/>
                  </a:lnTo>
                  <a:lnTo>
                    <a:pt x="1345" y="2108"/>
                  </a:lnTo>
                  <a:lnTo>
                    <a:pt x="1350" y="2100"/>
                  </a:lnTo>
                  <a:lnTo>
                    <a:pt x="1357" y="2095"/>
                  </a:lnTo>
                  <a:lnTo>
                    <a:pt x="1364" y="2090"/>
                  </a:lnTo>
                  <a:lnTo>
                    <a:pt x="1372" y="2089"/>
                  </a:lnTo>
                  <a:lnTo>
                    <a:pt x="1378" y="2088"/>
                  </a:lnTo>
                  <a:lnTo>
                    <a:pt x="1378" y="2088"/>
                  </a:lnTo>
                  <a:lnTo>
                    <a:pt x="1386" y="2089"/>
                  </a:lnTo>
                  <a:lnTo>
                    <a:pt x="1393" y="2090"/>
                  </a:lnTo>
                  <a:lnTo>
                    <a:pt x="1398" y="2092"/>
                  </a:lnTo>
                  <a:lnTo>
                    <a:pt x="1404" y="2096"/>
                  </a:lnTo>
                  <a:lnTo>
                    <a:pt x="1408" y="2099"/>
                  </a:lnTo>
                  <a:lnTo>
                    <a:pt x="1412" y="2102"/>
                  </a:lnTo>
                  <a:lnTo>
                    <a:pt x="1418" y="2110"/>
                  </a:lnTo>
                  <a:lnTo>
                    <a:pt x="1418" y="2110"/>
                  </a:lnTo>
                  <a:close/>
                  <a:moveTo>
                    <a:pt x="945" y="2042"/>
                  </a:moveTo>
                  <a:lnTo>
                    <a:pt x="1000" y="2042"/>
                  </a:lnTo>
                  <a:lnTo>
                    <a:pt x="1000" y="2139"/>
                  </a:lnTo>
                  <a:lnTo>
                    <a:pt x="1000" y="2266"/>
                  </a:lnTo>
                  <a:lnTo>
                    <a:pt x="945" y="2266"/>
                  </a:lnTo>
                  <a:lnTo>
                    <a:pt x="945" y="2042"/>
                  </a:lnTo>
                  <a:close/>
                  <a:moveTo>
                    <a:pt x="1000" y="1982"/>
                  </a:moveTo>
                  <a:lnTo>
                    <a:pt x="1000" y="2010"/>
                  </a:lnTo>
                  <a:lnTo>
                    <a:pt x="945" y="2010"/>
                  </a:lnTo>
                  <a:lnTo>
                    <a:pt x="945" y="1954"/>
                  </a:lnTo>
                  <a:lnTo>
                    <a:pt x="1000" y="1954"/>
                  </a:lnTo>
                  <a:lnTo>
                    <a:pt x="1000" y="1982"/>
                  </a:lnTo>
                  <a:close/>
                  <a:moveTo>
                    <a:pt x="2325" y="1977"/>
                  </a:moveTo>
                  <a:lnTo>
                    <a:pt x="2381" y="1949"/>
                  </a:lnTo>
                  <a:lnTo>
                    <a:pt x="2381" y="2144"/>
                  </a:lnTo>
                  <a:lnTo>
                    <a:pt x="2381" y="2266"/>
                  </a:lnTo>
                  <a:lnTo>
                    <a:pt x="2325" y="2266"/>
                  </a:lnTo>
                  <a:lnTo>
                    <a:pt x="2325" y="1977"/>
                  </a:lnTo>
                  <a:close/>
                  <a:moveTo>
                    <a:pt x="400" y="762"/>
                  </a:moveTo>
                  <a:lnTo>
                    <a:pt x="856" y="762"/>
                  </a:lnTo>
                  <a:lnTo>
                    <a:pt x="856" y="498"/>
                  </a:lnTo>
                  <a:lnTo>
                    <a:pt x="400" y="498"/>
                  </a:lnTo>
                  <a:lnTo>
                    <a:pt x="400" y="290"/>
                  </a:lnTo>
                  <a:lnTo>
                    <a:pt x="905" y="290"/>
                  </a:lnTo>
                  <a:lnTo>
                    <a:pt x="737" y="0"/>
                  </a:lnTo>
                  <a:lnTo>
                    <a:pt x="22" y="0"/>
                  </a:lnTo>
                  <a:lnTo>
                    <a:pt x="22" y="1261"/>
                  </a:lnTo>
                  <a:lnTo>
                    <a:pt x="1030" y="1261"/>
                  </a:lnTo>
                  <a:lnTo>
                    <a:pt x="1030" y="970"/>
                  </a:lnTo>
                  <a:lnTo>
                    <a:pt x="400" y="970"/>
                  </a:lnTo>
                  <a:lnTo>
                    <a:pt x="400" y="762"/>
                  </a:lnTo>
                  <a:close/>
                  <a:moveTo>
                    <a:pt x="1702" y="0"/>
                  </a:moveTo>
                  <a:lnTo>
                    <a:pt x="1487" y="411"/>
                  </a:lnTo>
                  <a:lnTo>
                    <a:pt x="1274" y="0"/>
                  </a:lnTo>
                  <a:lnTo>
                    <a:pt x="856" y="0"/>
                  </a:lnTo>
                  <a:lnTo>
                    <a:pt x="1296" y="762"/>
                  </a:lnTo>
                  <a:lnTo>
                    <a:pt x="1296" y="1261"/>
                  </a:lnTo>
                  <a:lnTo>
                    <a:pt x="1673" y="1261"/>
                  </a:lnTo>
                  <a:lnTo>
                    <a:pt x="1673" y="762"/>
                  </a:lnTo>
                  <a:lnTo>
                    <a:pt x="2114" y="0"/>
                  </a:lnTo>
                  <a:lnTo>
                    <a:pt x="1702"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3660086642"/>
      </p:ext>
    </p:extLst>
  </p:cSld>
  <p:clrMapOvr>
    <a:masterClrMapping/>
  </p:clrMapOvr>
  <p:extLst>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Approved question wide">
    <p:spTree>
      <p:nvGrpSpPr>
        <p:cNvPr id="1" name=""/>
        <p:cNvGrpSpPr/>
        <p:nvPr/>
      </p:nvGrpSpPr>
      <p:grpSpPr>
        <a:xfrm>
          <a:off x="0" y="0"/>
          <a:ext cx="0" cy="0"/>
          <a:chOff x="0" y="0"/>
          <a:chExt cx="0" cy="0"/>
        </a:xfrm>
      </p:grpSpPr>
      <p:pic>
        <p:nvPicPr>
          <p:cNvPr id="119" name="Picture 118">
            <a:extLst>
              <a:ext uri="{FF2B5EF4-FFF2-40B4-BE49-F238E27FC236}">
                <a16:creationId xmlns:a16="http://schemas.microsoft.com/office/drawing/2014/main" id="{EAA736A0-D2E9-4CA1-BF9F-5E33CF39B83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57200"/>
            <a:ext cx="4654295" cy="3930900"/>
          </a:xfrm>
          <a:prstGeom prst="rect">
            <a:avLst/>
          </a:prstGeom>
        </p:spPr>
      </p:pic>
      <p:grpSp>
        <p:nvGrpSpPr>
          <p:cNvPr id="79" name="Group 4">
            <a:extLst>
              <a:ext uri="{FF2B5EF4-FFF2-40B4-BE49-F238E27FC236}">
                <a16:creationId xmlns:a16="http://schemas.microsoft.com/office/drawing/2014/main" id="{A159D8C9-C19B-4DF7-9C5A-22EDB8A5FB96}"/>
              </a:ext>
            </a:extLst>
          </p:cNvPr>
          <p:cNvGrpSpPr>
            <a:grpSpLocks noChangeAspect="1"/>
          </p:cNvGrpSpPr>
          <p:nvPr userDrawn="1"/>
        </p:nvGrpSpPr>
        <p:grpSpPr bwMode="auto">
          <a:xfrm>
            <a:off x="7710488" y="5340350"/>
            <a:ext cx="987425" cy="1157288"/>
            <a:chOff x="4857" y="3364"/>
            <a:chExt cx="622" cy="729"/>
          </a:xfrm>
        </p:grpSpPr>
        <p:sp>
          <p:nvSpPr>
            <p:cNvPr id="80" name="AutoShape 3">
              <a:extLst>
                <a:ext uri="{FF2B5EF4-FFF2-40B4-BE49-F238E27FC236}">
                  <a16:creationId xmlns:a16="http://schemas.microsoft.com/office/drawing/2014/main" id="{D95FB310-FD8D-4315-8C3A-8966DC1515AB}"/>
                </a:ext>
              </a:extLst>
            </p:cNvPr>
            <p:cNvSpPr>
              <a:spLocks noChangeAspect="1" noChangeArrowheads="1" noTextEdit="1"/>
            </p:cNvSpPr>
            <p:nvPr userDrawn="1"/>
          </p:nvSpPr>
          <p:spPr bwMode="auto">
            <a:xfrm>
              <a:off x="4857" y="3364"/>
              <a:ext cx="622" cy="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1" name="Freeform 5">
              <a:extLst>
                <a:ext uri="{FF2B5EF4-FFF2-40B4-BE49-F238E27FC236}">
                  <a16:creationId xmlns:a16="http://schemas.microsoft.com/office/drawing/2014/main" id="{B0F72F2B-2B88-4D56-A5C3-5C83787BA011}"/>
                </a:ext>
              </a:extLst>
            </p:cNvPr>
            <p:cNvSpPr>
              <a:spLocks/>
            </p:cNvSpPr>
            <p:nvPr userDrawn="1"/>
          </p:nvSpPr>
          <p:spPr bwMode="auto">
            <a:xfrm>
              <a:off x="4857" y="3364"/>
              <a:ext cx="498" cy="182"/>
            </a:xfrm>
            <a:custGeom>
              <a:avLst/>
              <a:gdLst>
                <a:gd name="T0" fmla="*/ 2491 w 2491"/>
                <a:gd name="T1" fmla="*/ 0 h 910"/>
                <a:gd name="T2" fmla="*/ 0 w 2491"/>
                <a:gd name="T3" fmla="*/ 910 h 910"/>
                <a:gd name="T4" fmla="*/ 2491 w 2491"/>
                <a:gd name="T5" fmla="*/ 469 h 910"/>
                <a:gd name="T6" fmla="*/ 2491 w 2491"/>
                <a:gd name="T7" fmla="*/ 0 h 910"/>
              </a:gdLst>
              <a:ahLst/>
              <a:cxnLst>
                <a:cxn ang="0">
                  <a:pos x="T0" y="T1"/>
                </a:cxn>
                <a:cxn ang="0">
                  <a:pos x="T2" y="T3"/>
                </a:cxn>
                <a:cxn ang="0">
                  <a:pos x="T4" y="T5"/>
                </a:cxn>
                <a:cxn ang="0">
                  <a:pos x="T6" y="T7"/>
                </a:cxn>
              </a:cxnLst>
              <a:rect l="0" t="0" r="r" b="b"/>
              <a:pathLst>
                <a:path w="2491" h="910">
                  <a:moveTo>
                    <a:pt x="2491" y="0"/>
                  </a:moveTo>
                  <a:lnTo>
                    <a:pt x="0" y="910"/>
                  </a:lnTo>
                  <a:lnTo>
                    <a:pt x="2491" y="469"/>
                  </a:lnTo>
                  <a:lnTo>
                    <a:pt x="2491" y="0"/>
                  </a:lnTo>
                  <a:close/>
                </a:path>
              </a:pathLst>
            </a:custGeom>
            <a:solidFill>
              <a:srgbClr val="FE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2" name="Freeform 6">
              <a:extLst>
                <a:ext uri="{FF2B5EF4-FFF2-40B4-BE49-F238E27FC236}">
                  <a16:creationId xmlns:a16="http://schemas.microsoft.com/office/drawing/2014/main" id="{900DB62A-8F2A-4742-9C40-2FC7AA18235B}"/>
                </a:ext>
              </a:extLst>
            </p:cNvPr>
            <p:cNvSpPr>
              <a:spLocks noEditPoints="1"/>
            </p:cNvSpPr>
            <p:nvPr userDrawn="1"/>
          </p:nvSpPr>
          <p:spPr bwMode="auto">
            <a:xfrm>
              <a:off x="4857" y="3622"/>
              <a:ext cx="622" cy="471"/>
            </a:xfrm>
            <a:custGeom>
              <a:avLst/>
              <a:gdLst>
                <a:gd name="T0" fmla="*/ 235 w 3110"/>
                <a:gd name="T1" fmla="*/ 1600 h 2357"/>
                <a:gd name="T2" fmla="*/ 255 w 3110"/>
                <a:gd name="T3" fmla="*/ 1809 h 2357"/>
                <a:gd name="T4" fmla="*/ 152 w 3110"/>
                <a:gd name="T5" fmla="*/ 1823 h 2357"/>
                <a:gd name="T6" fmla="*/ 353 w 3110"/>
                <a:gd name="T7" fmla="*/ 1774 h 2357"/>
                <a:gd name="T8" fmla="*/ 419 w 3110"/>
                <a:gd name="T9" fmla="*/ 1871 h 2357"/>
                <a:gd name="T10" fmla="*/ 1148 w 3110"/>
                <a:gd name="T11" fmla="*/ 1664 h 2357"/>
                <a:gd name="T12" fmla="*/ 1225 w 3110"/>
                <a:gd name="T13" fmla="*/ 1751 h 2357"/>
                <a:gd name="T14" fmla="*/ 701 w 3110"/>
                <a:gd name="T15" fmla="*/ 1558 h 2357"/>
                <a:gd name="T16" fmla="*/ 744 w 3110"/>
                <a:gd name="T17" fmla="*/ 1723 h 2357"/>
                <a:gd name="T18" fmla="*/ 866 w 3110"/>
                <a:gd name="T19" fmla="*/ 1868 h 2357"/>
                <a:gd name="T20" fmla="*/ 838 w 3110"/>
                <a:gd name="T21" fmla="*/ 1696 h 2357"/>
                <a:gd name="T22" fmla="*/ 2035 w 3110"/>
                <a:gd name="T23" fmla="*/ 1874 h 2357"/>
                <a:gd name="T24" fmla="*/ 2173 w 3110"/>
                <a:gd name="T25" fmla="*/ 1760 h 2357"/>
                <a:gd name="T26" fmla="*/ 2115 w 3110"/>
                <a:gd name="T27" fmla="*/ 1743 h 2357"/>
                <a:gd name="T28" fmla="*/ 2074 w 3110"/>
                <a:gd name="T29" fmla="*/ 1696 h 2357"/>
                <a:gd name="T30" fmla="*/ 1318 w 3110"/>
                <a:gd name="T31" fmla="*/ 1748 h 2357"/>
                <a:gd name="T32" fmla="*/ 1455 w 3110"/>
                <a:gd name="T33" fmla="*/ 1858 h 2357"/>
                <a:gd name="T34" fmla="*/ 1484 w 3110"/>
                <a:gd name="T35" fmla="*/ 1938 h 2357"/>
                <a:gd name="T36" fmla="*/ 1378 w 3110"/>
                <a:gd name="T37" fmla="*/ 1794 h 2357"/>
                <a:gd name="T38" fmla="*/ 1740 w 3110"/>
                <a:gd name="T39" fmla="*/ 1690 h 2357"/>
                <a:gd name="T40" fmla="*/ 1644 w 3110"/>
                <a:gd name="T41" fmla="*/ 1791 h 2357"/>
                <a:gd name="T42" fmla="*/ 1835 w 3110"/>
                <a:gd name="T43" fmla="*/ 1723 h 2357"/>
                <a:gd name="T44" fmla="*/ 1698 w 3110"/>
                <a:gd name="T45" fmla="*/ 1800 h 2357"/>
                <a:gd name="T46" fmla="*/ 1721 w 3110"/>
                <a:gd name="T47" fmla="*/ 1831 h 2357"/>
                <a:gd name="T48" fmla="*/ 2256 w 3110"/>
                <a:gd name="T49" fmla="*/ 1780 h 2357"/>
                <a:gd name="T50" fmla="*/ 2243 w 3110"/>
                <a:gd name="T51" fmla="*/ 1665 h 2357"/>
                <a:gd name="T52" fmla="*/ 2306 w 3110"/>
                <a:gd name="T53" fmla="*/ 1880 h 2357"/>
                <a:gd name="T54" fmla="*/ 2338 w 3110"/>
                <a:gd name="T55" fmla="*/ 1722 h 2357"/>
                <a:gd name="T56" fmla="*/ 2929 w 3110"/>
                <a:gd name="T57" fmla="*/ 1763 h 2357"/>
                <a:gd name="T58" fmla="*/ 2750 w 3110"/>
                <a:gd name="T59" fmla="*/ 1695 h 2357"/>
                <a:gd name="T60" fmla="*/ 2872 w 3110"/>
                <a:gd name="T61" fmla="*/ 1874 h 2357"/>
                <a:gd name="T62" fmla="*/ 2658 w 3110"/>
                <a:gd name="T63" fmla="*/ 1797 h 2357"/>
                <a:gd name="T64" fmla="*/ 2623 w 3110"/>
                <a:gd name="T65" fmla="*/ 1867 h 2357"/>
                <a:gd name="T66" fmla="*/ 2482 w 3110"/>
                <a:gd name="T67" fmla="*/ 1876 h 2357"/>
                <a:gd name="T68" fmla="*/ 2513 w 3110"/>
                <a:gd name="T69" fmla="*/ 1825 h 2357"/>
                <a:gd name="T70" fmla="*/ 3019 w 3110"/>
                <a:gd name="T71" fmla="*/ 1651 h 2357"/>
                <a:gd name="T72" fmla="*/ 981 w 3110"/>
                <a:gd name="T73" fmla="*/ 1874 h 2357"/>
                <a:gd name="T74" fmla="*/ 2433 w 3110"/>
                <a:gd name="T75" fmla="*/ 2085 h 2357"/>
                <a:gd name="T76" fmla="*/ 2528 w 3110"/>
                <a:gd name="T77" fmla="*/ 2268 h 2357"/>
                <a:gd name="T78" fmla="*/ 2503 w 3110"/>
                <a:gd name="T79" fmla="*/ 2090 h 2357"/>
                <a:gd name="T80" fmla="*/ 631 w 3110"/>
                <a:gd name="T81" fmla="*/ 2093 h 2357"/>
                <a:gd name="T82" fmla="*/ 677 w 3110"/>
                <a:gd name="T83" fmla="*/ 2105 h 2357"/>
                <a:gd name="T84" fmla="*/ 203 w 3110"/>
                <a:gd name="T85" fmla="*/ 2151 h 2357"/>
                <a:gd name="T86" fmla="*/ 312 w 3110"/>
                <a:gd name="T87" fmla="*/ 2190 h 2357"/>
                <a:gd name="T88" fmla="*/ 507 w 3110"/>
                <a:gd name="T89" fmla="*/ 2190 h 2357"/>
                <a:gd name="T90" fmla="*/ 377 w 3110"/>
                <a:gd name="T91" fmla="*/ 2201 h 2357"/>
                <a:gd name="T92" fmla="*/ 442 w 3110"/>
                <a:gd name="T93" fmla="*/ 2201 h 2357"/>
                <a:gd name="T94" fmla="*/ 2213 w 3110"/>
                <a:gd name="T95" fmla="*/ 2056 h 2357"/>
                <a:gd name="T96" fmla="*/ 1608 w 3110"/>
                <a:gd name="T97" fmla="*/ 2042 h 2357"/>
                <a:gd name="T98" fmla="*/ 1951 w 3110"/>
                <a:gd name="T99" fmla="*/ 2062 h 2357"/>
                <a:gd name="T100" fmla="*/ 2016 w 3110"/>
                <a:gd name="T101" fmla="*/ 2271 h 2357"/>
                <a:gd name="T102" fmla="*/ 2075 w 3110"/>
                <a:gd name="T103" fmla="*/ 2057 h 2357"/>
                <a:gd name="T104" fmla="*/ 2016 w 3110"/>
                <a:gd name="T105" fmla="*/ 2089 h 2357"/>
                <a:gd name="T106" fmla="*/ 772 w 3110"/>
                <a:gd name="T107" fmla="*/ 1949 h 2357"/>
                <a:gd name="T108" fmla="*/ 1210 w 3110"/>
                <a:gd name="T109" fmla="*/ 2052 h 2357"/>
                <a:gd name="T110" fmla="*/ 1116 w 3110"/>
                <a:gd name="T111" fmla="*/ 2102 h 2357"/>
                <a:gd name="T112" fmla="*/ 1289 w 3110"/>
                <a:gd name="T113" fmla="*/ 2093 h 2357"/>
                <a:gd name="T114" fmla="*/ 1395 w 3110"/>
                <a:gd name="T115" fmla="*/ 2266 h 2357"/>
                <a:gd name="T116" fmla="*/ 1413 w 3110"/>
                <a:gd name="T117" fmla="*/ 2350 h 2357"/>
                <a:gd name="T118" fmla="*/ 1364 w 3110"/>
                <a:gd name="T119" fmla="*/ 2217 h 2357"/>
                <a:gd name="T120" fmla="*/ 1000 w 3110"/>
                <a:gd name="T121" fmla="*/ 2139 h 2357"/>
                <a:gd name="T122" fmla="*/ 400 w 3110"/>
                <a:gd name="T123" fmla="*/ 970 h 2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0" h="2357">
                  <a:moveTo>
                    <a:pt x="259" y="1777"/>
                  </a:moveTo>
                  <a:lnTo>
                    <a:pt x="259" y="1777"/>
                  </a:lnTo>
                  <a:lnTo>
                    <a:pt x="259" y="1769"/>
                  </a:lnTo>
                  <a:lnTo>
                    <a:pt x="258" y="1762"/>
                  </a:lnTo>
                  <a:lnTo>
                    <a:pt x="255" y="1749"/>
                  </a:lnTo>
                  <a:lnTo>
                    <a:pt x="249" y="1738"/>
                  </a:lnTo>
                  <a:lnTo>
                    <a:pt x="242" y="1729"/>
                  </a:lnTo>
                  <a:lnTo>
                    <a:pt x="235" y="1722"/>
                  </a:lnTo>
                  <a:lnTo>
                    <a:pt x="227" y="1717"/>
                  </a:lnTo>
                  <a:lnTo>
                    <a:pt x="220" y="1712"/>
                  </a:lnTo>
                  <a:lnTo>
                    <a:pt x="213" y="1709"/>
                  </a:lnTo>
                  <a:lnTo>
                    <a:pt x="213" y="1709"/>
                  </a:lnTo>
                  <a:lnTo>
                    <a:pt x="221" y="1703"/>
                  </a:lnTo>
                  <a:lnTo>
                    <a:pt x="228" y="1698"/>
                  </a:lnTo>
                  <a:lnTo>
                    <a:pt x="233" y="1691"/>
                  </a:lnTo>
                  <a:lnTo>
                    <a:pt x="239" y="1683"/>
                  </a:lnTo>
                  <a:lnTo>
                    <a:pt x="243" y="1675"/>
                  </a:lnTo>
                  <a:lnTo>
                    <a:pt x="246" y="1666"/>
                  </a:lnTo>
                  <a:lnTo>
                    <a:pt x="248" y="1658"/>
                  </a:lnTo>
                  <a:lnTo>
                    <a:pt x="248" y="1648"/>
                  </a:lnTo>
                  <a:lnTo>
                    <a:pt x="248" y="1648"/>
                  </a:lnTo>
                  <a:lnTo>
                    <a:pt x="248" y="1639"/>
                  </a:lnTo>
                  <a:lnTo>
                    <a:pt x="247" y="1630"/>
                  </a:lnTo>
                  <a:lnTo>
                    <a:pt x="245" y="1622"/>
                  </a:lnTo>
                  <a:lnTo>
                    <a:pt x="242" y="1614"/>
                  </a:lnTo>
                  <a:lnTo>
                    <a:pt x="239" y="1606"/>
                  </a:lnTo>
                  <a:lnTo>
                    <a:pt x="235" y="1600"/>
                  </a:lnTo>
                  <a:lnTo>
                    <a:pt x="229" y="1594"/>
                  </a:lnTo>
                  <a:lnTo>
                    <a:pt x="223" y="1589"/>
                  </a:lnTo>
                  <a:lnTo>
                    <a:pt x="217" y="1584"/>
                  </a:lnTo>
                  <a:lnTo>
                    <a:pt x="210" y="1580"/>
                  </a:lnTo>
                  <a:lnTo>
                    <a:pt x="202" y="1576"/>
                  </a:lnTo>
                  <a:lnTo>
                    <a:pt x="193" y="1573"/>
                  </a:lnTo>
                  <a:lnTo>
                    <a:pt x="185" y="1571"/>
                  </a:lnTo>
                  <a:lnTo>
                    <a:pt x="175" y="1569"/>
                  </a:lnTo>
                  <a:lnTo>
                    <a:pt x="165" y="1569"/>
                  </a:lnTo>
                  <a:lnTo>
                    <a:pt x="153" y="1568"/>
                  </a:lnTo>
                  <a:lnTo>
                    <a:pt x="22" y="1568"/>
                  </a:lnTo>
                  <a:lnTo>
                    <a:pt x="22" y="1874"/>
                  </a:lnTo>
                  <a:lnTo>
                    <a:pt x="152" y="1874"/>
                  </a:lnTo>
                  <a:lnTo>
                    <a:pt x="152" y="1874"/>
                  </a:lnTo>
                  <a:lnTo>
                    <a:pt x="165" y="1874"/>
                  </a:lnTo>
                  <a:lnTo>
                    <a:pt x="176" y="1873"/>
                  </a:lnTo>
                  <a:lnTo>
                    <a:pt x="187" y="1871"/>
                  </a:lnTo>
                  <a:lnTo>
                    <a:pt x="197" y="1868"/>
                  </a:lnTo>
                  <a:lnTo>
                    <a:pt x="207" y="1864"/>
                  </a:lnTo>
                  <a:lnTo>
                    <a:pt x="216" y="1860"/>
                  </a:lnTo>
                  <a:lnTo>
                    <a:pt x="223" y="1854"/>
                  </a:lnTo>
                  <a:lnTo>
                    <a:pt x="230" y="1849"/>
                  </a:lnTo>
                  <a:lnTo>
                    <a:pt x="237" y="1842"/>
                  </a:lnTo>
                  <a:lnTo>
                    <a:pt x="242" y="1834"/>
                  </a:lnTo>
                  <a:lnTo>
                    <a:pt x="248" y="1827"/>
                  </a:lnTo>
                  <a:lnTo>
                    <a:pt x="251" y="1818"/>
                  </a:lnTo>
                  <a:lnTo>
                    <a:pt x="255" y="1809"/>
                  </a:lnTo>
                  <a:lnTo>
                    <a:pt x="257" y="1799"/>
                  </a:lnTo>
                  <a:lnTo>
                    <a:pt x="258" y="1788"/>
                  </a:lnTo>
                  <a:lnTo>
                    <a:pt x="259" y="1777"/>
                  </a:lnTo>
                  <a:lnTo>
                    <a:pt x="259" y="1777"/>
                  </a:lnTo>
                  <a:close/>
                  <a:moveTo>
                    <a:pt x="152" y="1823"/>
                  </a:moveTo>
                  <a:lnTo>
                    <a:pt x="79" y="1823"/>
                  </a:lnTo>
                  <a:lnTo>
                    <a:pt x="79" y="1735"/>
                  </a:lnTo>
                  <a:lnTo>
                    <a:pt x="152" y="1735"/>
                  </a:lnTo>
                  <a:lnTo>
                    <a:pt x="152" y="1735"/>
                  </a:lnTo>
                  <a:lnTo>
                    <a:pt x="163" y="1737"/>
                  </a:lnTo>
                  <a:lnTo>
                    <a:pt x="172" y="1738"/>
                  </a:lnTo>
                  <a:lnTo>
                    <a:pt x="180" y="1741"/>
                  </a:lnTo>
                  <a:lnTo>
                    <a:pt x="187" y="1747"/>
                  </a:lnTo>
                  <a:lnTo>
                    <a:pt x="192" y="1752"/>
                  </a:lnTo>
                  <a:lnTo>
                    <a:pt x="196" y="1760"/>
                  </a:lnTo>
                  <a:lnTo>
                    <a:pt x="198" y="1769"/>
                  </a:lnTo>
                  <a:lnTo>
                    <a:pt x="199" y="1779"/>
                  </a:lnTo>
                  <a:lnTo>
                    <a:pt x="199" y="1779"/>
                  </a:lnTo>
                  <a:lnTo>
                    <a:pt x="198" y="1789"/>
                  </a:lnTo>
                  <a:lnTo>
                    <a:pt x="196" y="1798"/>
                  </a:lnTo>
                  <a:lnTo>
                    <a:pt x="191" y="1805"/>
                  </a:lnTo>
                  <a:lnTo>
                    <a:pt x="187" y="1811"/>
                  </a:lnTo>
                  <a:lnTo>
                    <a:pt x="180" y="1817"/>
                  </a:lnTo>
                  <a:lnTo>
                    <a:pt x="172" y="1820"/>
                  </a:lnTo>
                  <a:lnTo>
                    <a:pt x="162" y="1822"/>
                  </a:lnTo>
                  <a:lnTo>
                    <a:pt x="152" y="1823"/>
                  </a:lnTo>
                  <a:lnTo>
                    <a:pt x="152" y="1823"/>
                  </a:lnTo>
                  <a:close/>
                  <a:moveTo>
                    <a:pt x="151" y="1685"/>
                  </a:moveTo>
                  <a:lnTo>
                    <a:pt x="79" y="1685"/>
                  </a:lnTo>
                  <a:lnTo>
                    <a:pt x="79" y="1620"/>
                  </a:lnTo>
                  <a:lnTo>
                    <a:pt x="149" y="1620"/>
                  </a:lnTo>
                  <a:lnTo>
                    <a:pt x="149" y="1620"/>
                  </a:lnTo>
                  <a:lnTo>
                    <a:pt x="158" y="1621"/>
                  </a:lnTo>
                  <a:lnTo>
                    <a:pt x="167" y="1622"/>
                  </a:lnTo>
                  <a:lnTo>
                    <a:pt x="173" y="1624"/>
                  </a:lnTo>
                  <a:lnTo>
                    <a:pt x="179" y="1628"/>
                  </a:lnTo>
                  <a:lnTo>
                    <a:pt x="183" y="1633"/>
                  </a:lnTo>
                  <a:lnTo>
                    <a:pt x="187" y="1639"/>
                  </a:lnTo>
                  <a:lnTo>
                    <a:pt x="188" y="1645"/>
                  </a:lnTo>
                  <a:lnTo>
                    <a:pt x="189" y="1653"/>
                  </a:lnTo>
                  <a:lnTo>
                    <a:pt x="189" y="1653"/>
                  </a:lnTo>
                  <a:lnTo>
                    <a:pt x="189" y="1659"/>
                  </a:lnTo>
                  <a:lnTo>
                    <a:pt x="188" y="1664"/>
                  </a:lnTo>
                  <a:lnTo>
                    <a:pt x="186" y="1670"/>
                  </a:lnTo>
                  <a:lnTo>
                    <a:pt x="182" y="1674"/>
                  </a:lnTo>
                  <a:lnTo>
                    <a:pt x="177" y="1679"/>
                  </a:lnTo>
                  <a:lnTo>
                    <a:pt x="170" y="1682"/>
                  </a:lnTo>
                  <a:lnTo>
                    <a:pt x="162" y="1684"/>
                  </a:lnTo>
                  <a:lnTo>
                    <a:pt x="151" y="1685"/>
                  </a:lnTo>
                  <a:lnTo>
                    <a:pt x="151" y="1685"/>
                  </a:lnTo>
                  <a:close/>
                  <a:moveTo>
                    <a:pt x="298" y="1778"/>
                  </a:moveTo>
                  <a:lnTo>
                    <a:pt x="298" y="1651"/>
                  </a:lnTo>
                  <a:lnTo>
                    <a:pt x="353" y="1651"/>
                  </a:lnTo>
                  <a:lnTo>
                    <a:pt x="353" y="1774"/>
                  </a:lnTo>
                  <a:lnTo>
                    <a:pt x="353" y="1774"/>
                  </a:lnTo>
                  <a:lnTo>
                    <a:pt x="353" y="1787"/>
                  </a:lnTo>
                  <a:lnTo>
                    <a:pt x="356" y="1799"/>
                  </a:lnTo>
                  <a:lnTo>
                    <a:pt x="359" y="1808"/>
                  </a:lnTo>
                  <a:lnTo>
                    <a:pt x="363" y="1815"/>
                  </a:lnTo>
                  <a:lnTo>
                    <a:pt x="369" y="1821"/>
                  </a:lnTo>
                  <a:lnTo>
                    <a:pt x="376" y="1825"/>
                  </a:lnTo>
                  <a:lnTo>
                    <a:pt x="385" y="1828"/>
                  </a:lnTo>
                  <a:lnTo>
                    <a:pt x="395" y="1829"/>
                  </a:lnTo>
                  <a:lnTo>
                    <a:pt x="395" y="1829"/>
                  </a:lnTo>
                  <a:lnTo>
                    <a:pt x="405" y="1828"/>
                  </a:lnTo>
                  <a:lnTo>
                    <a:pt x="412" y="1825"/>
                  </a:lnTo>
                  <a:lnTo>
                    <a:pt x="420" y="1821"/>
                  </a:lnTo>
                  <a:lnTo>
                    <a:pt x="426" y="1815"/>
                  </a:lnTo>
                  <a:lnTo>
                    <a:pt x="430" y="1808"/>
                  </a:lnTo>
                  <a:lnTo>
                    <a:pt x="433" y="1798"/>
                  </a:lnTo>
                  <a:lnTo>
                    <a:pt x="436" y="1787"/>
                  </a:lnTo>
                  <a:lnTo>
                    <a:pt x="436" y="1774"/>
                  </a:lnTo>
                  <a:lnTo>
                    <a:pt x="436" y="1651"/>
                  </a:lnTo>
                  <a:lnTo>
                    <a:pt x="491" y="1651"/>
                  </a:lnTo>
                  <a:lnTo>
                    <a:pt x="491" y="1874"/>
                  </a:lnTo>
                  <a:lnTo>
                    <a:pt x="436" y="1874"/>
                  </a:lnTo>
                  <a:lnTo>
                    <a:pt x="436" y="1857"/>
                  </a:lnTo>
                  <a:lnTo>
                    <a:pt x="436" y="1857"/>
                  </a:lnTo>
                  <a:lnTo>
                    <a:pt x="431" y="1862"/>
                  </a:lnTo>
                  <a:lnTo>
                    <a:pt x="425" y="1867"/>
                  </a:lnTo>
                  <a:lnTo>
                    <a:pt x="419" y="1871"/>
                  </a:lnTo>
                  <a:lnTo>
                    <a:pt x="412" y="1873"/>
                  </a:lnTo>
                  <a:lnTo>
                    <a:pt x="406" y="1877"/>
                  </a:lnTo>
                  <a:lnTo>
                    <a:pt x="398" y="1878"/>
                  </a:lnTo>
                  <a:lnTo>
                    <a:pt x="390" y="1879"/>
                  </a:lnTo>
                  <a:lnTo>
                    <a:pt x="382" y="1880"/>
                  </a:lnTo>
                  <a:lnTo>
                    <a:pt x="382" y="1880"/>
                  </a:lnTo>
                  <a:lnTo>
                    <a:pt x="369" y="1879"/>
                  </a:lnTo>
                  <a:lnTo>
                    <a:pt x="358" y="1877"/>
                  </a:lnTo>
                  <a:lnTo>
                    <a:pt x="348" y="1873"/>
                  </a:lnTo>
                  <a:lnTo>
                    <a:pt x="338" y="1869"/>
                  </a:lnTo>
                  <a:lnTo>
                    <a:pt x="330" y="1863"/>
                  </a:lnTo>
                  <a:lnTo>
                    <a:pt x="323" y="1858"/>
                  </a:lnTo>
                  <a:lnTo>
                    <a:pt x="318" y="1850"/>
                  </a:lnTo>
                  <a:lnTo>
                    <a:pt x="312" y="1842"/>
                  </a:lnTo>
                  <a:lnTo>
                    <a:pt x="309" y="1834"/>
                  </a:lnTo>
                  <a:lnTo>
                    <a:pt x="306" y="1827"/>
                  </a:lnTo>
                  <a:lnTo>
                    <a:pt x="301" y="1809"/>
                  </a:lnTo>
                  <a:lnTo>
                    <a:pt x="299" y="1792"/>
                  </a:lnTo>
                  <a:lnTo>
                    <a:pt x="298" y="1778"/>
                  </a:lnTo>
                  <a:lnTo>
                    <a:pt x="298" y="1778"/>
                  </a:lnTo>
                  <a:close/>
                  <a:moveTo>
                    <a:pt x="1143" y="1874"/>
                  </a:moveTo>
                  <a:lnTo>
                    <a:pt x="1087" y="1874"/>
                  </a:lnTo>
                  <a:lnTo>
                    <a:pt x="1087" y="1651"/>
                  </a:lnTo>
                  <a:lnTo>
                    <a:pt x="1143" y="1651"/>
                  </a:lnTo>
                  <a:lnTo>
                    <a:pt x="1143" y="1670"/>
                  </a:lnTo>
                  <a:lnTo>
                    <a:pt x="1143" y="1670"/>
                  </a:lnTo>
                  <a:lnTo>
                    <a:pt x="1148" y="1664"/>
                  </a:lnTo>
                  <a:lnTo>
                    <a:pt x="1154" y="1659"/>
                  </a:lnTo>
                  <a:lnTo>
                    <a:pt x="1160" y="1655"/>
                  </a:lnTo>
                  <a:lnTo>
                    <a:pt x="1167" y="1652"/>
                  </a:lnTo>
                  <a:lnTo>
                    <a:pt x="1175" y="1649"/>
                  </a:lnTo>
                  <a:lnTo>
                    <a:pt x="1182" y="1648"/>
                  </a:lnTo>
                  <a:lnTo>
                    <a:pt x="1190" y="1646"/>
                  </a:lnTo>
                  <a:lnTo>
                    <a:pt x="1198" y="1645"/>
                  </a:lnTo>
                  <a:lnTo>
                    <a:pt x="1198" y="1645"/>
                  </a:lnTo>
                  <a:lnTo>
                    <a:pt x="1208" y="1646"/>
                  </a:lnTo>
                  <a:lnTo>
                    <a:pt x="1217" y="1648"/>
                  </a:lnTo>
                  <a:lnTo>
                    <a:pt x="1226" y="1650"/>
                  </a:lnTo>
                  <a:lnTo>
                    <a:pt x="1234" y="1652"/>
                  </a:lnTo>
                  <a:lnTo>
                    <a:pt x="1242" y="1655"/>
                  </a:lnTo>
                  <a:lnTo>
                    <a:pt x="1248" y="1661"/>
                  </a:lnTo>
                  <a:lnTo>
                    <a:pt x="1254" y="1665"/>
                  </a:lnTo>
                  <a:lnTo>
                    <a:pt x="1259" y="1672"/>
                  </a:lnTo>
                  <a:lnTo>
                    <a:pt x="1265" y="1679"/>
                  </a:lnTo>
                  <a:lnTo>
                    <a:pt x="1268" y="1686"/>
                  </a:lnTo>
                  <a:lnTo>
                    <a:pt x="1273" y="1694"/>
                  </a:lnTo>
                  <a:lnTo>
                    <a:pt x="1275" y="1703"/>
                  </a:lnTo>
                  <a:lnTo>
                    <a:pt x="1277" y="1713"/>
                  </a:lnTo>
                  <a:lnTo>
                    <a:pt x="1279" y="1724"/>
                  </a:lnTo>
                  <a:lnTo>
                    <a:pt x="1280" y="1735"/>
                  </a:lnTo>
                  <a:lnTo>
                    <a:pt x="1280" y="1748"/>
                  </a:lnTo>
                  <a:lnTo>
                    <a:pt x="1280" y="1874"/>
                  </a:lnTo>
                  <a:lnTo>
                    <a:pt x="1225" y="1874"/>
                  </a:lnTo>
                  <a:lnTo>
                    <a:pt x="1225" y="1751"/>
                  </a:lnTo>
                  <a:lnTo>
                    <a:pt x="1225" y="1751"/>
                  </a:lnTo>
                  <a:lnTo>
                    <a:pt x="1225" y="1738"/>
                  </a:lnTo>
                  <a:lnTo>
                    <a:pt x="1223" y="1727"/>
                  </a:lnTo>
                  <a:lnTo>
                    <a:pt x="1219" y="1718"/>
                  </a:lnTo>
                  <a:lnTo>
                    <a:pt x="1215" y="1710"/>
                  </a:lnTo>
                  <a:lnTo>
                    <a:pt x="1209" y="1704"/>
                  </a:lnTo>
                  <a:lnTo>
                    <a:pt x="1203" y="1700"/>
                  </a:lnTo>
                  <a:lnTo>
                    <a:pt x="1195" y="1698"/>
                  </a:lnTo>
                  <a:lnTo>
                    <a:pt x="1185" y="1696"/>
                  </a:lnTo>
                  <a:lnTo>
                    <a:pt x="1185" y="1696"/>
                  </a:lnTo>
                  <a:lnTo>
                    <a:pt x="1175" y="1698"/>
                  </a:lnTo>
                  <a:lnTo>
                    <a:pt x="1166" y="1700"/>
                  </a:lnTo>
                  <a:lnTo>
                    <a:pt x="1159" y="1704"/>
                  </a:lnTo>
                  <a:lnTo>
                    <a:pt x="1154" y="1710"/>
                  </a:lnTo>
                  <a:lnTo>
                    <a:pt x="1148" y="1718"/>
                  </a:lnTo>
                  <a:lnTo>
                    <a:pt x="1145" y="1728"/>
                  </a:lnTo>
                  <a:lnTo>
                    <a:pt x="1143" y="1739"/>
                  </a:lnTo>
                  <a:lnTo>
                    <a:pt x="1143" y="1751"/>
                  </a:lnTo>
                  <a:lnTo>
                    <a:pt x="1143" y="1874"/>
                  </a:lnTo>
                  <a:close/>
                  <a:moveTo>
                    <a:pt x="597" y="1755"/>
                  </a:moveTo>
                  <a:lnTo>
                    <a:pt x="597" y="1874"/>
                  </a:lnTo>
                  <a:lnTo>
                    <a:pt x="541" y="1874"/>
                  </a:lnTo>
                  <a:lnTo>
                    <a:pt x="541" y="1651"/>
                  </a:lnTo>
                  <a:lnTo>
                    <a:pt x="597" y="1651"/>
                  </a:lnTo>
                  <a:lnTo>
                    <a:pt x="597" y="1755"/>
                  </a:lnTo>
                  <a:close/>
                  <a:moveTo>
                    <a:pt x="646" y="1585"/>
                  </a:moveTo>
                  <a:lnTo>
                    <a:pt x="701" y="1558"/>
                  </a:lnTo>
                  <a:lnTo>
                    <a:pt x="701" y="1760"/>
                  </a:lnTo>
                  <a:lnTo>
                    <a:pt x="701" y="1874"/>
                  </a:lnTo>
                  <a:lnTo>
                    <a:pt x="646" y="1874"/>
                  </a:lnTo>
                  <a:lnTo>
                    <a:pt x="646" y="1585"/>
                  </a:lnTo>
                  <a:close/>
                  <a:moveTo>
                    <a:pt x="877" y="1666"/>
                  </a:moveTo>
                  <a:lnTo>
                    <a:pt x="877" y="1666"/>
                  </a:lnTo>
                  <a:lnTo>
                    <a:pt x="873" y="1661"/>
                  </a:lnTo>
                  <a:lnTo>
                    <a:pt x="867" y="1658"/>
                  </a:lnTo>
                  <a:lnTo>
                    <a:pt x="860" y="1653"/>
                  </a:lnTo>
                  <a:lnTo>
                    <a:pt x="855" y="1651"/>
                  </a:lnTo>
                  <a:lnTo>
                    <a:pt x="848" y="1649"/>
                  </a:lnTo>
                  <a:lnTo>
                    <a:pt x="841" y="1646"/>
                  </a:lnTo>
                  <a:lnTo>
                    <a:pt x="828" y="1645"/>
                  </a:lnTo>
                  <a:lnTo>
                    <a:pt x="828" y="1645"/>
                  </a:lnTo>
                  <a:lnTo>
                    <a:pt x="818" y="1646"/>
                  </a:lnTo>
                  <a:lnTo>
                    <a:pt x="808" y="1648"/>
                  </a:lnTo>
                  <a:lnTo>
                    <a:pt x="799" y="1650"/>
                  </a:lnTo>
                  <a:lnTo>
                    <a:pt x="791" y="1653"/>
                  </a:lnTo>
                  <a:lnTo>
                    <a:pt x="784" y="1658"/>
                  </a:lnTo>
                  <a:lnTo>
                    <a:pt x="776" y="1663"/>
                  </a:lnTo>
                  <a:lnTo>
                    <a:pt x="769" y="1670"/>
                  </a:lnTo>
                  <a:lnTo>
                    <a:pt x="764" y="1676"/>
                  </a:lnTo>
                  <a:lnTo>
                    <a:pt x="758" y="1684"/>
                  </a:lnTo>
                  <a:lnTo>
                    <a:pt x="754" y="1693"/>
                  </a:lnTo>
                  <a:lnTo>
                    <a:pt x="749" y="1702"/>
                  </a:lnTo>
                  <a:lnTo>
                    <a:pt x="746" y="1712"/>
                  </a:lnTo>
                  <a:lnTo>
                    <a:pt x="744" y="1723"/>
                  </a:lnTo>
                  <a:lnTo>
                    <a:pt x="741" y="1735"/>
                  </a:lnTo>
                  <a:lnTo>
                    <a:pt x="740" y="1748"/>
                  </a:lnTo>
                  <a:lnTo>
                    <a:pt x="740" y="1760"/>
                  </a:lnTo>
                  <a:lnTo>
                    <a:pt x="740" y="1760"/>
                  </a:lnTo>
                  <a:lnTo>
                    <a:pt x="740" y="1774"/>
                  </a:lnTo>
                  <a:lnTo>
                    <a:pt x="741" y="1787"/>
                  </a:lnTo>
                  <a:lnTo>
                    <a:pt x="744" y="1799"/>
                  </a:lnTo>
                  <a:lnTo>
                    <a:pt x="746" y="1810"/>
                  </a:lnTo>
                  <a:lnTo>
                    <a:pt x="749" y="1821"/>
                  </a:lnTo>
                  <a:lnTo>
                    <a:pt x="752" y="1831"/>
                  </a:lnTo>
                  <a:lnTo>
                    <a:pt x="757" y="1840"/>
                  </a:lnTo>
                  <a:lnTo>
                    <a:pt x="762" y="1848"/>
                  </a:lnTo>
                  <a:lnTo>
                    <a:pt x="769" y="1856"/>
                  </a:lnTo>
                  <a:lnTo>
                    <a:pt x="775" y="1861"/>
                  </a:lnTo>
                  <a:lnTo>
                    <a:pt x="783" y="1867"/>
                  </a:lnTo>
                  <a:lnTo>
                    <a:pt x="790" y="1871"/>
                  </a:lnTo>
                  <a:lnTo>
                    <a:pt x="798" y="1874"/>
                  </a:lnTo>
                  <a:lnTo>
                    <a:pt x="807" y="1878"/>
                  </a:lnTo>
                  <a:lnTo>
                    <a:pt x="817" y="1879"/>
                  </a:lnTo>
                  <a:lnTo>
                    <a:pt x="827" y="1880"/>
                  </a:lnTo>
                  <a:lnTo>
                    <a:pt x="827" y="1880"/>
                  </a:lnTo>
                  <a:lnTo>
                    <a:pt x="834" y="1879"/>
                  </a:lnTo>
                  <a:lnTo>
                    <a:pt x="840" y="1878"/>
                  </a:lnTo>
                  <a:lnTo>
                    <a:pt x="847" y="1877"/>
                  </a:lnTo>
                  <a:lnTo>
                    <a:pt x="854" y="1874"/>
                  </a:lnTo>
                  <a:lnTo>
                    <a:pt x="859" y="1871"/>
                  </a:lnTo>
                  <a:lnTo>
                    <a:pt x="866" y="1868"/>
                  </a:lnTo>
                  <a:lnTo>
                    <a:pt x="871" y="1863"/>
                  </a:lnTo>
                  <a:lnTo>
                    <a:pt x="877" y="1858"/>
                  </a:lnTo>
                  <a:lnTo>
                    <a:pt x="877" y="1874"/>
                  </a:lnTo>
                  <a:lnTo>
                    <a:pt x="933" y="1874"/>
                  </a:lnTo>
                  <a:lnTo>
                    <a:pt x="933" y="1558"/>
                  </a:lnTo>
                  <a:lnTo>
                    <a:pt x="877" y="1585"/>
                  </a:lnTo>
                  <a:lnTo>
                    <a:pt x="877" y="1666"/>
                  </a:lnTo>
                  <a:close/>
                  <a:moveTo>
                    <a:pt x="838" y="1829"/>
                  </a:moveTo>
                  <a:lnTo>
                    <a:pt x="838" y="1829"/>
                  </a:lnTo>
                  <a:lnTo>
                    <a:pt x="831" y="1828"/>
                  </a:lnTo>
                  <a:lnTo>
                    <a:pt x="824" y="1825"/>
                  </a:lnTo>
                  <a:lnTo>
                    <a:pt x="817" y="1822"/>
                  </a:lnTo>
                  <a:lnTo>
                    <a:pt x="810" y="1815"/>
                  </a:lnTo>
                  <a:lnTo>
                    <a:pt x="805" y="1807"/>
                  </a:lnTo>
                  <a:lnTo>
                    <a:pt x="800" y="1794"/>
                  </a:lnTo>
                  <a:lnTo>
                    <a:pt x="797" y="1779"/>
                  </a:lnTo>
                  <a:lnTo>
                    <a:pt x="796" y="1759"/>
                  </a:lnTo>
                  <a:lnTo>
                    <a:pt x="796" y="1759"/>
                  </a:lnTo>
                  <a:lnTo>
                    <a:pt x="797" y="1741"/>
                  </a:lnTo>
                  <a:lnTo>
                    <a:pt x="800" y="1728"/>
                  </a:lnTo>
                  <a:lnTo>
                    <a:pt x="805" y="1717"/>
                  </a:lnTo>
                  <a:lnTo>
                    <a:pt x="810" y="1709"/>
                  </a:lnTo>
                  <a:lnTo>
                    <a:pt x="816" y="1702"/>
                  </a:lnTo>
                  <a:lnTo>
                    <a:pt x="824" y="1699"/>
                  </a:lnTo>
                  <a:lnTo>
                    <a:pt x="830" y="1696"/>
                  </a:lnTo>
                  <a:lnTo>
                    <a:pt x="838" y="1696"/>
                  </a:lnTo>
                  <a:lnTo>
                    <a:pt x="838" y="1696"/>
                  </a:lnTo>
                  <a:lnTo>
                    <a:pt x="845" y="1696"/>
                  </a:lnTo>
                  <a:lnTo>
                    <a:pt x="851" y="1699"/>
                  </a:lnTo>
                  <a:lnTo>
                    <a:pt x="858" y="1701"/>
                  </a:lnTo>
                  <a:lnTo>
                    <a:pt x="863" y="1704"/>
                  </a:lnTo>
                  <a:lnTo>
                    <a:pt x="867" y="1708"/>
                  </a:lnTo>
                  <a:lnTo>
                    <a:pt x="871" y="1711"/>
                  </a:lnTo>
                  <a:lnTo>
                    <a:pt x="877" y="1719"/>
                  </a:lnTo>
                  <a:lnTo>
                    <a:pt x="877" y="1807"/>
                  </a:lnTo>
                  <a:lnTo>
                    <a:pt x="877" y="1807"/>
                  </a:lnTo>
                  <a:lnTo>
                    <a:pt x="870" y="1814"/>
                  </a:lnTo>
                  <a:lnTo>
                    <a:pt x="863" y="1821"/>
                  </a:lnTo>
                  <a:lnTo>
                    <a:pt x="858" y="1824"/>
                  </a:lnTo>
                  <a:lnTo>
                    <a:pt x="851" y="1827"/>
                  </a:lnTo>
                  <a:lnTo>
                    <a:pt x="846" y="1828"/>
                  </a:lnTo>
                  <a:lnTo>
                    <a:pt x="838" y="1829"/>
                  </a:lnTo>
                  <a:lnTo>
                    <a:pt x="838" y="1829"/>
                  </a:lnTo>
                  <a:close/>
                  <a:moveTo>
                    <a:pt x="2084" y="1645"/>
                  </a:moveTo>
                  <a:lnTo>
                    <a:pt x="2084" y="1645"/>
                  </a:lnTo>
                  <a:lnTo>
                    <a:pt x="2079" y="1646"/>
                  </a:lnTo>
                  <a:lnTo>
                    <a:pt x="2072" y="1648"/>
                  </a:lnTo>
                  <a:lnTo>
                    <a:pt x="2059" y="1651"/>
                  </a:lnTo>
                  <a:lnTo>
                    <a:pt x="2046" y="1658"/>
                  </a:lnTo>
                  <a:lnTo>
                    <a:pt x="2035" y="1666"/>
                  </a:lnTo>
                  <a:lnTo>
                    <a:pt x="2035" y="1563"/>
                  </a:lnTo>
                  <a:lnTo>
                    <a:pt x="1980" y="1591"/>
                  </a:lnTo>
                  <a:lnTo>
                    <a:pt x="1980" y="1874"/>
                  </a:lnTo>
                  <a:lnTo>
                    <a:pt x="2035" y="1874"/>
                  </a:lnTo>
                  <a:lnTo>
                    <a:pt x="2035" y="1858"/>
                  </a:lnTo>
                  <a:lnTo>
                    <a:pt x="2035" y="1858"/>
                  </a:lnTo>
                  <a:lnTo>
                    <a:pt x="2040" y="1863"/>
                  </a:lnTo>
                  <a:lnTo>
                    <a:pt x="2046" y="1868"/>
                  </a:lnTo>
                  <a:lnTo>
                    <a:pt x="2052" y="1871"/>
                  </a:lnTo>
                  <a:lnTo>
                    <a:pt x="2059" y="1874"/>
                  </a:lnTo>
                  <a:lnTo>
                    <a:pt x="2064" y="1877"/>
                  </a:lnTo>
                  <a:lnTo>
                    <a:pt x="2072" y="1878"/>
                  </a:lnTo>
                  <a:lnTo>
                    <a:pt x="2079" y="1879"/>
                  </a:lnTo>
                  <a:lnTo>
                    <a:pt x="2085" y="1880"/>
                  </a:lnTo>
                  <a:lnTo>
                    <a:pt x="2085" y="1880"/>
                  </a:lnTo>
                  <a:lnTo>
                    <a:pt x="2095" y="1879"/>
                  </a:lnTo>
                  <a:lnTo>
                    <a:pt x="2105" y="1878"/>
                  </a:lnTo>
                  <a:lnTo>
                    <a:pt x="2114" y="1876"/>
                  </a:lnTo>
                  <a:lnTo>
                    <a:pt x="2123" y="1871"/>
                  </a:lnTo>
                  <a:lnTo>
                    <a:pt x="2131" y="1867"/>
                  </a:lnTo>
                  <a:lnTo>
                    <a:pt x="2137" y="1862"/>
                  </a:lnTo>
                  <a:lnTo>
                    <a:pt x="2144" y="1856"/>
                  </a:lnTo>
                  <a:lnTo>
                    <a:pt x="2150" y="1849"/>
                  </a:lnTo>
                  <a:lnTo>
                    <a:pt x="2155" y="1840"/>
                  </a:lnTo>
                  <a:lnTo>
                    <a:pt x="2160" y="1831"/>
                  </a:lnTo>
                  <a:lnTo>
                    <a:pt x="2163" y="1821"/>
                  </a:lnTo>
                  <a:lnTo>
                    <a:pt x="2166" y="1811"/>
                  </a:lnTo>
                  <a:lnTo>
                    <a:pt x="2170" y="1800"/>
                  </a:lnTo>
                  <a:lnTo>
                    <a:pt x="2171" y="1788"/>
                  </a:lnTo>
                  <a:lnTo>
                    <a:pt x="2172" y="1774"/>
                  </a:lnTo>
                  <a:lnTo>
                    <a:pt x="2173" y="1760"/>
                  </a:lnTo>
                  <a:lnTo>
                    <a:pt x="2173" y="1760"/>
                  </a:lnTo>
                  <a:lnTo>
                    <a:pt x="2172" y="1748"/>
                  </a:lnTo>
                  <a:lnTo>
                    <a:pt x="2171" y="1735"/>
                  </a:lnTo>
                  <a:lnTo>
                    <a:pt x="2169" y="1723"/>
                  </a:lnTo>
                  <a:lnTo>
                    <a:pt x="2166" y="1712"/>
                  </a:lnTo>
                  <a:lnTo>
                    <a:pt x="2163" y="1702"/>
                  </a:lnTo>
                  <a:lnTo>
                    <a:pt x="2159" y="1693"/>
                  </a:lnTo>
                  <a:lnTo>
                    <a:pt x="2154" y="1684"/>
                  </a:lnTo>
                  <a:lnTo>
                    <a:pt x="2149" y="1676"/>
                  </a:lnTo>
                  <a:lnTo>
                    <a:pt x="2143" y="1670"/>
                  </a:lnTo>
                  <a:lnTo>
                    <a:pt x="2136" y="1663"/>
                  </a:lnTo>
                  <a:lnTo>
                    <a:pt x="2129" y="1658"/>
                  </a:lnTo>
                  <a:lnTo>
                    <a:pt x="2121" y="1653"/>
                  </a:lnTo>
                  <a:lnTo>
                    <a:pt x="2113" y="1650"/>
                  </a:lnTo>
                  <a:lnTo>
                    <a:pt x="2104" y="1648"/>
                  </a:lnTo>
                  <a:lnTo>
                    <a:pt x="2094" y="1646"/>
                  </a:lnTo>
                  <a:lnTo>
                    <a:pt x="2084" y="1645"/>
                  </a:lnTo>
                  <a:lnTo>
                    <a:pt x="2084" y="1645"/>
                  </a:lnTo>
                  <a:close/>
                  <a:moveTo>
                    <a:pt x="2074" y="1696"/>
                  </a:moveTo>
                  <a:lnTo>
                    <a:pt x="2074" y="1696"/>
                  </a:lnTo>
                  <a:lnTo>
                    <a:pt x="2082" y="1698"/>
                  </a:lnTo>
                  <a:lnTo>
                    <a:pt x="2090" y="1700"/>
                  </a:lnTo>
                  <a:lnTo>
                    <a:pt x="2096" y="1704"/>
                  </a:lnTo>
                  <a:lnTo>
                    <a:pt x="2103" y="1711"/>
                  </a:lnTo>
                  <a:lnTo>
                    <a:pt x="2109" y="1719"/>
                  </a:lnTo>
                  <a:lnTo>
                    <a:pt x="2112" y="1730"/>
                  </a:lnTo>
                  <a:lnTo>
                    <a:pt x="2115" y="1743"/>
                  </a:lnTo>
                  <a:lnTo>
                    <a:pt x="2116" y="1759"/>
                  </a:lnTo>
                  <a:lnTo>
                    <a:pt x="2116" y="1759"/>
                  </a:lnTo>
                  <a:lnTo>
                    <a:pt x="2115" y="1775"/>
                  </a:lnTo>
                  <a:lnTo>
                    <a:pt x="2113" y="1790"/>
                  </a:lnTo>
                  <a:lnTo>
                    <a:pt x="2111" y="1801"/>
                  </a:lnTo>
                  <a:lnTo>
                    <a:pt x="2106" y="1811"/>
                  </a:lnTo>
                  <a:lnTo>
                    <a:pt x="2100" y="1819"/>
                  </a:lnTo>
                  <a:lnTo>
                    <a:pt x="2093" y="1824"/>
                  </a:lnTo>
                  <a:lnTo>
                    <a:pt x="2085" y="1828"/>
                  </a:lnTo>
                  <a:lnTo>
                    <a:pt x="2075" y="1829"/>
                  </a:lnTo>
                  <a:lnTo>
                    <a:pt x="2075" y="1829"/>
                  </a:lnTo>
                  <a:lnTo>
                    <a:pt x="2067" y="1828"/>
                  </a:lnTo>
                  <a:lnTo>
                    <a:pt x="2061" y="1827"/>
                  </a:lnTo>
                  <a:lnTo>
                    <a:pt x="2055" y="1823"/>
                  </a:lnTo>
                  <a:lnTo>
                    <a:pt x="2050" y="1821"/>
                  </a:lnTo>
                  <a:lnTo>
                    <a:pt x="2041" y="1813"/>
                  </a:lnTo>
                  <a:lnTo>
                    <a:pt x="2035" y="1808"/>
                  </a:lnTo>
                  <a:lnTo>
                    <a:pt x="2035" y="1719"/>
                  </a:lnTo>
                  <a:lnTo>
                    <a:pt x="2035" y="1719"/>
                  </a:lnTo>
                  <a:lnTo>
                    <a:pt x="2039" y="1714"/>
                  </a:lnTo>
                  <a:lnTo>
                    <a:pt x="2043" y="1710"/>
                  </a:lnTo>
                  <a:lnTo>
                    <a:pt x="2047" y="1705"/>
                  </a:lnTo>
                  <a:lnTo>
                    <a:pt x="2052" y="1702"/>
                  </a:lnTo>
                  <a:lnTo>
                    <a:pt x="2057" y="1700"/>
                  </a:lnTo>
                  <a:lnTo>
                    <a:pt x="2063" y="1698"/>
                  </a:lnTo>
                  <a:lnTo>
                    <a:pt x="2069" y="1696"/>
                  </a:lnTo>
                  <a:lnTo>
                    <a:pt x="2074" y="1696"/>
                  </a:lnTo>
                  <a:lnTo>
                    <a:pt x="2074" y="1696"/>
                  </a:lnTo>
                  <a:close/>
                  <a:moveTo>
                    <a:pt x="1455" y="1666"/>
                  </a:moveTo>
                  <a:lnTo>
                    <a:pt x="1455" y="1666"/>
                  </a:lnTo>
                  <a:lnTo>
                    <a:pt x="1451" y="1662"/>
                  </a:lnTo>
                  <a:lnTo>
                    <a:pt x="1445" y="1658"/>
                  </a:lnTo>
                  <a:lnTo>
                    <a:pt x="1438" y="1654"/>
                  </a:lnTo>
                  <a:lnTo>
                    <a:pt x="1433" y="1651"/>
                  </a:lnTo>
                  <a:lnTo>
                    <a:pt x="1426" y="1649"/>
                  </a:lnTo>
                  <a:lnTo>
                    <a:pt x="1419" y="1646"/>
                  </a:lnTo>
                  <a:lnTo>
                    <a:pt x="1413" y="1646"/>
                  </a:lnTo>
                  <a:lnTo>
                    <a:pt x="1406" y="1645"/>
                  </a:lnTo>
                  <a:lnTo>
                    <a:pt x="1406" y="1645"/>
                  </a:lnTo>
                  <a:lnTo>
                    <a:pt x="1396" y="1646"/>
                  </a:lnTo>
                  <a:lnTo>
                    <a:pt x="1386" y="1648"/>
                  </a:lnTo>
                  <a:lnTo>
                    <a:pt x="1377" y="1650"/>
                  </a:lnTo>
                  <a:lnTo>
                    <a:pt x="1369" y="1653"/>
                  </a:lnTo>
                  <a:lnTo>
                    <a:pt x="1362" y="1658"/>
                  </a:lnTo>
                  <a:lnTo>
                    <a:pt x="1354" y="1663"/>
                  </a:lnTo>
                  <a:lnTo>
                    <a:pt x="1347" y="1670"/>
                  </a:lnTo>
                  <a:lnTo>
                    <a:pt x="1342" y="1676"/>
                  </a:lnTo>
                  <a:lnTo>
                    <a:pt x="1336" y="1684"/>
                  </a:lnTo>
                  <a:lnTo>
                    <a:pt x="1332" y="1693"/>
                  </a:lnTo>
                  <a:lnTo>
                    <a:pt x="1327" y="1702"/>
                  </a:lnTo>
                  <a:lnTo>
                    <a:pt x="1324" y="1712"/>
                  </a:lnTo>
                  <a:lnTo>
                    <a:pt x="1322" y="1723"/>
                  </a:lnTo>
                  <a:lnTo>
                    <a:pt x="1319" y="1735"/>
                  </a:lnTo>
                  <a:lnTo>
                    <a:pt x="1318" y="1748"/>
                  </a:lnTo>
                  <a:lnTo>
                    <a:pt x="1318" y="1760"/>
                  </a:lnTo>
                  <a:lnTo>
                    <a:pt x="1318" y="1760"/>
                  </a:lnTo>
                  <a:lnTo>
                    <a:pt x="1318" y="1774"/>
                  </a:lnTo>
                  <a:lnTo>
                    <a:pt x="1319" y="1787"/>
                  </a:lnTo>
                  <a:lnTo>
                    <a:pt x="1322" y="1799"/>
                  </a:lnTo>
                  <a:lnTo>
                    <a:pt x="1324" y="1810"/>
                  </a:lnTo>
                  <a:lnTo>
                    <a:pt x="1327" y="1821"/>
                  </a:lnTo>
                  <a:lnTo>
                    <a:pt x="1330" y="1831"/>
                  </a:lnTo>
                  <a:lnTo>
                    <a:pt x="1336" y="1840"/>
                  </a:lnTo>
                  <a:lnTo>
                    <a:pt x="1340" y="1848"/>
                  </a:lnTo>
                  <a:lnTo>
                    <a:pt x="1347" y="1856"/>
                  </a:lnTo>
                  <a:lnTo>
                    <a:pt x="1353" y="1861"/>
                  </a:lnTo>
                  <a:lnTo>
                    <a:pt x="1360" y="1867"/>
                  </a:lnTo>
                  <a:lnTo>
                    <a:pt x="1368" y="1871"/>
                  </a:lnTo>
                  <a:lnTo>
                    <a:pt x="1376" y="1874"/>
                  </a:lnTo>
                  <a:lnTo>
                    <a:pt x="1385" y="1878"/>
                  </a:lnTo>
                  <a:lnTo>
                    <a:pt x="1395" y="1879"/>
                  </a:lnTo>
                  <a:lnTo>
                    <a:pt x="1405" y="1879"/>
                  </a:lnTo>
                  <a:lnTo>
                    <a:pt x="1405" y="1879"/>
                  </a:lnTo>
                  <a:lnTo>
                    <a:pt x="1412" y="1879"/>
                  </a:lnTo>
                  <a:lnTo>
                    <a:pt x="1418" y="1878"/>
                  </a:lnTo>
                  <a:lnTo>
                    <a:pt x="1425" y="1877"/>
                  </a:lnTo>
                  <a:lnTo>
                    <a:pt x="1432" y="1874"/>
                  </a:lnTo>
                  <a:lnTo>
                    <a:pt x="1438" y="1871"/>
                  </a:lnTo>
                  <a:lnTo>
                    <a:pt x="1444" y="1867"/>
                  </a:lnTo>
                  <a:lnTo>
                    <a:pt x="1449" y="1863"/>
                  </a:lnTo>
                  <a:lnTo>
                    <a:pt x="1455" y="1858"/>
                  </a:lnTo>
                  <a:lnTo>
                    <a:pt x="1455" y="1863"/>
                  </a:lnTo>
                  <a:lnTo>
                    <a:pt x="1455" y="1863"/>
                  </a:lnTo>
                  <a:lnTo>
                    <a:pt x="1455" y="1872"/>
                  </a:lnTo>
                  <a:lnTo>
                    <a:pt x="1454" y="1882"/>
                  </a:lnTo>
                  <a:lnTo>
                    <a:pt x="1452" y="1892"/>
                  </a:lnTo>
                  <a:lnTo>
                    <a:pt x="1449" y="1897"/>
                  </a:lnTo>
                  <a:lnTo>
                    <a:pt x="1446" y="1901"/>
                  </a:lnTo>
                  <a:lnTo>
                    <a:pt x="1443" y="1906"/>
                  </a:lnTo>
                  <a:lnTo>
                    <a:pt x="1438" y="1910"/>
                  </a:lnTo>
                  <a:lnTo>
                    <a:pt x="1432" y="1913"/>
                  </a:lnTo>
                  <a:lnTo>
                    <a:pt x="1425" y="1916"/>
                  </a:lnTo>
                  <a:lnTo>
                    <a:pt x="1417" y="1919"/>
                  </a:lnTo>
                  <a:lnTo>
                    <a:pt x="1407" y="1920"/>
                  </a:lnTo>
                  <a:lnTo>
                    <a:pt x="1396" y="1922"/>
                  </a:lnTo>
                  <a:lnTo>
                    <a:pt x="1384" y="1922"/>
                  </a:lnTo>
                  <a:lnTo>
                    <a:pt x="1382" y="1922"/>
                  </a:lnTo>
                  <a:lnTo>
                    <a:pt x="1401" y="1966"/>
                  </a:lnTo>
                  <a:lnTo>
                    <a:pt x="1402" y="1966"/>
                  </a:lnTo>
                  <a:lnTo>
                    <a:pt x="1402" y="1966"/>
                  </a:lnTo>
                  <a:lnTo>
                    <a:pt x="1415" y="1966"/>
                  </a:lnTo>
                  <a:lnTo>
                    <a:pt x="1427" y="1963"/>
                  </a:lnTo>
                  <a:lnTo>
                    <a:pt x="1439" y="1961"/>
                  </a:lnTo>
                  <a:lnTo>
                    <a:pt x="1449" y="1958"/>
                  </a:lnTo>
                  <a:lnTo>
                    <a:pt x="1459" y="1954"/>
                  </a:lnTo>
                  <a:lnTo>
                    <a:pt x="1468" y="1950"/>
                  </a:lnTo>
                  <a:lnTo>
                    <a:pt x="1476" y="1943"/>
                  </a:lnTo>
                  <a:lnTo>
                    <a:pt x="1484" y="1938"/>
                  </a:lnTo>
                  <a:lnTo>
                    <a:pt x="1491" y="1930"/>
                  </a:lnTo>
                  <a:lnTo>
                    <a:pt x="1495" y="1921"/>
                  </a:lnTo>
                  <a:lnTo>
                    <a:pt x="1501" y="1912"/>
                  </a:lnTo>
                  <a:lnTo>
                    <a:pt x="1504" y="1902"/>
                  </a:lnTo>
                  <a:lnTo>
                    <a:pt x="1507" y="1891"/>
                  </a:lnTo>
                  <a:lnTo>
                    <a:pt x="1509" y="1880"/>
                  </a:lnTo>
                  <a:lnTo>
                    <a:pt x="1511" y="1868"/>
                  </a:lnTo>
                  <a:lnTo>
                    <a:pt x="1511" y="1853"/>
                  </a:lnTo>
                  <a:lnTo>
                    <a:pt x="1511" y="1651"/>
                  </a:lnTo>
                  <a:lnTo>
                    <a:pt x="1455" y="1651"/>
                  </a:lnTo>
                  <a:lnTo>
                    <a:pt x="1455" y="1666"/>
                  </a:lnTo>
                  <a:close/>
                  <a:moveTo>
                    <a:pt x="1455" y="1719"/>
                  </a:moveTo>
                  <a:lnTo>
                    <a:pt x="1455" y="1807"/>
                  </a:lnTo>
                  <a:lnTo>
                    <a:pt x="1455" y="1807"/>
                  </a:lnTo>
                  <a:lnTo>
                    <a:pt x="1448" y="1814"/>
                  </a:lnTo>
                  <a:lnTo>
                    <a:pt x="1439" y="1822"/>
                  </a:lnTo>
                  <a:lnTo>
                    <a:pt x="1435" y="1824"/>
                  </a:lnTo>
                  <a:lnTo>
                    <a:pt x="1429" y="1827"/>
                  </a:lnTo>
                  <a:lnTo>
                    <a:pt x="1423" y="1828"/>
                  </a:lnTo>
                  <a:lnTo>
                    <a:pt x="1416" y="1829"/>
                  </a:lnTo>
                  <a:lnTo>
                    <a:pt x="1416" y="1829"/>
                  </a:lnTo>
                  <a:lnTo>
                    <a:pt x="1408" y="1828"/>
                  </a:lnTo>
                  <a:lnTo>
                    <a:pt x="1402" y="1825"/>
                  </a:lnTo>
                  <a:lnTo>
                    <a:pt x="1394" y="1821"/>
                  </a:lnTo>
                  <a:lnTo>
                    <a:pt x="1388" y="1815"/>
                  </a:lnTo>
                  <a:lnTo>
                    <a:pt x="1383" y="1807"/>
                  </a:lnTo>
                  <a:lnTo>
                    <a:pt x="1378" y="1794"/>
                  </a:lnTo>
                  <a:lnTo>
                    <a:pt x="1375" y="1779"/>
                  </a:lnTo>
                  <a:lnTo>
                    <a:pt x="1374" y="1759"/>
                  </a:lnTo>
                  <a:lnTo>
                    <a:pt x="1374" y="1759"/>
                  </a:lnTo>
                  <a:lnTo>
                    <a:pt x="1375" y="1741"/>
                  </a:lnTo>
                  <a:lnTo>
                    <a:pt x="1378" y="1728"/>
                  </a:lnTo>
                  <a:lnTo>
                    <a:pt x="1383" y="1717"/>
                  </a:lnTo>
                  <a:lnTo>
                    <a:pt x="1388" y="1709"/>
                  </a:lnTo>
                  <a:lnTo>
                    <a:pt x="1394" y="1702"/>
                  </a:lnTo>
                  <a:lnTo>
                    <a:pt x="1402" y="1699"/>
                  </a:lnTo>
                  <a:lnTo>
                    <a:pt x="1408" y="1696"/>
                  </a:lnTo>
                  <a:lnTo>
                    <a:pt x="1416" y="1696"/>
                  </a:lnTo>
                  <a:lnTo>
                    <a:pt x="1416" y="1696"/>
                  </a:lnTo>
                  <a:lnTo>
                    <a:pt x="1423" y="1696"/>
                  </a:lnTo>
                  <a:lnTo>
                    <a:pt x="1429" y="1699"/>
                  </a:lnTo>
                  <a:lnTo>
                    <a:pt x="1436" y="1701"/>
                  </a:lnTo>
                  <a:lnTo>
                    <a:pt x="1441" y="1703"/>
                  </a:lnTo>
                  <a:lnTo>
                    <a:pt x="1445" y="1708"/>
                  </a:lnTo>
                  <a:lnTo>
                    <a:pt x="1449" y="1711"/>
                  </a:lnTo>
                  <a:lnTo>
                    <a:pt x="1455" y="1719"/>
                  </a:lnTo>
                  <a:lnTo>
                    <a:pt x="1455" y="1719"/>
                  </a:lnTo>
                  <a:close/>
                  <a:moveTo>
                    <a:pt x="1683" y="1705"/>
                  </a:moveTo>
                  <a:lnTo>
                    <a:pt x="1683" y="1705"/>
                  </a:lnTo>
                  <a:lnTo>
                    <a:pt x="1696" y="1699"/>
                  </a:lnTo>
                  <a:lnTo>
                    <a:pt x="1709" y="1694"/>
                  </a:lnTo>
                  <a:lnTo>
                    <a:pt x="1724" y="1691"/>
                  </a:lnTo>
                  <a:lnTo>
                    <a:pt x="1740" y="1690"/>
                  </a:lnTo>
                  <a:lnTo>
                    <a:pt x="1740" y="1690"/>
                  </a:lnTo>
                  <a:lnTo>
                    <a:pt x="1750" y="1691"/>
                  </a:lnTo>
                  <a:lnTo>
                    <a:pt x="1757" y="1692"/>
                  </a:lnTo>
                  <a:lnTo>
                    <a:pt x="1764" y="1694"/>
                  </a:lnTo>
                  <a:lnTo>
                    <a:pt x="1770" y="1699"/>
                  </a:lnTo>
                  <a:lnTo>
                    <a:pt x="1774" y="1703"/>
                  </a:lnTo>
                  <a:lnTo>
                    <a:pt x="1777" y="1709"/>
                  </a:lnTo>
                  <a:lnTo>
                    <a:pt x="1780" y="1714"/>
                  </a:lnTo>
                  <a:lnTo>
                    <a:pt x="1780" y="1722"/>
                  </a:lnTo>
                  <a:lnTo>
                    <a:pt x="1780" y="1738"/>
                  </a:lnTo>
                  <a:lnTo>
                    <a:pt x="1780" y="1738"/>
                  </a:lnTo>
                  <a:lnTo>
                    <a:pt x="1770" y="1733"/>
                  </a:lnTo>
                  <a:lnTo>
                    <a:pt x="1757" y="1730"/>
                  </a:lnTo>
                  <a:lnTo>
                    <a:pt x="1745" y="1728"/>
                  </a:lnTo>
                  <a:lnTo>
                    <a:pt x="1732" y="1727"/>
                  </a:lnTo>
                  <a:lnTo>
                    <a:pt x="1732" y="1727"/>
                  </a:lnTo>
                  <a:lnTo>
                    <a:pt x="1716" y="1728"/>
                  </a:lnTo>
                  <a:lnTo>
                    <a:pt x="1701" y="1731"/>
                  </a:lnTo>
                  <a:lnTo>
                    <a:pt x="1686" y="1735"/>
                  </a:lnTo>
                  <a:lnTo>
                    <a:pt x="1678" y="1739"/>
                  </a:lnTo>
                  <a:lnTo>
                    <a:pt x="1672" y="1743"/>
                  </a:lnTo>
                  <a:lnTo>
                    <a:pt x="1666" y="1748"/>
                  </a:lnTo>
                  <a:lnTo>
                    <a:pt x="1661" y="1753"/>
                  </a:lnTo>
                  <a:lnTo>
                    <a:pt x="1655" y="1759"/>
                  </a:lnTo>
                  <a:lnTo>
                    <a:pt x="1651" y="1765"/>
                  </a:lnTo>
                  <a:lnTo>
                    <a:pt x="1647" y="1773"/>
                  </a:lnTo>
                  <a:lnTo>
                    <a:pt x="1645" y="1782"/>
                  </a:lnTo>
                  <a:lnTo>
                    <a:pt x="1644" y="1791"/>
                  </a:lnTo>
                  <a:lnTo>
                    <a:pt x="1643" y="1800"/>
                  </a:lnTo>
                  <a:lnTo>
                    <a:pt x="1643" y="1800"/>
                  </a:lnTo>
                  <a:lnTo>
                    <a:pt x="1644" y="1811"/>
                  </a:lnTo>
                  <a:lnTo>
                    <a:pt x="1645" y="1821"/>
                  </a:lnTo>
                  <a:lnTo>
                    <a:pt x="1647" y="1829"/>
                  </a:lnTo>
                  <a:lnTo>
                    <a:pt x="1651" y="1838"/>
                  </a:lnTo>
                  <a:lnTo>
                    <a:pt x="1654" y="1844"/>
                  </a:lnTo>
                  <a:lnTo>
                    <a:pt x="1659" y="1851"/>
                  </a:lnTo>
                  <a:lnTo>
                    <a:pt x="1664" y="1857"/>
                  </a:lnTo>
                  <a:lnTo>
                    <a:pt x="1671" y="1862"/>
                  </a:lnTo>
                  <a:lnTo>
                    <a:pt x="1676" y="1867"/>
                  </a:lnTo>
                  <a:lnTo>
                    <a:pt x="1683" y="1870"/>
                  </a:lnTo>
                  <a:lnTo>
                    <a:pt x="1697" y="1876"/>
                  </a:lnTo>
                  <a:lnTo>
                    <a:pt x="1712" y="1879"/>
                  </a:lnTo>
                  <a:lnTo>
                    <a:pt x="1726" y="1880"/>
                  </a:lnTo>
                  <a:lnTo>
                    <a:pt x="1726" y="1880"/>
                  </a:lnTo>
                  <a:lnTo>
                    <a:pt x="1738" y="1878"/>
                  </a:lnTo>
                  <a:lnTo>
                    <a:pt x="1746" y="1877"/>
                  </a:lnTo>
                  <a:lnTo>
                    <a:pt x="1753" y="1874"/>
                  </a:lnTo>
                  <a:lnTo>
                    <a:pt x="1761" y="1871"/>
                  </a:lnTo>
                  <a:lnTo>
                    <a:pt x="1767" y="1867"/>
                  </a:lnTo>
                  <a:lnTo>
                    <a:pt x="1774" y="1862"/>
                  </a:lnTo>
                  <a:lnTo>
                    <a:pt x="1780" y="1857"/>
                  </a:lnTo>
                  <a:lnTo>
                    <a:pt x="1780" y="1874"/>
                  </a:lnTo>
                  <a:lnTo>
                    <a:pt x="1835" y="1874"/>
                  </a:lnTo>
                  <a:lnTo>
                    <a:pt x="1835" y="1723"/>
                  </a:lnTo>
                  <a:lnTo>
                    <a:pt x="1835" y="1723"/>
                  </a:lnTo>
                  <a:lnTo>
                    <a:pt x="1835" y="1714"/>
                  </a:lnTo>
                  <a:lnTo>
                    <a:pt x="1834" y="1707"/>
                  </a:lnTo>
                  <a:lnTo>
                    <a:pt x="1832" y="1699"/>
                  </a:lnTo>
                  <a:lnTo>
                    <a:pt x="1830" y="1691"/>
                  </a:lnTo>
                  <a:lnTo>
                    <a:pt x="1825" y="1684"/>
                  </a:lnTo>
                  <a:lnTo>
                    <a:pt x="1822" y="1678"/>
                  </a:lnTo>
                  <a:lnTo>
                    <a:pt x="1816" y="1672"/>
                  </a:lnTo>
                  <a:lnTo>
                    <a:pt x="1811" y="1666"/>
                  </a:lnTo>
                  <a:lnTo>
                    <a:pt x="1805" y="1662"/>
                  </a:lnTo>
                  <a:lnTo>
                    <a:pt x="1798" y="1658"/>
                  </a:lnTo>
                  <a:lnTo>
                    <a:pt x="1791" y="1654"/>
                  </a:lnTo>
                  <a:lnTo>
                    <a:pt x="1783" y="1651"/>
                  </a:lnTo>
                  <a:lnTo>
                    <a:pt x="1774" y="1649"/>
                  </a:lnTo>
                  <a:lnTo>
                    <a:pt x="1765" y="1648"/>
                  </a:lnTo>
                  <a:lnTo>
                    <a:pt x="1755" y="1646"/>
                  </a:lnTo>
                  <a:lnTo>
                    <a:pt x="1745" y="1645"/>
                  </a:lnTo>
                  <a:lnTo>
                    <a:pt x="1745" y="1645"/>
                  </a:lnTo>
                  <a:lnTo>
                    <a:pt x="1733" y="1646"/>
                  </a:lnTo>
                  <a:lnTo>
                    <a:pt x="1723" y="1646"/>
                  </a:lnTo>
                  <a:lnTo>
                    <a:pt x="1712" y="1649"/>
                  </a:lnTo>
                  <a:lnTo>
                    <a:pt x="1701" y="1651"/>
                  </a:lnTo>
                  <a:lnTo>
                    <a:pt x="1691" y="1654"/>
                  </a:lnTo>
                  <a:lnTo>
                    <a:pt x="1681" y="1658"/>
                  </a:lnTo>
                  <a:lnTo>
                    <a:pt x="1671" y="1662"/>
                  </a:lnTo>
                  <a:lnTo>
                    <a:pt x="1661" y="1668"/>
                  </a:lnTo>
                  <a:lnTo>
                    <a:pt x="1683" y="1705"/>
                  </a:lnTo>
                  <a:close/>
                  <a:moveTo>
                    <a:pt x="1698" y="1800"/>
                  </a:moveTo>
                  <a:lnTo>
                    <a:pt x="1698" y="1800"/>
                  </a:lnTo>
                  <a:lnTo>
                    <a:pt x="1698" y="1793"/>
                  </a:lnTo>
                  <a:lnTo>
                    <a:pt x="1701" y="1787"/>
                  </a:lnTo>
                  <a:lnTo>
                    <a:pt x="1704" y="1781"/>
                  </a:lnTo>
                  <a:lnTo>
                    <a:pt x="1708" y="1777"/>
                  </a:lnTo>
                  <a:lnTo>
                    <a:pt x="1714" y="1773"/>
                  </a:lnTo>
                  <a:lnTo>
                    <a:pt x="1721" y="1771"/>
                  </a:lnTo>
                  <a:lnTo>
                    <a:pt x="1728" y="1769"/>
                  </a:lnTo>
                  <a:lnTo>
                    <a:pt x="1736" y="1769"/>
                  </a:lnTo>
                  <a:lnTo>
                    <a:pt x="1736" y="1769"/>
                  </a:lnTo>
                  <a:lnTo>
                    <a:pt x="1748" y="1769"/>
                  </a:lnTo>
                  <a:lnTo>
                    <a:pt x="1760" y="1771"/>
                  </a:lnTo>
                  <a:lnTo>
                    <a:pt x="1770" y="1774"/>
                  </a:lnTo>
                  <a:lnTo>
                    <a:pt x="1780" y="1780"/>
                  </a:lnTo>
                  <a:lnTo>
                    <a:pt x="1780" y="1810"/>
                  </a:lnTo>
                  <a:lnTo>
                    <a:pt x="1780" y="1810"/>
                  </a:lnTo>
                  <a:lnTo>
                    <a:pt x="1777" y="1814"/>
                  </a:lnTo>
                  <a:lnTo>
                    <a:pt x="1773" y="1819"/>
                  </a:lnTo>
                  <a:lnTo>
                    <a:pt x="1768" y="1823"/>
                  </a:lnTo>
                  <a:lnTo>
                    <a:pt x="1763" y="1827"/>
                  </a:lnTo>
                  <a:lnTo>
                    <a:pt x="1757" y="1830"/>
                  </a:lnTo>
                  <a:lnTo>
                    <a:pt x="1751" y="1832"/>
                  </a:lnTo>
                  <a:lnTo>
                    <a:pt x="1744" y="1833"/>
                  </a:lnTo>
                  <a:lnTo>
                    <a:pt x="1736" y="1834"/>
                  </a:lnTo>
                  <a:lnTo>
                    <a:pt x="1736" y="1834"/>
                  </a:lnTo>
                  <a:lnTo>
                    <a:pt x="1728" y="1833"/>
                  </a:lnTo>
                  <a:lnTo>
                    <a:pt x="1721" y="1831"/>
                  </a:lnTo>
                  <a:lnTo>
                    <a:pt x="1714" y="1829"/>
                  </a:lnTo>
                  <a:lnTo>
                    <a:pt x="1708" y="1824"/>
                  </a:lnTo>
                  <a:lnTo>
                    <a:pt x="1704" y="1820"/>
                  </a:lnTo>
                  <a:lnTo>
                    <a:pt x="1701" y="1814"/>
                  </a:lnTo>
                  <a:lnTo>
                    <a:pt x="1699" y="1808"/>
                  </a:lnTo>
                  <a:lnTo>
                    <a:pt x="1698" y="1800"/>
                  </a:lnTo>
                  <a:lnTo>
                    <a:pt x="1698" y="1800"/>
                  </a:lnTo>
                  <a:close/>
                  <a:moveTo>
                    <a:pt x="2350" y="1810"/>
                  </a:moveTo>
                  <a:lnTo>
                    <a:pt x="2350" y="1810"/>
                  </a:lnTo>
                  <a:lnTo>
                    <a:pt x="2342" y="1817"/>
                  </a:lnTo>
                  <a:lnTo>
                    <a:pt x="2332" y="1822"/>
                  </a:lnTo>
                  <a:lnTo>
                    <a:pt x="2326" y="1824"/>
                  </a:lnTo>
                  <a:lnTo>
                    <a:pt x="2320" y="1827"/>
                  </a:lnTo>
                  <a:lnTo>
                    <a:pt x="2313" y="1828"/>
                  </a:lnTo>
                  <a:lnTo>
                    <a:pt x="2306" y="1829"/>
                  </a:lnTo>
                  <a:lnTo>
                    <a:pt x="2306" y="1829"/>
                  </a:lnTo>
                  <a:lnTo>
                    <a:pt x="2301" y="1828"/>
                  </a:lnTo>
                  <a:lnTo>
                    <a:pt x="2294" y="1828"/>
                  </a:lnTo>
                  <a:lnTo>
                    <a:pt x="2286" y="1825"/>
                  </a:lnTo>
                  <a:lnTo>
                    <a:pt x="2277" y="1821"/>
                  </a:lnTo>
                  <a:lnTo>
                    <a:pt x="2270" y="1815"/>
                  </a:lnTo>
                  <a:lnTo>
                    <a:pt x="2266" y="1811"/>
                  </a:lnTo>
                  <a:lnTo>
                    <a:pt x="2263" y="1807"/>
                  </a:lnTo>
                  <a:lnTo>
                    <a:pt x="2261" y="1801"/>
                  </a:lnTo>
                  <a:lnTo>
                    <a:pt x="2259" y="1794"/>
                  </a:lnTo>
                  <a:lnTo>
                    <a:pt x="2257" y="1788"/>
                  </a:lnTo>
                  <a:lnTo>
                    <a:pt x="2256" y="1780"/>
                  </a:lnTo>
                  <a:lnTo>
                    <a:pt x="2393" y="1780"/>
                  </a:lnTo>
                  <a:lnTo>
                    <a:pt x="2393" y="1780"/>
                  </a:lnTo>
                  <a:lnTo>
                    <a:pt x="2394" y="1763"/>
                  </a:lnTo>
                  <a:lnTo>
                    <a:pt x="2394" y="1763"/>
                  </a:lnTo>
                  <a:lnTo>
                    <a:pt x="2394" y="1750"/>
                  </a:lnTo>
                  <a:lnTo>
                    <a:pt x="2392" y="1738"/>
                  </a:lnTo>
                  <a:lnTo>
                    <a:pt x="2391" y="1725"/>
                  </a:lnTo>
                  <a:lnTo>
                    <a:pt x="2388" y="1714"/>
                  </a:lnTo>
                  <a:lnTo>
                    <a:pt x="2384" y="1704"/>
                  </a:lnTo>
                  <a:lnTo>
                    <a:pt x="2380" y="1694"/>
                  </a:lnTo>
                  <a:lnTo>
                    <a:pt x="2374" y="1685"/>
                  </a:lnTo>
                  <a:lnTo>
                    <a:pt x="2369" y="1678"/>
                  </a:lnTo>
                  <a:lnTo>
                    <a:pt x="2362" y="1670"/>
                  </a:lnTo>
                  <a:lnTo>
                    <a:pt x="2355" y="1664"/>
                  </a:lnTo>
                  <a:lnTo>
                    <a:pt x="2348" y="1659"/>
                  </a:lnTo>
                  <a:lnTo>
                    <a:pt x="2339" y="1654"/>
                  </a:lnTo>
                  <a:lnTo>
                    <a:pt x="2330" y="1651"/>
                  </a:lnTo>
                  <a:lnTo>
                    <a:pt x="2321" y="1648"/>
                  </a:lnTo>
                  <a:lnTo>
                    <a:pt x="2311" y="1646"/>
                  </a:lnTo>
                  <a:lnTo>
                    <a:pt x="2300" y="1645"/>
                  </a:lnTo>
                  <a:lnTo>
                    <a:pt x="2300" y="1645"/>
                  </a:lnTo>
                  <a:lnTo>
                    <a:pt x="2290" y="1646"/>
                  </a:lnTo>
                  <a:lnTo>
                    <a:pt x="2280" y="1648"/>
                  </a:lnTo>
                  <a:lnTo>
                    <a:pt x="2270" y="1651"/>
                  </a:lnTo>
                  <a:lnTo>
                    <a:pt x="2260" y="1654"/>
                  </a:lnTo>
                  <a:lnTo>
                    <a:pt x="2251" y="1659"/>
                  </a:lnTo>
                  <a:lnTo>
                    <a:pt x="2243" y="1665"/>
                  </a:lnTo>
                  <a:lnTo>
                    <a:pt x="2235" y="1671"/>
                  </a:lnTo>
                  <a:lnTo>
                    <a:pt x="2229" y="1679"/>
                  </a:lnTo>
                  <a:lnTo>
                    <a:pt x="2222" y="1686"/>
                  </a:lnTo>
                  <a:lnTo>
                    <a:pt x="2216" y="1695"/>
                  </a:lnTo>
                  <a:lnTo>
                    <a:pt x="2212" y="1705"/>
                  </a:lnTo>
                  <a:lnTo>
                    <a:pt x="2207" y="1715"/>
                  </a:lnTo>
                  <a:lnTo>
                    <a:pt x="2204" y="1727"/>
                  </a:lnTo>
                  <a:lnTo>
                    <a:pt x="2202" y="1739"/>
                  </a:lnTo>
                  <a:lnTo>
                    <a:pt x="2201" y="1750"/>
                  </a:lnTo>
                  <a:lnTo>
                    <a:pt x="2200" y="1763"/>
                  </a:lnTo>
                  <a:lnTo>
                    <a:pt x="2200" y="1763"/>
                  </a:lnTo>
                  <a:lnTo>
                    <a:pt x="2201" y="1775"/>
                  </a:lnTo>
                  <a:lnTo>
                    <a:pt x="2202" y="1788"/>
                  </a:lnTo>
                  <a:lnTo>
                    <a:pt x="2204" y="1800"/>
                  </a:lnTo>
                  <a:lnTo>
                    <a:pt x="2207" y="1811"/>
                  </a:lnTo>
                  <a:lnTo>
                    <a:pt x="2212" y="1821"/>
                  </a:lnTo>
                  <a:lnTo>
                    <a:pt x="2216" y="1831"/>
                  </a:lnTo>
                  <a:lnTo>
                    <a:pt x="2222" y="1840"/>
                  </a:lnTo>
                  <a:lnTo>
                    <a:pt x="2229" y="1848"/>
                  </a:lnTo>
                  <a:lnTo>
                    <a:pt x="2236" y="1854"/>
                  </a:lnTo>
                  <a:lnTo>
                    <a:pt x="2244" y="1861"/>
                  </a:lnTo>
                  <a:lnTo>
                    <a:pt x="2253" y="1867"/>
                  </a:lnTo>
                  <a:lnTo>
                    <a:pt x="2262" y="1871"/>
                  </a:lnTo>
                  <a:lnTo>
                    <a:pt x="2272" y="1874"/>
                  </a:lnTo>
                  <a:lnTo>
                    <a:pt x="2283" y="1878"/>
                  </a:lnTo>
                  <a:lnTo>
                    <a:pt x="2294" y="1879"/>
                  </a:lnTo>
                  <a:lnTo>
                    <a:pt x="2306" y="1880"/>
                  </a:lnTo>
                  <a:lnTo>
                    <a:pt x="2306" y="1880"/>
                  </a:lnTo>
                  <a:lnTo>
                    <a:pt x="2317" y="1879"/>
                  </a:lnTo>
                  <a:lnTo>
                    <a:pt x="2327" y="1878"/>
                  </a:lnTo>
                  <a:lnTo>
                    <a:pt x="2339" y="1874"/>
                  </a:lnTo>
                  <a:lnTo>
                    <a:pt x="2349" y="1871"/>
                  </a:lnTo>
                  <a:lnTo>
                    <a:pt x="2359" y="1866"/>
                  </a:lnTo>
                  <a:lnTo>
                    <a:pt x="2368" y="1860"/>
                  </a:lnTo>
                  <a:lnTo>
                    <a:pt x="2376" y="1852"/>
                  </a:lnTo>
                  <a:lnTo>
                    <a:pt x="2385" y="1844"/>
                  </a:lnTo>
                  <a:lnTo>
                    <a:pt x="2350" y="1810"/>
                  </a:lnTo>
                  <a:close/>
                  <a:moveTo>
                    <a:pt x="2257" y="1739"/>
                  </a:moveTo>
                  <a:lnTo>
                    <a:pt x="2257" y="1739"/>
                  </a:lnTo>
                  <a:lnTo>
                    <a:pt x="2259" y="1729"/>
                  </a:lnTo>
                  <a:lnTo>
                    <a:pt x="2261" y="1720"/>
                  </a:lnTo>
                  <a:lnTo>
                    <a:pt x="2264" y="1712"/>
                  </a:lnTo>
                  <a:lnTo>
                    <a:pt x="2270" y="1705"/>
                  </a:lnTo>
                  <a:lnTo>
                    <a:pt x="2275" y="1700"/>
                  </a:lnTo>
                  <a:lnTo>
                    <a:pt x="2282" y="1696"/>
                  </a:lnTo>
                  <a:lnTo>
                    <a:pt x="2290" y="1693"/>
                  </a:lnTo>
                  <a:lnTo>
                    <a:pt x="2299" y="1693"/>
                  </a:lnTo>
                  <a:lnTo>
                    <a:pt x="2299" y="1693"/>
                  </a:lnTo>
                  <a:lnTo>
                    <a:pt x="2309" y="1694"/>
                  </a:lnTo>
                  <a:lnTo>
                    <a:pt x="2317" y="1696"/>
                  </a:lnTo>
                  <a:lnTo>
                    <a:pt x="2324" y="1701"/>
                  </a:lnTo>
                  <a:lnTo>
                    <a:pt x="2330" y="1708"/>
                  </a:lnTo>
                  <a:lnTo>
                    <a:pt x="2334" y="1714"/>
                  </a:lnTo>
                  <a:lnTo>
                    <a:pt x="2338" y="1722"/>
                  </a:lnTo>
                  <a:lnTo>
                    <a:pt x="2340" y="1731"/>
                  </a:lnTo>
                  <a:lnTo>
                    <a:pt x="2341" y="1739"/>
                  </a:lnTo>
                  <a:lnTo>
                    <a:pt x="2257" y="1739"/>
                  </a:lnTo>
                  <a:close/>
                  <a:moveTo>
                    <a:pt x="2884" y="1810"/>
                  </a:moveTo>
                  <a:lnTo>
                    <a:pt x="2884" y="1810"/>
                  </a:lnTo>
                  <a:lnTo>
                    <a:pt x="2875" y="1817"/>
                  </a:lnTo>
                  <a:lnTo>
                    <a:pt x="2867" y="1822"/>
                  </a:lnTo>
                  <a:lnTo>
                    <a:pt x="2860" y="1824"/>
                  </a:lnTo>
                  <a:lnTo>
                    <a:pt x="2854" y="1827"/>
                  </a:lnTo>
                  <a:lnTo>
                    <a:pt x="2848" y="1828"/>
                  </a:lnTo>
                  <a:lnTo>
                    <a:pt x="2840" y="1829"/>
                  </a:lnTo>
                  <a:lnTo>
                    <a:pt x="2840" y="1829"/>
                  </a:lnTo>
                  <a:lnTo>
                    <a:pt x="2834" y="1828"/>
                  </a:lnTo>
                  <a:lnTo>
                    <a:pt x="2828" y="1828"/>
                  </a:lnTo>
                  <a:lnTo>
                    <a:pt x="2820" y="1825"/>
                  </a:lnTo>
                  <a:lnTo>
                    <a:pt x="2812" y="1821"/>
                  </a:lnTo>
                  <a:lnTo>
                    <a:pt x="2804" y="1815"/>
                  </a:lnTo>
                  <a:lnTo>
                    <a:pt x="2801" y="1811"/>
                  </a:lnTo>
                  <a:lnTo>
                    <a:pt x="2798" y="1807"/>
                  </a:lnTo>
                  <a:lnTo>
                    <a:pt x="2795" y="1801"/>
                  </a:lnTo>
                  <a:lnTo>
                    <a:pt x="2793" y="1794"/>
                  </a:lnTo>
                  <a:lnTo>
                    <a:pt x="2791" y="1788"/>
                  </a:lnTo>
                  <a:lnTo>
                    <a:pt x="2790" y="1780"/>
                  </a:lnTo>
                  <a:lnTo>
                    <a:pt x="2928" y="1780"/>
                  </a:lnTo>
                  <a:lnTo>
                    <a:pt x="2928" y="1780"/>
                  </a:lnTo>
                  <a:lnTo>
                    <a:pt x="2929" y="1763"/>
                  </a:lnTo>
                  <a:lnTo>
                    <a:pt x="2929" y="1763"/>
                  </a:lnTo>
                  <a:lnTo>
                    <a:pt x="2928" y="1750"/>
                  </a:lnTo>
                  <a:lnTo>
                    <a:pt x="2927" y="1738"/>
                  </a:lnTo>
                  <a:lnTo>
                    <a:pt x="2924" y="1725"/>
                  </a:lnTo>
                  <a:lnTo>
                    <a:pt x="2922" y="1714"/>
                  </a:lnTo>
                  <a:lnTo>
                    <a:pt x="2918" y="1704"/>
                  </a:lnTo>
                  <a:lnTo>
                    <a:pt x="2913" y="1694"/>
                  </a:lnTo>
                  <a:lnTo>
                    <a:pt x="2909" y="1685"/>
                  </a:lnTo>
                  <a:lnTo>
                    <a:pt x="2903" y="1678"/>
                  </a:lnTo>
                  <a:lnTo>
                    <a:pt x="2897" y="1670"/>
                  </a:lnTo>
                  <a:lnTo>
                    <a:pt x="2889" y="1664"/>
                  </a:lnTo>
                  <a:lnTo>
                    <a:pt x="2881" y="1659"/>
                  </a:lnTo>
                  <a:lnTo>
                    <a:pt x="2873" y="1654"/>
                  </a:lnTo>
                  <a:lnTo>
                    <a:pt x="2864" y="1651"/>
                  </a:lnTo>
                  <a:lnTo>
                    <a:pt x="2854" y="1648"/>
                  </a:lnTo>
                  <a:lnTo>
                    <a:pt x="2844" y="1646"/>
                  </a:lnTo>
                  <a:lnTo>
                    <a:pt x="2834" y="1645"/>
                  </a:lnTo>
                  <a:lnTo>
                    <a:pt x="2834" y="1645"/>
                  </a:lnTo>
                  <a:lnTo>
                    <a:pt x="2823" y="1646"/>
                  </a:lnTo>
                  <a:lnTo>
                    <a:pt x="2813" y="1648"/>
                  </a:lnTo>
                  <a:lnTo>
                    <a:pt x="2803" y="1651"/>
                  </a:lnTo>
                  <a:lnTo>
                    <a:pt x="2794" y="1654"/>
                  </a:lnTo>
                  <a:lnTo>
                    <a:pt x="2785" y="1659"/>
                  </a:lnTo>
                  <a:lnTo>
                    <a:pt x="2777" y="1665"/>
                  </a:lnTo>
                  <a:lnTo>
                    <a:pt x="2770" y="1671"/>
                  </a:lnTo>
                  <a:lnTo>
                    <a:pt x="2762" y="1679"/>
                  </a:lnTo>
                  <a:lnTo>
                    <a:pt x="2755" y="1686"/>
                  </a:lnTo>
                  <a:lnTo>
                    <a:pt x="2750" y="1695"/>
                  </a:lnTo>
                  <a:lnTo>
                    <a:pt x="2745" y="1705"/>
                  </a:lnTo>
                  <a:lnTo>
                    <a:pt x="2741" y="1715"/>
                  </a:lnTo>
                  <a:lnTo>
                    <a:pt x="2739" y="1727"/>
                  </a:lnTo>
                  <a:lnTo>
                    <a:pt x="2735" y="1739"/>
                  </a:lnTo>
                  <a:lnTo>
                    <a:pt x="2734" y="1750"/>
                  </a:lnTo>
                  <a:lnTo>
                    <a:pt x="2734" y="1763"/>
                  </a:lnTo>
                  <a:lnTo>
                    <a:pt x="2734" y="1763"/>
                  </a:lnTo>
                  <a:lnTo>
                    <a:pt x="2734" y="1775"/>
                  </a:lnTo>
                  <a:lnTo>
                    <a:pt x="2735" y="1788"/>
                  </a:lnTo>
                  <a:lnTo>
                    <a:pt x="2738" y="1800"/>
                  </a:lnTo>
                  <a:lnTo>
                    <a:pt x="2741" y="1811"/>
                  </a:lnTo>
                  <a:lnTo>
                    <a:pt x="2745" y="1821"/>
                  </a:lnTo>
                  <a:lnTo>
                    <a:pt x="2751" y="1831"/>
                  </a:lnTo>
                  <a:lnTo>
                    <a:pt x="2757" y="1840"/>
                  </a:lnTo>
                  <a:lnTo>
                    <a:pt x="2763" y="1848"/>
                  </a:lnTo>
                  <a:lnTo>
                    <a:pt x="2770" y="1854"/>
                  </a:lnTo>
                  <a:lnTo>
                    <a:pt x="2778" y="1861"/>
                  </a:lnTo>
                  <a:lnTo>
                    <a:pt x="2787" y="1867"/>
                  </a:lnTo>
                  <a:lnTo>
                    <a:pt x="2797" y="1871"/>
                  </a:lnTo>
                  <a:lnTo>
                    <a:pt x="2807" y="1874"/>
                  </a:lnTo>
                  <a:lnTo>
                    <a:pt x="2817" y="1878"/>
                  </a:lnTo>
                  <a:lnTo>
                    <a:pt x="2829" y="1879"/>
                  </a:lnTo>
                  <a:lnTo>
                    <a:pt x="2840" y="1880"/>
                  </a:lnTo>
                  <a:lnTo>
                    <a:pt x="2840" y="1880"/>
                  </a:lnTo>
                  <a:lnTo>
                    <a:pt x="2851" y="1879"/>
                  </a:lnTo>
                  <a:lnTo>
                    <a:pt x="2862" y="1878"/>
                  </a:lnTo>
                  <a:lnTo>
                    <a:pt x="2872" y="1874"/>
                  </a:lnTo>
                  <a:lnTo>
                    <a:pt x="2882" y="1871"/>
                  </a:lnTo>
                  <a:lnTo>
                    <a:pt x="2892" y="1866"/>
                  </a:lnTo>
                  <a:lnTo>
                    <a:pt x="2902" y="1860"/>
                  </a:lnTo>
                  <a:lnTo>
                    <a:pt x="2911" y="1852"/>
                  </a:lnTo>
                  <a:lnTo>
                    <a:pt x="2919" y="1844"/>
                  </a:lnTo>
                  <a:lnTo>
                    <a:pt x="2884" y="1810"/>
                  </a:lnTo>
                  <a:close/>
                  <a:moveTo>
                    <a:pt x="2791" y="1739"/>
                  </a:moveTo>
                  <a:lnTo>
                    <a:pt x="2791" y="1739"/>
                  </a:lnTo>
                  <a:lnTo>
                    <a:pt x="2792" y="1729"/>
                  </a:lnTo>
                  <a:lnTo>
                    <a:pt x="2795" y="1720"/>
                  </a:lnTo>
                  <a:lnTo>
                    <a:pt x="2799" y="1712"/>
                  </a:lnTo>
                  <a:lnTo>
                    <a:pt x="2803" y="1705"/>
                  </a:lnTo>
                  <a:lnTo>
                    <a:pt x="2810" y="1700"/>
                  </a:lnTo>
                  <a:lnTo>
                    <a:pt x="2817" y="1696"/>
                  </a:lnTo>
                  <a:lnTo>
                    <a:pt x="2824" y="1693"/>
                  </a:lnTo>
                  <a:lnTo>
                    <a:pt x="2833" y="1693"/>
                  </a:lnTo>
                  <a:lnTo>
                    <a:pt x="2833" y="1693"/>
                  </a:lnTo>
                  <a:lnTo>
                    <a:pt x="2843" y="1694"/>
                  </a:lnTo>
                  <a:lnTo>
                    <a:pt x="2851" y="1696"/>
                  </a:lnTo>
                  <a:lnTo>
                    <a:pt x="2859" y="1701"/>
                  </a:lnTo>
                  <a:lnTo>
                    <a:pt x="2864" y="1708"/>
                  </a:lnTo>
                  <a:lnTo>
                    <a:pt x="2869" y="1714"/>
                  </a:lnTo>
                  <a:lnTo>
                    <a:pt x="2872" y="1722"/>
                  </a:lnTo>
                  <a:lnTo>
                    <a:pt x="2874" y="1731"/>
                  </a:lnTo>
                  <a:lnTo>
                    <a:pt x="2875" y="1739"/>
                  </a:lnTo>
                  <a:lnTo>
                    <a:pt x="2791" y="1739"/>
                  </a:lnTo>
                  <a:close/>
                  <a:moveTo>
                    <a:pt x="2658" y="1797"/>
                  </a:moveTo>
                  <a:lnTo>
                    <a:pt x="2658" y="1797"/>
                  </a:lnTo>
                  <a:lnTo>
                    <a:pt x="2658" y="1804"/>
                  </a:lnTo>
                  <a:lnTo>
                    <a:pt x="2659" y="1810"/>
                  </a:lnTo>
                  <a:lnTo>
                    <a:pt x="2661" y="1815"/>
                  </a:lnTo>
                  <a:lnTo>
                    <a:pt x="2663" y="1820"/>
                  </a:lnTo>
                  <a:lnTo>
                    <a:pt x="2667" y="1823"/>
                  </a:lnTo>
                  <a:lnTo>
                    <a:pt x="2671" y="1825"/>
                  </a:lnTo>
                  <a:lnTo>
                    <a:pt x="2675" y="1827"/>
                  </a:lnTo>
                  <a:lnTo>
                    <a:pt x="2682" y="1827"/>
                  </a:lnTo>
                  <a:lnTo>
                    <a:pt x="2682" y="1827"/>
                  </a:lnTo>
                  <a:lnTo>
                    <a:pt x="2690" y="1827"/>
                  </a:lnTo>
                  <a:lnTo>
                    <a:pt x="2699" y="1824"/>
                  </a:lnTo>
                  <a:lnTo>
                    <a:pt x="2708" y="1821"/>
                  </a:lnTo>
                  <a:lnTo>
                    <a:pt x="2715" y="1817"/>
                  </a:lnTo>
                  <a:lnTo>
                    <a:pt x="2709" y="1869"/>
                  </a:lnTo>
                  <a:lnTo>
                    <a:pt x="2709" y="1869"/>
                  </a:lnTo>
                  <a:lnTo>
                    <a:pt x="2699" y="1873"/>
                  </a:lnTo>
                  <a:lnTo>
                    <a:pt x="2687" y="1877"/>
                  </a:lnTo>
                  <a:lnTo>
                    <a:pt x="2674" y="1879"/>
                  </a:lnTo>
                  <a:lnTo>
                    <a:pt x="2662" y="1880"/>
                  </a:lnTo>
                  <a:lnTo>
                    <a:pt x="2662" y="1880"/>
                  </a:lnTo>
                  <a:lnTo>
                    <a:pt x="2654" y="1879"/>
                  </a:lnTo>
                  <a:lnTo>
                    <a:pt x="2647" y="1878"/>
                  </a:lnTo>
                  <a:lnTo>
                    <a:pt x="2640" y="1876"/>
                  </a:lnTo>
                  <a:lnTo>
                    <a:pt x="2634" y="1873"/>
                  </a:lnTo>
                  <a:lnTo>
                    <a:pt x="2629" y="1870"/>
                  </a:lnTo>
                  <a:lnTo>
                    <a:pt x="2623" y="1867"/>
                  </a:lnTo>
                  <a:lnTo>
                    <a:pt x="2620" y="1862"/>
                  </a:lnTo>
                  <a:lnTo>
                    <a:pt x="2615" y="1857"/>
                  </a:lnTo>
                  <a:lnTo>
                    <a:pt x="2610" y="1847"/>
                  </a:lnTo>
                  <a:lnTo>
                    <a:pt x="2605" y="1834"/>
                  </a:lnTo>
                  <a:lnTo>
                    <a:pt x="2603" y="1823"/>
                  </a:lnTo>
                  <a:lnTo>
                    <a:pt x="2602" y="1811"/>
                  </a:lnTo>
                  <a:lnTo>
                    <a:pt x="2602" y="1702"/>
                  </a:lnTo>
                  <a:lnTo>
                    <a:pt x="2568" y="1702"/>
                  </a:lnTo>
                  <a:lnTo>
                    <a:pt x="2568" y="1651"/>
                  </a:lnTo>
                  <a:lnTo>
                    <a:pt x="2602" y="1651"/>
                  </a:lnTo>
                  <a:lnTo>
                    <a:pt x="2602" y="1593"/>
                  </a:lnTo>
                  <a:lnTo>
                    <a:pt x="2658" y="1565"/>
                  </a:lnTo>
                  <a:lnTo>
                    <a:pt x="2658" y="1651"/>
                  </a:lnTo>
                  <a:lnTo>
                    <a:pt x="2708" y="1651"/>
                  </a:lnTo>
                  <a:lnTo>
                    <a:pt x="2708" y="1702"/>
                  </a:lnTo>
                  <a:lnTo>
                    <a:pt x="2658" y="1702"/>
                  </a:lnTo>
                  <a:lnTo>
                    <a:pt x="2658" y="1797"/>
                  </a:lnTo>
                  <a:close/>
                  <a:moveTo>
                    <a:pt x="2550" y="1869"/>
                  </a:moveTo>
                  <a:lnTo>
                    <a:pt x="2550" y="1869"/>
                  </a:lnTo>
                  <a:lnTo>
                    <a:pt x="2540" y="1873"/>
                  </a:lnTo>
                  <a:lnTo>
                    <a:pt x="2529" y="1877"/>
                  </a:lnTo>
                  <a:lnTo>
                    <a:pt x="2516" y="1879"/>
                  </a:lnTo>
                  <a:lnTo>
                    <a:pt x="2504" y="1880"/>
                  </a:lnTo>
                  <a:lnTo>
                    <a:pt x="2504" y="1880"/>
                  </a:lnTo>
                  <a:lnTo>
                    <a:pt x="2495" y="1879"/>
                  </a:lnTo>
                  <a:lnTo>
                    <a:pt x="2489" y="1878"/>
                  </a:lnTo>
                  <a:lnTo>
                    <a:pt x="2482" y="1876"/>
                  </a:lnTo>
                  <a:lnTo>
                    <a:pt x="2475" y="1873"/>
                  </a:lnTo>
                  <a:lnTo>
                    <a:pt x="2471" y="1870"/>
                  </a:lnTo>
                  <a:lnTo>
                    <a:pt x="2465" y="1867"/>
                  </a:lnTo>
                  <a:lnTo>
                    <a:pt x="2461" y="1862"/>
                  </a:lnTo>
                  <a:lnTo>
                    <a:pt x="2458" y="1857"/>
                  </a:lnTo>
                  <a:lnTo>
                    <a:pt x="2451" y="1847"/>
                  </a:lnTo>
                  <a:lnTo>
                    <a:pt x="2448" y="1834"/>
                  </a:lnTo>
                  <a:lnTo>
                    <a:pt x="2444" y="1823"/>
                  </a:lnTo>
                  <a:lnTo>
                    <a:pt x="2444" y="1811"/>
                  </a:lnTo>
                  <a:lnTo>
                    <a:pt x="2444" y="1702"/>
                  </a:lnTo>
                  <a:lnTo>
                    <a:pt x="2410" y="1702"/>
                  </a:lnTo>
                  <a:lnTo>
                    <a:pt x="2410" y="1651"/>
                  </a:lnTo>
                  <a:lnTo>
                    <a:pt x="2444" y="1651"/>
                  </a:lnTo>
                  <a:lnTo>
                    <a:pt x="2444" y="1593"/>
                  </a:lnTo>
                  <a:lnTo>
                    <a:pt x="2500" y="1565"/>
                  </a:lnTo>
                  <a:lnTo>
                    <a:pt x="2500" y="1651"/>
                  </a:lnTo>
                  <a:lnTo>
                    <a:pt x="2546" y="1651"/>
                  </a:lnTo>
                  <a:lnTo>
                    <a:pt x="2546" y="1702"/>
                  </a:lnTo>
                  <a:lnTo>
                    <a:pt x="2500" y="1702"/>
                  </a:lnTo>
                  <a:lnTo>
                    <a:pt x="2500" y="1797"/>
                  </a:lnTo>
                  <a:lnTo>
                    <a:pt x="2500" y="1797"/>
                  </a:lnTo>
                  <a:lnTo>
                    <a:pt x="2500" y="1804"/>
                  </a:lnTo>
                  <a:lnTo>
                    <a:pt x="2501" y="1810"/>
                  </a:lnTo>
                  <a:lnTo>
                    <a:pt x="2503" y="1815"/>
                  </a:lnTo>
                  <a:lnTo>
                    <a:pt x="2505" y="1820"/>
                  </a:lnTo>
                  <a:lnTo>
                    <a:pt x="2509" y="1823"/>
                  </a:lnTo>
                  <a:lnTo>
                    <a:pt x="2513" y="1825"/>
                  </a:lnTo>
                  <a:lnTo>
                    <a:pt x="2518" y="1827"/>
                  </a:lnTo>
                  <a:lnTo>
                    <a:pt x="2523" y="1827"/>
                  </a:lnTo>
                  <a:lnTo>
                    <a:pt x="2523" y="1827"/>
                  </a:lnTo>
                  <a:lnTo>
                    <a:pt x="2532" y="1827"/>
                  </a:lnTo>
                  <a:lnTo>
                    <a:pt x="2541" y="1824"/>
                  </a:lnTo>
                  <a:lnTo>
                    <a:pt x="2549" y="1821"/>
                  </a:lnTo>
                  <a:lnTo>
                    <a:pt x="2556" y="1817"/>
                  </a:lnTo>
                  <a:lnTo>
                    <a:pt x="2550" y="1869"/>
                  </a:lnTo>
                  <a:close/>
                  <a:moveTo>
                    <a:pt x="3096" y="1713"/>
                  </a:moveTo>
                  <a:lnTo>
                    <a:pt x="3096" y="1713"/>
                  </a:lnTo>
                  <a:lnTo>
                    <a:pt x="3088" y="1708"/>
                  </a:lnTo>
                  <a:lnTo>
                    <a:pt x="3079" y="1704"/>
                  </a:lnTo>
                  <a:lnTo>
                    <a:pt x="3069" y="1702"/>
                  </a:lnTo>
                  <a:lnTo>
                    <a:pt x="3059" y="1701"/>
                  </a:lnTo>
                  <a:lnTo>
                    <a:pt x="3059" y="1701"/>
                  </a:lnTo>
                  <a:lnTo>
                    <a:pt x="3050" y="1702"/>
                  </a:lnTo>
                  <a:lnTo>
                    <a:pt x="3041" y="1704"/>
                  </a:lnTo>
                  <a:lnTo>
                    <a:pt x="3034" y="1709"/>
                  </a:lnTo>
                  <a:lnTo>
                    <a:pt x="3029" y="1714"/>
                  </a:lnTo>
                  <a:lnTo>
                    <a:pt x="3024" y="1721"/>
                  </a:lnTo>
                  <a:lnTo>
                    <a:pt x="3022" y="1730"/>
                  </a:lnTo>
                  <a:lnTo>
                    <a:pt x="3020" y="1741"/>
                  </a:lnTo>
                  <a:lnTo>
                    <a:pt x="3019" y="1753"/>
                  </a:lnTo>
                  <a:lnTo>
                    <a:pt x="3019" y="1874"/>
                  </a:lnTo>
                  <a:lnTo>
                    <a:pt x="2964" y="1874"/>
                  </a:lnTo>
                  <a:lnTo>
                    <a:pt x="2964" y="1651"/>
                  </a:lnTo>
                  <a:lnTo>
                    <a:pt x="3019" y="1651"/>
                  </a:lnTo>
                  <a:lnTo>
                    <a:pt x="3019" y="1670"/>
                  </a:lnTo>
                  <a:lnTo>
                    <a:pt x="3019" y="1670"/>
                  </a:lnTo>
                  <a:lnTo>
                    <a:pt x="3024" y="1664"/>
                  </a:lnTo>
                  <a:lnTo>
                    <a:pt x="3030" y="1659"/>
                  </a:lnTo>
                  <a:lnTo>
                    <a:pt x="3036" y="1655"/>
                  </a:lnTo>
                  <a:lnTo>
                    <a:pt x="3042" y="1652"/>
                  </a:lnTo>
                  <a:lnTo>
                    <a:pt x="3048" y="1649"/>
                  </a:lnTo>
                  <a:lnTo>
                    <a:pt x="3054" y="1648"/>
                  </a:lnTo>
                  <a:lnTo>
                    <a:pt x="3061" y="1646"/>
                  </a:lnTo>
                  <a:lnTo>
                    <a:pt x="3069" y="1645"/>
                  </a:lnTo>
                  <a:lnTo>
                    <a:pt x="3069" y="1645"/>
                  </a:lnTo>
                  <a:lnTo>
                    <a:pt x="3080" y="1646"/>
                  </a:lnTo>
                  <a:lnTo>
                    <a:pt x="3091" y="1650"/>
                  </a:lnTo>
                  <a:lnTo>
                    <a:pt x="3101" y="1653"/>
                  </a:lnTo>
                  <a:lnTo>
                    <a:pt x="3110" y="1659"/>
                  </a:lnTo>
                  <a:lnTo>
                    <a:pt x="3096" y="1713"/>
                  </a:lnTo>
                  <a:close/>
                  <a:moveTo>
                    <a:pt x="597" y="1591"/>
                  </a:moveTo>
                  <a:lnTo>
                    <a:pt x="597" y="1619"/>
                  </a:lnTo>
                  <a:lnTo>
                    <a:pt x="541" y="1619"/>
                  </a:lnTo>
                  <a:lnTo>
                    <a:pt x="541" y="1563"/>
                  </a:lnTo>
                  <a:lnTo>
                    <a:pt x="597" y="1563"/>
                  </a:lnTo>
                  <a:lnTo>
                    <a:pt x="597" y="1591"/>
                  </a:lnTo>
                  <a:close/>
                  <a:moveTo>
                    <a:pt x="981" y="1651"/>
                  </a:moveTo>
                  <a:lnTo>
                    <a:pt x="1037" y="1651"/>
                  </a:lnTo>
                  <a:lnTo>
                    <a:pt x="1037" y="1751"/>
                  </a:lnTo>
                  <a:lnTo>
                    <a:pt x="1037" y="1874"/>
                  </a:lnTo>
                  <a:lnTo>
                    <a:pt x="981" y="1874"/>
                  </a:lnTo>
                  <a:lnTo>
                    <a:pt x="981" y="1651"/>
                  </a:lnTo>
                  <a:close/>
                  <a:moveTo>
                    <a:pt x="1037" y="1591"/>
                  </a:moveTo>
                  <a:lnTo>
                    <a:pt x="1037" y="1619"/>
                  </a:lnTo>
                  <a:lnTo>
                    <a:pt x="981" y="1619"/>
                  </a:lnTo>
                  <a:lnTo>
                    <a:pt x="981" y="1563"/>
                  </a:lnTo>
                  <a:lnTo>
                    <a:pt x="1037" y="1563"/>
                  </a:lnTo>
                  <a:lnTo>
                    <a:pt x="1037" y="1591"/>
                  </a:lnTo>
                  <a:close/>
                  <a:moveTo>
                    <a:pt x="2558" y="2058"/>
                  </a:moveTo>
                  <a:lnTo>
                    <a:pt x="2558" y="2058"/>
                  </a:lnTo>
                  <a:lnTo>
                    <a:pt x="2552" y="2053"/>
                  </a:lnTo>
                  <a:lnTo>
                    <a:pt x="2546" y="2049"/>
                  </a:lnTo>
                  <a:lnTo>
                    <a:pt x="2541" y="2046"/>
                  </a:lnTo>
                  <a:lnTo>
                    <a:pt x="2534" y="2042"/>
                  </a:lnTo>
                  <a:lnTo>
                    <a:pt x="2529" y="2040"/>
                  </a:lnTo>
                  <a:lnTo>
                    <a:pt x="2522" y="2039"/>
                  </a:lnTo>
                  <a:lnTo>
                    <a:pt x="2508" y="2037"/>
                  </a:lnTo>
                  <a:lnTo>
                    <a:pt x="2508" y="2037"/>
                  </a:lnTo>
                  <a:lnTo>
                    <a:pt x="2498" y="2038"/>
                  </a:lnTo>
                  <a:lnTo>
                    <a:pt x="2489" y="2039"/>
                  </a:lnTo>
                  <a:lnTo>
                    <a:pt x="2480" y="2042"/>
                  </a:lnTo>
                  <a:lnTo>
                    <a:pt x="2471" y="2046"/>
                  </a:lnTo>
                  <a:lnTo>
                    <a:pt x="2463" y="2050"/>
                  </a:lnTo>
                  <a:lnTo>
                    <a:pt x="2456" y="2055"/>
                  </a:lnTo>
                  <a:lnTo>
                    <a:pt x="2450" y="2061"/>
                  </a:lnTo>
                  <a:lnTo>
                    <a:pt x="2443" y="2068"/>
                  </a:lnTo>
                  <a:lnTo>
                    <a:pt x="2439" y="2076"/>
                  </a:lnTo>
                  <a:lnTo>
                    <a:pt x="2433" y="2085"/>
                  </a:lnTo>
                  <a:lnTo>
                    <a:pt x="2430" y="2093"/>
                  </a:lnTo>
                  <a:lnTo>
                    <a:pt x="2426" y="2105"/>
                  </a:lnTo>
                  <a:lnTo>
                    <a:pt x="2423" y="2115"/>
                  </a:lnTo>
                  <a:lnTo>
                    <a:pt x="2422" y="2127"/>
                  </a:lnTo>
                  <a:lnTo>
                    <a:pt x="2421" y="2139"/>
                  </a:lnTo>
                  <a:lnTo>
                    <a:pt x="2420" y="2152"/>
                  </a:lnTo>
                  <a:lnTo>
                    <a:pt x="2420" y="2152"/>
                  </a:lnTo>
                  <a:lnTo>
                    <a:pt x="2421" y="2166"/>
                  </a:lnTo>
                  <a:lnTo>
                    <a:pt x="2422" y="2178"/>
                  </a:lnTo>
                  <a:lnTo>
                    <a:pt x="2423" y="2190"/>
                  </a:lnTo>
                  <a:lnTo>
                    <a:pt x="2426" y="2202"/>
                  </a:lnTo>
                  <a:lnTo>
                    <a:pt x="2429" y="2212"/>
                  </a:lnTo>
                  <a:lnTo>
                    <a:pt x="2433" y="2222"/>
                  </a:lnTo>
                  <a:lnTo>
                    <a:pt x="2438" y="2231"/>
                  </a:lnTo>
                  <a:lnTo>
                    <a:pt x="2443" y="2239"/>
                  </a:lnTo>
                  <a:lnTo>
                    <a:pt x="2449" y="2247"/>
                  </a:lnTo>
                  <a:lnTo>
                    <a:pt x="2455" y="2252"/>
                  </a:lnTo>
                  <a:lnTo>
                    <a:pt x="2462" y="2258"/>
                  </a:lnTo>
                  <a:lnTo>
                    <a:pt x="2470" y="2262"/>
                  </a:lnTo>
                  <a:lnTo>
                    <a:pt x="2479" y="2267"/>
                  </a:lnTo>
                  <a:lnTo>
                    <a:pt x="2488" y="2269"/>
                  </a:lnTo>
                  <a:lnTo>
                    <a:pt x="2496" y="2270"/>
                  </a:lnTo>
                  <a:lnTo>
                    <a:pt x="2506" y="2271"/>
                  </a:lnTo>
                  <a:lnTo>
                    <a:pt x="2506" y="2271"/>
                  </a:lnTo>
                  <a:lnTo>
                    <a:pt x="2513" y="2270"/>
                  </a:lnTo>
                  <a:lnTo>
                    <a:pt x="2521" y="2269"/>
                  </a:lnTo>
                  <a:lnTo>
                    <a:pt x="2528" y="2268"/>
                  </a:lnTo>
                  <a:lnTo>
                    <a:pt x="2533" y="2266"/>
                  </a:lnTo>
                  <a:lnTo>
                    <a:pt x="2540" y="2262"/>
                  </a:lnTo>
                  <a:lnTo>
                    <a:pt x="2546" y="2259"/>
                  </a:lnTo>
                  <a:lnTo>
                    <a:pt x="2552" y="2255"/>
                  </a:lnTo>
                  <a:lnTo>
                    <a:pt x="2558" y="2249"/>
                  </a:lnTo>
                  <a:lnTo>
                    <a:pt x="2558" y="2266"/>
                  </a:lnTo>
                  <a:lnTo>
                    <a:pt x="2613" y="2266"/>
                  </a:lnTo>
                  <a:lnTo>
                    <a:pt x="2613" y="1949"/>
                  </a:lnTo>
                  <a:lnTo>
                    <a:pt x="2558" y="1977"/>
                  </a:lnTo>
                  <a:lnTo>
                    <a:pt x="2558" y="2058"/>
                  </a:lnTo>
                  <a:close/>
                  <a:moveTo>
                    <a:pt x="2519" y="2220"/>
                  </a:moveTo>
                  <a:lnTo>
                    <a:pt x="2519" y="2220"/>
                  </a:lnTo>
                  <a:lnTo>
                    <a:pt x="2511" y="2219"/>
                  </a:lnTo>
                  <a:lnTo>
                    <a:pt x="2504" y="2217"/>
                  </a:lnTo>
                  <a:lnTo>
                    <a:pt x="2496" y="2214"/>
                  </a:lnTo>
                  <a:lnTo>
                    <a:pt x="2490" y="2207"/>
                  </a:lnTo>
                  <a:lnTo>
                    <a:pt x="2484" y="2198"/>
                  </a:lnTo>
                  <a:lnTo>
                    <a:pt x="2480" y="2186"/>
                  </a:lnTo>
                  <a:lnTo>
                    <a:pt x="2478" y="2170"/>
                  </a:lnTo>
                  <a:lnTo>
                    <a:pt x="2476" y="2150"/>
                  </a:lnTo>
                  <a:lnTo>
                    <a:pt x="2476" y="2150"/>
                  </a:lnTo>
                  <a:lnTo>
                    <a:pt x="2478" y="2133"/>
                  </a:lnTo>
                  <a:lnTo>
                    <a:pt x="2480" y="2119"/>
                  </a:lnTo>
                  <a:lnTo>
                    <a:pt x="2484" y="2108"/>
                  </a:lnTo>
                  <a:lnTo>
                    <a:pt x="2490" y="2100"/>
                  </a:lnTo>
                  <a:lnTo>
                    <a:pt x="2496" y="2095"/>
                  </a:lnTo>
                  <a:lnTo>
                    <a:pt x="2503" y="2090"/>
                  </a:lnTo>
                  <a:lnTo>
                    <a:pt x="2511" y="2089"/>
                  </a:lnTo>
                  <a:lnTo>
                    <a:pt x="2518" y="2088"/>
                  </a:lnTo>
                  <a:lnTo>
                    <a:pt x="2518" y="2088"/>
                  </a:lnTo>
                  <a:lnTo>
                    <a:pt x="2525" y="2089"/>
                  </a:lnTo>
                  <a:lnTo>
                    <a:pt x="2532" y="2090"/>
                  </a:lnTo>
                  <a:lnTo>
                    <a:pt x="2538" y="2092"/>
                  </a:lnTo>
                  <a:lnTo>
                    <a:pt x="2543" y="2096"/>
                  </a:lnTo>
                  <a:lnTo>
                    <a:pt x="2548" y="2099"/>
                  </a:lnTo>
                  <a:lnTo>
                    <a:pt x="2552" y="2102"/>
                  </a:lnTo>
                  <a:lnTo>
                    <a:pt x="2558" y="2110"/>
                  </a:lnTo>
                  <a:lnTo>
                    <a:pt x="2558" y="2198"/>
                  </a:lnTo>
                  <a:lnTo>
                    <a:pt x="2558" y="2198"/>
                  </a:lnTo>
                  <a:lnTo>
                    <a:pt x="2551" y="2206"/>
                  </a:lnTo>
                  <a:lnTo>
                    <a:pt x="2543" y="2212"/>
                  </a:lnTo>
                  <a:lnTo>
                    <a:pt x="2538" y="2216"/>
                  </a:lnTo>
                  <a:lnTo>
                    <a:pt x="2532" y="2218"/>
                  </a:lnTo>
                  <a:lnTo>
                    <a:pt x="2525" y="2219"/>
                  </a:lnTo>
                  <a:lnTo>
                    <a:pt x="2519" y="2220"/>
                  </a:lnTo>
                  <a:lnTo>
                    <a:pt x="2519" y="2220"/>
                  </a:lnTo>
                  <a:close/>
                  <a:moveTo>
                    <a:pt x="677" y="2105"/>
                  </a:moveTo>
                  <a:lnTo>
                    <a:pt x="677" y="2105"/>
                  </a:lnTo>
                  <a:lnTo>
                    <a:pt x="669" y="2100"/>
                  </a:lnTo>
                  <a:lnTo>
                    <a:pt x="660" y="2096"/>
                  </a:lnTo>
                  <a:lnTo>
                    <a:pt x="650" y="2093"/>
                  </a:lnTo>
                  <a:lnTo>
                    <a:pt x="640" y="2092"/>
                  </a:lnTo>
                  <a:lnTo>
                    <a:pt x="640" y="2092"/>
                  </a:lnTo>
                  <a:lnTo>
                    <a:pt x="631" y="2093"/>
                  </a:lnTo>
                  <a:lnTo>
                    <a:pt x="622" y="2096"/>
                  </a:lnTo>
                  <a:lnTo>
                    <a:pt x="616" y="2100"/>
                  </a:lnTo>
                  <a:lnTo>
                    <a:pt x="610" y="2106"/>
                  </a:lnTo>
                  <a:lnTo>
                    <a:pt x="606" y="2112"/>
                  </a:lnTo>
                  <a:lnTo>
                    <a:pt x="604" y="2121"/>
                  </a:lnTo>
                  <a:lnTo>
                    <a:pt x="601" y="2132"/>
                  </a:lnTo>
                  <a:lnTo>
                    <a:pt x="600" y="2145"/>
                  </a:lnTo>
                  <a:lnTo>
                    <a:pt x="600" y="2266"/>
                  </a:lnTo>
                  <a:lnTo>
                    <a:pt x="546" y="2266"/>
                  </a:lnTo>
                  <a:lnTo>
                    <a:pt x="546" y="2042"/>
                  </a:lnTo>
                  <a:lnTo>
                    <a:pt x="600" y="2042"/>
                  </a:lnTo>
                  <a:lnTo>
                    <a:pt x="600" y="2061"/>
                  </a:lnTo>
                  <a:lnTo>
                    <a:pt x="600" y="2061"/>
                  </a:lnTo>
                  <a:lnTo>
                    <a:pt x="606" y="2056"/>
                  </a:lnTo>
                  <a:lnTo>
                    <a:pt x="611" y="2050"/>
                  </a:lnTo>
                  <a:lnTo>
                    <a:pt x="617" y="2047"/>
                  </a:lnTo>
                  <a:lnTo>
                    <a:pt x="624" y="2043"/>
                  </a:lnTo>
                  <a:lnTo>
                    <a:pt x="629" y="2040"/>
                  </a:lnTo>
                  <a:lnTo>
                    <a:pt x="636" y="2039"/>
                  </a:lnTo>
                  <a:lnTo>
                    <a:pt x="644" y="2038"/>
                  </a:lnTo>
                  <a:lnTo>
                    <a:pt x="650" y="2037"/>
                  </a:lnTo>
                  <a:lnTo>
                    <a:pt x="650" y="2037"/>
                  </a:lnTo>
                  <a:lnTo>
                    <a:pt x="661" y="2038"/>
                  </a:lnTo>
                  <a:lnTo>
                    <a:pt x="672" y="2041"/>
                  </a:lnTo>
                  <a:lnTo>
                    <a:pt x="684" y="2046"/>
                  </a:lnTo>
                  <a:lnTo>
                    <a:pt x="692" y="2051"/>
                  </a:lnTo>
                  <a:lnTo>
                    <a:pt x="677" y="2105"/>
                  </a:lnTo>
                  <a:close/>
                  <a:moveTo>
                    <a:pt x="242" y="2042"/>
                  </a:moveTo>
                  <a:lnTo>
                    <a:pt x="297" y="2042"/>
                  </a:lnTo>
                  <a:lnTo>
                    <a:pt x="233" y="2266"/>
                  </a:lnTo>
                  <a:lnTo>
                    <a:pt x="186" y="2266"/>
                  </a:lnTo>
                  <a:lnTo>
                    <a:pt x="161" y="2174"/>
                  </a:lnTo>
                  <a:lnTo>
                    <a:pt x="161" y="2174"/>
                  </a:lnTo>
                  <a:lnTo>
                    <a:pt x="149" y="2125"/>
                  </a:lnTo>
                  <a:lnTo>
                    <a:pt x="149" y="2125"/>
                  </a:lnTo>
                  <a:lnTo>
                    <a:pt x="143" y="2148"/>
                  </a:lnTo>
                  <a:lnTo>
                    <a:pt x="137" y="2175"/>
                  </a:lnTo>
                  <a:lnTo>
                    <a:pt x="111" y="2266"/>
                  </a:lnTo>
                  <a:lnTo>
                    <a:pt x="63" y="2266"/>
                  </a:lnTo>
                  <a:lnTo>
                    <a:pt x="63" y="2265"/>
                  </a:lnTo>
                  <a:lnTo>
                    <a:pt x="0" y="2042"/>
                  </a:lnTo>
                  <a:lnTo>
                    <a:pt x="58" y="2042"/>
                  </a:lnTo>
                  <a:lnTo>
                    <a:pt x="78" y="2126"/>
                  </a:lnTo>
                  <a:lnTo>
                    <a:pt x="78" y="2126"/>
                  </a:lnTo>
                  <a:lnTo>
                    <a:pt x="83" y="2152"/>
                  </a:lnTo>
                  <a:lnTo>
                    <a:pt x="89" y="2180"/>
                  </a:lnTo>
                  <a:lnTo>
                    <a:pt x="89" y="2180"/>
                  </a:lnTo>
                  <a:lnTo>
                    <a:pt x="96" y="2152"/>
                  </a:lnTo>
                  <a:lnTo>
                    <a:pt x="102" y="2125"/>
                  </a:lnTo>
                  <a:lnTo>
                    <a:pt x="126" y="2042"/>
                  </a:lnTo>
                  <a:lnTo>
                    <a:pt x="173" y="2042"/>
                  </a:lnTo>
                  <a:lnTo>
                    <a:pt x="197" y="2125"/>
                  </a:lnTo>
                  <a:lnTo>
                    <a:pt x="197" y="2125"/>
                  </a:lnTo>
                  <a:lnTo>
                    <a:pt x="203" y="2151"/>
                  </a:lnTo>
                  <a:lnTo>
                    <a:pt x="210" y="2181"/>
                  </a:lnTo>
                  <a:lnTo>
                    <a:pt x="210" y="2181"/>
                  </a:lnTo>
                  <a:lnTo>
                    <a:pt x="215" y="2156"/>
                  </a:lnTo>
                  <a:lnTo>
                    <a:pt x="221" y="2125"/>
                  </a:lnTo>
                  <a:lnTo>
                    <a:pt x="242" y="2042"/>
                  </a:lnTo>
                  <a:close/>
                  <a:moveTo>
                    <a:pt x="409" y="2037"/>
                  </a:moveTo>
                  <a:lnTo>
                    <a:pt x="409" y="2037"/>
                  </a:lnTo>
                  <a:lnTo>
                    <a:pt x="399" y="2038"/>
                  </a:lnTo>
                  <a:lnTo>
                    <a:pt x="388" y="2039"/>
                  </a:lnTo>
                  <a:lnTo>
                    <a:pt x="378" y="2042"/>
                  </a:lnTo>
                  <a:lnTo>
                    <a:pt x="369" y="2046"/>
                  </a:lnTo>
                  <a:lnTo>
                    <a:pt x="360" y="2050"/>
                  </a:lnTo>
                  <a:lnTo>
                    <a:pt x="351" y="2056"/>
                  </a:lnTo>
                  <a:lnTo>
                    <a:pt x="343" y="2062"/>
                  </a:lnTo>
                  <a:lnTo>
                    <a:pt x="337" y="2070"/>
                  </a:lnTo>
                  <a:lnTo>
                    <a:pt x="330" y="2078"/>
                  </a:lnTo>
                  <a:lnTo>
                    <a:pt x="325" y="2087"/>
                  </a:lnTo>
                  <a:lnTo>
                    <a:pt x="319" y="2097"/>
                  </a:lnTo>
                  <a:lnTo>
                    <a:pt x="316" y="2107"/>
                  </a:lnTo>
                  <a:lnTo>
                    <a:pt x="312" y="2118"/>
                  </a:lnTo>
                  <a:lnTo>
                    <a:pt x="310" y="2129"/>
                  </a:lnTo>
                  <a:lnTo>
                    <a:pt x="308" y="2141"/>
                  </a:lnTo>
                  <a:lnTo>
                    <a:pt x="308" y="2155"/>
                  </a:lnTo>
                  <a:lnTo>
                    <a:pt x="308" y="2155"/>
                  </a:lnTo>
                  <a:lnTo>
                    <a:pt x="308" y="2167"/>
                  </a:lnTo>
                  <a:lnTo>
                    <a:pt x="310" y="2179"/>
                  </a:lnTo>
                  <a:lnTo>
                    <a:pt x="312" y="2190"/>
                  </a:lnTo>
                  <a:lnTo>
                    <a:pt x="316" y="2201"/>
                  </a:lnTo>
                  <a:lnTo>
                    <a:pt x="319" y="2211"/>
                  </a:lnTo>
                  <a:lnTo>
                    <a:pt x="325" y="2221"/>
                  </a:lnTo>
                  <a:lnTo>
                    <a:pt x="330" y="2230"/>
                  </a:lnTo>
                  <a:lnTo>
                    <a:pt x="337" y="2238"/>
                  </a:lnTo>
                  <a:lnTo>
                    <a:pt x="343" y="2246"/>
                  </a:lnTo>
                  <a:lnTo>
                    <a:pt x="351" y="2252"/>
                  </a:lnTo>
                  <a:lnTo>
                    <a:pt x="360" y="2258"/>
                  </a:lnTo>
                  <a:lnTo>
                    <a:pt x="369" y="2262"/>
                  </a:lnTo>
                  <a:lnTo>
                    <a:pt x="378" y="2266"/>
                  </a:lnTo>
                  <a:lnTo>
                    <a:pt x="388" y="2269"/>
                  </a:lnTo>
                  <a:lnTo>
                    <a:pt x="399" y="2270"/>
                  </a:lnTo>
                  <a:lnTo>
                    <a:pt x="409" y="2271"/>
                  </a:lnTo>
                  <a:lnTo>
                    <a:pt x="409" y="2271"/>
                  </a:lnTo>
                  <a:lnTo>
                    <a:pt x="420" y="2270"/>
                  </a:lnTo>
                  <a:lnTo>
                    <a:pt x="431" y="2269"/>
                  </a:lnTo>
                  <a:lnTo>
                    <a:pt x="441" y="2266"/>
                  </a:lnTo>
                  <a:lnTo>
                    <a:pt x="450" y="2262"/>
                  </a:lnTo>
                  <a:lnTo>
                    <a:pt x="459" y="2258"/>
                  </a:lnTo>
                  <a:lnTo>
                    <a:pt x="468" y="2252"/>
                  </a:lnTo>
                  <a:lnTo>
                    <a:pt x="476" y="2246"/>
                  </a:lnTo>
                  <a:lnTo>
                    <a:pt x="482" y="2238"/>
                  </a:lnTo>
                  <a:lnTo>
                    <a:pt x="489" y="2230"/>
                  </a:lnTo>
                  <a:lnTo>
                    <a:pt x="495" y="2221"/>
                  </a:lnTo>
                  <a:lnTo>
                    <a:pt x="499" y="2211"/>
                  </a:lnTo>
                  <a:lnTo>
                    <a:pt x="504" y="2201"/>
                  </a:lnTo>
                  <a:lnTo>
                    <a:pt x="507" y="2190"/>
                  </a:lnTo>
                  <a:lnTo>
                    <a:pt x="509" y="2179"/>
                  </a:lnTo>
                  <a:lnTo>
                    <a:pt x="511" y="2167"/>
                  </a:lnTo>
                  <a:lnTo>
                    <a:pt x="511" y="2155"/>
                  </a:lnTo>
                  <a:lnTo>
                    <a:pt x="511" y="2155"/>
                  </a:lnTo>
                  <a:lnTo>
                    <a:pt x="511" y="2141"/>
                  </a:lnTo>
                  <a:lnTo>
                    <a:pt x="509" y="2129"/>
                  </a:lnTo>
                  <a:lnTo>
                    <a:pt x="507" y="2118"/>
                  </a:lnTo>
                  <a:lnTo>
                    <a:pt x="504" y="2107"/>
                  </a:lnTo>
                  <a:lnTo>
                    <a:pt x="499" y="2097"/>
                  </a:lnTo>
                  <a:lnTo>
                    <a:pt x="495" y="2087"/>
                  </a:lnTo>
                  <a:lnTo>
                    <a:pt x="489" y="2078"/>
                  </a:lnTo>
                  <a:lnTo>
                    <a:pt x="482" y="2070"/>
                  </a:lnTo>
                  <a:lnTo>
                    <a:pt x="476" y="2062"/>
                  </a:lnTo>
                  <a:lnTo>
                    <a:pt x="468" y="2056"/>
                  </a:lnTo>
                  <a:lnTo>
                    <a:pt x="459" y="2050"/>
                  </a:lnTo>
                  <a:lnTo>
                    <a:pt x="450" y="2046"/>
                  </a:lnTo>
                  <a:lnTo>
                    <a:pt x="441" y="2042"/>
                  </a:lnTo>
                  <a:lnTo>
                    <a:pt x="431" y="2039"/>
                  </a:lnTo>
                  <a:lnTo>
                    <a:pt x="420" y="2038"/>
                  </a:lnTo>
                  <a:lnTo>
                    <a:pt x="409" y="2037"/>
                  </a:lnTo>
                  <a:lnTo>
                    <a:pt x="409" y="2037"/>
                  </a:lnTo>
                  <a:close/>
                  <a:moveTo>
                    <a:pt x="409" y="2219"/>
                  </a:moveTo>
                  <a:lnTo>
                    <a:pt x="409" y="2219"/>
                  </a:lnTo>
                  <a:lnTo>
                    <a:pt x="399" y="2218"/>
                  </a:lnTo>
                  <a:lnTo>
                    <a:pt x="390" y="2215"/>
                  </a:lnTo>
                  <a:lnTo>
                    <a:pt x="383" y="2209"/>
                  </a:lnTo>
                  <a:lnTo>
                    <a:pt x="377" y="2201"/>
                  </a:lnTo>
                  <a:lnTo>
                    <a:pt x="371" y="2192"/>
                  </a:lnTo>
                  <a:lnTo>
                    <a:pt x="367" y="2181"/>
                  </a:lnTo>
                  <a:lnTo>
                    <a:pt x="365" y="2168"/>
                  </a:lnTo>
                  <a:lnTo>
                    <a:pt x="365" y="2155"/>
                  </a:lnTo>
                  <a:lnTo>
                    <a:pt x="365" y="2155"/>
                  </a:lnTo>
                  <a:lnTo>
                    <a:pt x="365" y="2140"/>
                  </a:lnTo>
                  <a:lnTo>
                    <a:pt x="367" y="2127"/>
                  </a:lnTo>
                  <a:lnTo>
                    <a:pt x="371" y="2117"/>
                  </a:lnTo>
                  <a:lnTo>
                    <a:pt x="377" y="2107"/>
                  </a:lnTo>
                  <a:lnTo>
                    <a:pt x="383" y="2099"/>
                  </a:lnTo>
                  <a:lnTo>
                    <a:pt x="390" y="2093"/>
                  </a:lnTo>
                  <a:lnTo>
                    <a:pt x="399" y="2090"/>
                  </a:lnTo>
                  <a:lnTo>
                    <a:pt x="409" y="2089"/>
                  </a:lnTo>
                  <a:lnTo>
                    <a:pt x="409" y="2089"/>
                  </a:lnTo>
                  <a:lnTo>
                    <a:pt x="419" y="2090"/>
                  </a:lnTo>
                  <a:lnTo>
                    <a:pt x="428" y="2093"/>
                  </a:lnTo>
                  <a:lnTo>
                    <a:pt x="436" y="2099"/>
                  </a:lnTo>
                  <a:lnTo>
                    <a:pt x="442" y="2107"/>
                  </a:lnTo>
                  <a:lnTo>
                    <a:pt x="448" y="2117"/>
                  </a:lnTo>
                  <a:lnTo>
                    <a:pt x="451" y="2127"/>
                  </a:lnTo>
                  <a:lnTo>
                    <a:pt x="453" y="2140"/>
                  </a:lnTo>
                  <a:lnTo>
                    <a:pt x="455" y="2155"/>
                  </a:lnTo>
                  <a:lnTo>
                    <a:pt x="455" y="2155"/>
                  </a:lnTo>
                  <a:lnTo>
                    <a:pt x="453" y="2168"/>
                  </a:lnTo>
                  <a:lnTo>
                    <a:pt x="451" y="2181"/>
                  </a:lnTo>
                  <a:lnTo>
                    <a:pt x="448" y="2192"/>
                  </a:lnTo>
                  <a:lnTo>
                    <a:pt x="442" y="2201"/>
                  </a:lnTo>
                  <a:lnTo>
                    <a:pt x="436" y="2209"/>
                  </a:lnTo>
                  <a:lnTo>
                    <a:pt x="428" y="2215"/>
                  </a:lnTo>
                  <a:lnTo>
                    <a:pt x="419" y="2218"/>
                  </a:lnTo>
                  <a:lnTo>
                    <a:pt x="409" y="2219"/>
                  </a:lnTo>
                  <a:lnTo>
                    <a:pt x="409" y="2219"/>
                  </a:lnTo>
                  <a:close/>
                  <a:moveTo>
                    <a:pt x="2285" y="2105"/>
                  </a:moveTo>
                  <a:lnTo>
                    <a:pt x="2285" y="2105"/>
                  </a:lnTo>
                  <a:lnTo>
                    <a:pt x="2276" y="2100"/>
                  </a:lnTo>
                  <a:lnTo>
                    <a:pt x="2267" y="2096"/>
                  </a:lnTo>
                  <a:lnTo>
                    <a:pt x="2257" y="2093"/>
                  </a:lnTo>
                  <a:lnTo>
                    <a:pt x="2249" y="2092"/>
                  </a:lnTo>
                  <a:lnTo>
                    <a:pt x="2249" y="2092"/>
                  </a:lnTo>
                  <a:lnTo>
                    <a:pt x="2239" y="2093"/>
                  </a:lnTo>
                  <a:lnTo>
                    <a:pt x="2231" y="2096"/>
                  </a:lnTo>
                  <a:lnTo>
                    <a:pt x="2224" y="2100"/>
                  </a:lnTo>
                  <a:lnTo>
                    <a:pt x="2219" y="2106"/>
                  </a:lnTo>
                  <a:lnTo>
                    <a:pt x="2214" y="2112"/>
                  </a:lnTo>
                  <a:lnTo>
                    <a:pt x="2211" y="2121"/>
                  </a:lnTo>
                  <a:lnTo>
                    <a:pt x="2209" y="2132"/>
                  </a:lnTo>
                  <a:lnTo>
                    <a:pt x="2209" y="2145"/>
                  </a:lnTo>
                  <a:lnTo>
                    <a:pt x="2209" y="2266"/>
                  </a:lnTo>
                  <a:lnTo>
                    <a:pt x="2153" y="2266"/>
                  </a:lnTo>
                  <a:lnTo>
                    <a:pt x="2153" y="2042"/>
                  </a:lnTo>
                  <a:lnTo>
                    <a:pt x="2209" y="2042"/>
                  </a:lnTo>
                  <a:lnTo>
                    <a:pt x="2209" y="2061"/>
                  </a:lnTo>
                  <a:lnTo>
                    <a:pt x="2209" y="2061"/>
                  </a:lnTo>
                  <a:lnTo>
                    <a:pt x="2213" y="2056"/>
                  </a:lnTo>
                  <a:lnTo>
                    <a:pt x="2219" y="2050"/>
                  </a:lnTo>
                  <a:lnTo>
                    <a:pt x="2224" y="2047"/>
                  </a:lnTo>
                  <a:lnTo>
                    <a:pt x="2231" y="2043"/>
                  </a:lnTo>
                  <a:lnTo>
                    <a:pt x="2237" y="2040"/>
                  </a:lnTo>
                  <a:lnTo>
                    <a:pt x="2244" y="2039"/>
                  </a:lnTo>
                  <a:lnTo>
                    <a:pt x="2251" y="2038"/>
                  </a:lnTo>
                  <a:lnTo>
                    <a:pt x="2257" y="2037"/>
                  </a:lnTo>
                  <a:lnTo>
                    <a:pt x="2257" y="2037"/>
                  </a:lnTo>
                  <a:lnTo>
                    <a:pt x="2269" y="2038"/>
                  </a:lnTo>
                  <a:lnTo>
                    <a:pt x="2280" y="2041"/>
                  </a:lnTo>
                  <a:lnTo>
                    <a:pt x="2291" y="2046"/>
                  </a:lnTo>
                  <a:lnTo>
                    <a:pt x="2300" y="2051"/>
                  </a:lnTo>
                  <a:lnTo>
                    <a:pt x="2285" y="2105"/>
                  </a:lnTo>
                  <a:close/>
                  <a:moveTo>
                    <a:pt x="1850" y="2042"/>
                  </a:moveTo>
                  <a:lnTo>
                    <a:pt x="1904" y="2042"/>
                  </a:lnTo>
                  <a:lnTo>
                    <a:pt x="1841" y="2266"/>
                  </a:lnTo>
                  <a:lnTo>
                    <a:pt x="1793" y="2266"/>
                  </a:lnTo>
                  <a:lnTo>
                    <a:pt x="1768" y="2174"/>
                  </a:lnTo>
                  <a:lnTo>
                    <a:pt x="1768" y="2174"/>
                  </a:lnTo>
                  <a:lnTo>
                    <a:pt x="1756" y="2125"/>
                  </a:lnTo>
                  <a:lnTo>
                    <a:pt x="1756" y="2125"/>
                  </a:lnTo>
                  <a:lnTo>
                    <a:pt x="1751" y="2148"/>
                  </a:lnTo>
                  <a:lnTo>
                    <a:pt x="1744" y="2175"/>
                  </a:lnTo>
                  <a:lnTo>
                    <a:pt x="1720" y="2266"/>
                  </a:lnTo>
                  <a:lnTo>
                    <a:pt x="1672" y="2266"/>
                  </a:lnTo>
                  <a:lnTo>
                    <a:pt x="1671" y="2265"/>
                  </a:lnTo>
                  <a:lnTo>
                    <a:pt x="1608" y="2042"/>
                  </a:lnTo>
                  <a:lnTo>
                    <a:pt x="1665" y="2042"/>
                  </a:lnTo>
                  <a:lnTo>
                    <a:pt x="1686" y="2126"/>
                  </a:lnTo>
                  <a:lnTo>
                    <a:pt x="1686" y="2126"/>
                  </a:lnTo>
                  <a:lnTo>
                    <a:pt x="1692" y="2152"/>
                  </a:lnTo>
                  <a:lnTo>
                    <a:pt x="1697" y="2180"/>
                  </a:lnTo>
                  <a:lnTo>
                    <a:pt x="1697" y="2180"/>
                  </a:lnTo>
                  <a:lnTo>
                    <a:pt x="1703" y="2152"/>
                  </a:lnTo>
                  <a:lnTo>
                    <a:pt x="1711" y="2125"/>
                  </a:lnTo>
                  <a:lnTo>
                    <a:pt x="1734" y="2042"/>
                  </a:lnTo>
                  <a:lnTo>
                    <a:pt x="1781" y="2042"/>
                  </a:lnTo>
                  <a:lnTo>
                    <a:pt x="1804" y="2125"/>
                  </a:lnTo>
                  <a:lnTo>
                    <a:pt x="1804" y="2125"/>
                  </a:lnTo>
                  <a:lnTo>
                    <a:pt x="1811" y="2151"/>
                  </a:lnTo>
                  <a:lnTo>
                    <a:pt x="1817" y="2181"/>
                  </a:lnTo>
                  <a:lnTo>
                    <a:pt x="1817" y="2181"/>
                  </a:lnTo>
                  <a:lnTo>
                    <a:pt x="1823" y="2156"/>
                  </a:lnTo>
                  <a:lnTo>
                    <a:pt x="1830" y="2125"/>
                  </a:lnTo>
                  <a:lnTo>
                    <a:pt x="1850" y="2042"/>
                  </a:lnTo>
                  <a:close/>
                  <a:moveTo>
                    <a:pt x="2016" y="2037"/>
                  </a:moveTo>
                  <a:lnTo>
                    <a:pt x="2016" y="2037"/>
                  </a:lnTo>
                  <a:lnTo>
                    <a:pt x="2006" y="2038"/>
                  </a:lnTo>
                  <a:lnTo>
                    <a:pt x="1995" y="2039"/>
                  </a:lnTo>
                  <a:lnTo>
                    <a:pt x="1985" y="2042"/>
                  </a:lnTo>
                  <a:lnTo>
                    <a:pt x="1976" y="2046"/>
                  </a:lnTo>
                  <a:lnTo>
                    <a:pt x="1967" y="2050"/>
                  </a:lnTo>
                  <a:lnTo>
                    <a:pt x="1958" y="2057"/>
                  </a:lnTo>
                  <a:lnTo>
                    <a:pt x="1951" y="2062"/>
                  </a:lnTo>
                  <a:lnTo>
                    <a:pt x="1944" y="2070"/>
                  </a:lnTo>
                  <a:lnTo>
                    <a:pt x="1937" y="2078"/>
                  </a:lnTo>
                  <a:lnTo>
                    <a:pt x="1932" y="2087"/>
                  </a:lnTo>
                  <a:lnTo>
                    <a:pt x="1926" y="2097"/>
                  </a:lnTo>
                  <a:lnTo>
                    <a:pt x="1923" y="2107"/>
                  </a:lnTo>
                  <a:lnTo>
                    <a:pt x="1920" y="2118"/>
                  </a:lnTo>
                  <a:lnTo>
                    <a:pt x="1916" y="2130"/>
                  </a:lnTo>
                  <a:lnTo>
                    <a:pt x="1915" y="2141"/>
                  </a:lnTo>
                  <a:lnTo>
                    <a:pt x="1915" y="2155"/>
                  </a:lnTo>
                  <a:lnTo>
                    <a:pt x="1915" y="2155"/>
                  </a:lnTo>
                  <a:lnTo>
                    <a:pt x="1915" y="2167"/>
                  </a:lnTo>
                  <a:lnTo>
                    <a:pt x="1916" y="2179"/>
                  </a:lnTo>
                  <a:lnTo>
                    <a:pt x="1920" y="2190"/>
                  </a:lnTo>
                  <a:lnTo>
                    <a:pt x="1923" y="2201"/>
                  </a:lnTo>
                  <a:lnTo>
                    <a:pt x="1926" y="2211"/>
                  </a:lnTo>
                  <a:lnTo>
                    <a:pt x="1932" y="2221"/>
                  </a:lnTo>
                  <a:lnTo>
                    <a:pt x="1937" y="2230"/>
                  </a:lnTo>
                  <a:lnTo>
                    <a:pt x="1944" y="2238"/>
                  </a:lnTo>
                  <a:lnTo>
                    <a:pt x="1951" y="2246"/>
                  </a:lnTo>
                  <a:lnTo>
                    <a:pt x="1958" y="2252"/>
                  </a:lnTo>
                  <a:lnTo>
                    <a:pt x="1967" y="2258"/>
                  </a:lnTo>
                  <a:lnTo>
                    <a:pt x="1976" y="2262"/>
                  </a:lnTo>
                  <a:lnTo>
                    <a:pt x="1985" y="2266"/>
                  </a:lnTo>
                  <a:lnTo>
                    <a:pt x="1995" y="2269"/>
                  </a:lnTo>
                  <a:lnTo>
                    <a:pt x="2006" y="2270"/>
                  </a:lnTo>
                  <a:lnTo>
                    <a:pt x="2016" y="2271"/>
                  </a:lnTo>
                  <a:lnTo>
                    <a:pt x="2016" y="2271"/>
                  </a:lnTo>
                  <a:lnTo>
                    <a:pt x="2027" y="2270"/>
                  </a:lnTo>
                  <a:lnTo>
                    <a:pt x="2039" y="2269"/>
                  </a:lnTo>
                  <a:lnTo>
                    <a:pt x="2049" y="2266"/>
                  </a:lnTo>
                  <a:lnTo>
                    <a:pt x="2057" y="2262"/>
                  </a:lnTo>
                  <a:lnTo>
                    <a:pt x="2066" y="2258"/>
                  </a:lnTo>
                  <a:lnTo>
                    <a:pt x="2075" y="2252"/>
                  </a:lnTo>
                  <a:lnTo>
                    <a:pt x="2083" y="2246"/>
                  </a:lnTo>
                  <a:lnTo>
                    <a:pt x="2090" y="2238"/>
                  </a:lnTo>
                  <a:lnTo>
                    <a:pt x="2096" y="2230"/>
                  </a:lnTo>
                  <a:lnTo>
                    <a:pt x="2102" y="2221"/>
                  </a:lnTo>
                  <a:lnTo>
                    <a:pt x="2106" y="2211"/>
                  </a:lnTo>
                  <a:lnTo>
                    <a:pt x="2111" y="2201"/>
                  </a:lnTo>
                  <a:lnTo>
                    <a:pt x="2114" y="2190"/>
                  </a:lnTo>
                  <a:lnTo>
                    <a:pt x="2116" y="2179"/>
                  </a:lnTo>
                  <a:lnTo>
                    <a:pt x="2119" y="2167"/>
                  </a:lnTo>
                  <a:lnTo>
                    <a:pt x="2119" y="2155"/>
                  </a:lnTo>
                  <a:lnTo>
                    <a:pt x="2119" y="2155"/>
                  </a:lnTo>
                  <a:lnTo>
                    <a:pt x="2119" y="2141"/>
                  </a:lnTo>
                  <a:lnTo>
                    <a:pt x="2116" y="2130"/>
                  </a:lnTo>
                  <a:lnTo>
                    <a:pt x="2114" y="2118"/>
                  </a:lnTo>
                  <a:lnTo>
                    <a:pt x="2111" y="2107"/>
                  </a:lnTo>
                  <a:lnTo>
                    <a:pt x="2106" y="2097"/>
                  </a:lnTo>
                  <a:lnTo>
                    <a:pt x="2102" y="2087"/>
                  </a:lnTo>
                  <a:lnTo>
                    <a:pt x="2096" y="2078"/>
                  </a:lnTo>
                  <a:lnTo>
                    <a:pt x="2090" y="2070"/>
                  </a:lnTo>
                  <a:lnTo>
                    <a:pt x="2083" y="2062"/>
                  </a:lnTo>
                  <a:lnTo>
                    <a:pt x="2075" y="2057"/>
                  </a:lnTo>
                  <a:lnTo>
                    <a:pt x="2066" y="2050"/>
                  </a:lnTo>
                  <a:lnTo>
                    <a:pt x="2057" y="2046"/>
                  </a:lnTo>
                  <a:lnTo>
                    <a:pt x="2049" y="2042"/>
                  </a:lnTo>
                  <a:lnTo>
                    <a:pt x="2039" y="2039"/>
                  </a:lnTo>
                  <a:lnTo>
                    <a:pt x="2027" y="2038"/>
                  </a:lnTo>
                  <a:lnTo>
                    <a:pt x="2016" y="2037"/>
                  </a:lnTo>
                  <a:lnTo>
                    <a:pt x="2016" y="2037"/>
                  </a:lnTo>
                  <a:close/>
                  <a:moveTo>
                    <a:pt x="2016" y="2219"/>
                  </a:moveTo>
                  <a:lnTo>
                    <a:pt x="2016" y="2219"/>
                  </a:lnTo>
                  <a:lnTo>
                    <a:pt x="2006" y="2218"/>
                  </a:lnTo>
                  <a:lnTo>
                    <a:pt x="1998" y="2215"/>
                  </a:lnTo>
                  <a:lnTo>
                    <a:pt x="1991" y="2209"/>
                  </a:lnTo>
                  <a:lnTo>
                    <a:pt x="1984" y="2201"/>
                  </a:lnTo>
                  <a:lnTo>
                    <a:pt x="1978" y="2192"/>
                  </a:lnTo>
                  <a:lnTo>
                    <a:pt x="1974" y="2181"/>
                  </a:lnTo>
                  <a:lnTo>
                    <a:pt x="1972" y="2168"/>
                  </a:lnTo>
                  <a:lnTo>
                    <a:pt x="1972" y="2155"/>
                  </a:lnTo>
                  <a:lnTo>
                    <a:pt x="1972" y="2155"/>
                  </a:lnTo>
                  <a:lnTo>
                    <a:pt x="1972" y="2140"/>
                  </a:lnTo>
                  <a:lnTo>
                    <a:pt x="1974" y="2128"/>
                  </a:lnTo>
                  <a:lnTo>
                    <a:pt x="1978" y="2117"/>
                  </a:lnTo>
                  <a:lnTo>
                    <a:pt x="1984" y="2107"/>
                  </a:lnTo>
                  <a:lnTo>
                    <a:pt x="1991" y="2099"/>
                  </a:lnTo>
                  <a:lnTo>
                    <a:pt x="1998" y="2093"/>
                  </a:lnTo>
                  <a:lnTo>
                    <a:pt x="2006" y="2090"/>
                  </a:lnTo>
                  <a:lnTo>
                    <a:pt x="2016" y="2089"/>
                  </a:lnTo>
                  <a:lnTo>
                    <a:pt x="2016" y="2089"/>
                  </a:lnTo>
                  <a:lnTo>
                    <a:pt x="2026" y="2090"/>
                  </a:lnTo>
                  <a:lnTo>
                    <a:pt x="2035" y="2093"/>
                  </a:lnTo>
                  <a:lnTo>
                    <a:pt x="2043" y="2099"/>
                  </a:lnTo>
                  <a:lnTo>
                    <a:pt x="2050" y="2107"/>
                  </a:lnTo>
                  <a:lnTo>
                    <a:pt x="2055" y="2117"/>
                  </a:lnTo>
                  <a:lnTo>
                    <a:pt x="2059" y="2128"/>
                  </a:lnTo>
                  <a:lnTo>
                    <a:pt x="2061" y="2140"/>
                  </a:lnTo>
                  <a:lnTo>
                    <a:pt x="2062" y="2155"/>
                  </a:lnTo>
                  <a:lnTo>
                    <a:pt x="2062" y="2155"/>
                  </a:lnTo>
                  <a:lnTo>
                    <a:pt x="2061" y="2168"/>
                  </a:lnTo>
                  <a:lnTo>
                    <a:pt x="2059" y="2181"/>
                  </a:lnTo>
                  <a:lnTo>
                    <a:pt x="2055" y="2192"/>
                  </a:lnTo>
                  <a:lnTo>
                    <a:pt x="2050" y="2201"/>
                  </a:lnTo>
                  <a:lnTo>
                    <a:pt x="2043" y="2209"/>
                  </a:lnTo>
                  <a:lnTo>
                    <a:pt x="2035" y="2215"/>
                  </a:lnTo>
                  <a:lnTo>
                    <a:pt x="2026" y="2218"/>
                  </a:lnTo>
                  <a:lnTo>
                    <a:pt x="2016" y="2219"/>
                  </a:lnTo>
                  <a:lnTo>
                    <a:pt x="2016" y="2219"/>
                  </a:lnTo>
                  <a:close/>
                  <a:moveTo>
                    <a:pt x="843" y="2116"/>
                  </a:moveTo>
                  <a:lnTo>
                    <a:pt x="910" y="2266"/>
                  </a:lnTo>
                  <a:lnTo>
                    <a:pt x="849" y="2266"/>
                  </a:lnTo>
                  <a:lnTo>
                    <a:pt x="803" y="2162"/>
                  </a:lnTo>
                  <a:lnTo>
                    <a:pt x="772" y="2199"/>
                  </a:lnTo>
                  <a:lnTo>
                    <a:pt x="772" y="2266"/>
                  </a:lnTo>
                  <a:lnTo>
                    <a:pt x="718" y="2266"/>
                  </a:lnTo>
                  <a:lnTo>
                    <a:pt x="718" y="1977"/>
                  </a:lnTo>
                  <a:lnTo>
                    <a:pt x="772" y="1949"/>
                  </a:lnTo>
                  <a:lnTo>
                    <a:pt x="772" y="2128"/>
                  </a:lnTo>
                  <a:lnTo>
                    <a:pt x="772" y="2128"/>
                  </a:lnTo>
                  <a:lnTo>
                    <a:pt x="794" y="2099"/>
                  </a:lnTo>
                  <a:lnTo>
                    <a:pt x="838" y="2042"/>
                  </a:lnTo>
                  <a:lnTo>
                    <a:pt x="903" y="2042"/>
                  </a:lnTo>
                  <a:lnTo>
                    <a:pt x="843" y="2116"/>
                  </a:lnTo>
                  <a:close/>
                  <a:moveTo>
                    <a:pt x="1105" y="2266"/>
                  </a:moveTo>
                  <a:lnTo>
                    <a:pt x="1049" y="2266"/>
                  </a:lnTo>
                  <a:lnTo>
                    <a:pt x="1049" y="2042"/>
                  </a:lnTo>
                  <a:lnTo>
                    <a:pt x="1105" y="2042"/>
                  </a:lnTo>
                  <a:lnTo>
                    <a:pt x="1105" y="2061"/>
                  </a:lnTo>
                  <a:lnTo>
                    <a:pt x="1105" y="2061"/>
                  </a:lnTo>
                  <a:lnTo>
                    <a:pt x="1110" y="2056"/>
                  </a:lnTo>
                  <a:lnTo>
                    <a:pt x="1116" y="2051"/>
                  </a:lnTo>
                  <a:lnTo>
                    <a:pt x="1123" y="2047"/>
                  </a:lnTo>
                  <a:lnTo>
                    <a:pt x="1129" y="2043"/>
                  </a:lnTo>
                  <a:lnTo>
                    <a:pt x="1137" y="2041"/>
                  </a:lnTo>
                  <a:lnTo>
                    <a:pt x="1145" y="2039"/>
                  </a:lnTo>
                  <a:lnTo>
                    <a:pt x="1153" y="2038"/>
                  </a:lnTo>
                  <a:lnTo>
                    <a:pt x="1162" y="2037"/>
                  </a:lnTo>
                  <a:lnTo>
                    <a:pt x="1162" y="2037"/>
                  </a:lnTo>
                  <a:lnTo>
                    <a:pt x="1172" y="2038"/>
                  </a:lnTo>
                  <a:lnTo>
                    <a:pt x="1180" y="2039"/>
                  </a:lnTo>
                  <a:lnTo>
                    <a:pt x="1188" y="2041"/>
                  </a:lnTo>
                  <a:lnTo>
                    <a:pt x="1197" y="2043"/>
                  </a:lnTo>
                  <a:lnTo>
                    <a:pt x="1204" y="2048"/>
                  </a:lnTo>
                  <a:lnTo>
                    <a:pt x="1210" y="2052"/>
                  </a:lnTo>
                  <a:lnTo>
                    <a:pt x="1217" y="2057"/>
                  </a:lnTo>
                  <a:lnTo>
                    <a:pt x="1223" y="2063"/>
                  </a:lnTo>
                  <a:lnTo>
                    <a:pt x="1227" y="2070"/>
                  </a:lnTo>
                  <a:lnTo>
                    <a:pt x="1232" y="2078"/>
                  </a:lnTo>
                  <a:lnTo>
                    <a:pt x="1235" y="2086"/>
                  </a:lnTo>
                  <a:lnTo>
                    <a:pt x="1238" y="2096"/>
                  </a:lnTo>
                  <a:lnTo>
                    <a:pt x="1240" y="2106"/>
                  </a:lnTo>
                  <a:lnTo>
                    <a:pt x="1242" y="2116"/>
                  </a:lnTo>
                  <a:lnTo>
                    <a:pt x="1243" y="2127"/>
                  </a:lnTo>
                  <a:lnTo>
                    <a:pt x="1244" y="2139"/>
                  </a:lnTo>
                  <a:lnTo>
                    <a:pt x="1244" y="2266"/>
                  </a:lnTo>
                  <a:lnTo>
                    <a:pt x="1188" y="2266"/>
                  </a:lnTo>
                  <a:lnTo>
                    <a:pt x="1188" y="2142"/>
                  </a:lnTo>
                  <a:lnTo>
                    <a:pt x="1188" y="2142"/>
                  </a:lnTo>
                  <a:lnTo>
                    <a:pt x="1187" y="2130"/>
                  </a:lnTo>
                  <a:lnTo>
                    <a:pt x="1186" y="2118"/>
                  </a:lnTo>
                  <a:lnTo>
                    <a:pt x="1183" y="2109"/>
                  </a:lnTo>
                  <a:lnTo>
                    <a:pt x="1178" y="2101"/>
                  </a:lnTo>
                  <a:lnTo>
                    <a:pt x="1173" y="2096"/>
                  </a:lnTo>
                  <a:lnTo>
                    <a:pt x="1166" y="2091"/>
                  </a:lnTo>
                  <a:lnTo>
                    <a:pt x="1157" y="2089"/>
                  </a:lnTo>
                  <a:lnTo>
                    <a:pt x="1147" y="2088"/>
                  </a:lnTo>
                  <a:lnTo>
                    <a:pt x="1147" y="2088"/>
                  </a:lnTo>
                  <a:lnTo>
                    <a:pt x="1138" y="2089"/>
                  </a:lnTo>
                  <a:lnTo>
                    <a:pt x="1129" y="2091"/>
                  </a:lnTo>
                  <a:lnTo>
                    <a:pt x="1122" y="2096"/>
                  </a:lnTo>
                  <a:lnTo>
                    <a:pt x="1116" y="2102"/>
                  </a:lnTo>
                  <a:lnTo>
                    <a:pt x="1112" y="2109"/>
                  </a:lnTo>
                  <a:lnTo>
                    <a:pt x="1108" y="2119"/>
                  </a:lnTo>
                  <a:lnTo>
                    <a:pt x="1106" y="2130"/>
                  </a:lnTo>
                  <a:lnTo>
                    <a:pt x="1105" y="2142"/>
                  </a:lnTo>
                  <a:lnTo>
                    <a:pt x="1105" y="2266"/>
                  </a:lnTo>
                  <a:close/>
                  <a:moveTo>
                    <a:pt x="1418" y="2058"/>
                  </a:moveTo>
                  <a:lnTo>
                    <a:pt x="1418" y="2058"/>
                  </a:lnTo>
                  <a:lnTo>
                    <a:pt x="1413" y="2053"/>
                  </a:lnTo>
                  <a:lnTo>
                    <a:pt x="1407" y="2049"/>
                  </a:lnTo>
                  <a:lnTo>
                    <a:pt x="1402" y="2046"/>
                  </a:lnTo>
                  <a:lnTo>
                    <a:pt x="1395" y="2042"/>
                  </a:lnTo>
                  <a:lnTo>
                    <a:pt x="1388" y="2040"/>
                  </a:lnTo>
                  <a:lnTo>
                    <a:pt x="1382" y="2039"/>
                  </a:lnTo>
                  <a:lnTo>
                    <a:pt x="1375" y="2038"/>
                  </a:lnTo>
                  <a:lnTo>
                    <a:pt x="1368" y="2037"/>
                  </a:lnTo>
                  <a:lnTo>
                    <a:pt x="1368" y="2037"/>
                  </a:lnTo>
                  <a:lnTo>
                    <a:pt x="1358" y="2038"/>
                  </a:lnTo>
                  <a:lnTo>
                    <a:pt x="1349" y="2039"/>
                  </a:lnTo>
                  <a:lnTo>
                    <a:pt x="1340" y="2041"/>
                  </a:lnTo>
                  <a:lnTo>
                    <a:pt x="1332" y="2046"/>
                  </a:lnTo>
                  <a:lnTo>
                    <a:pt x="1324" y="2049"/>
                  </a:lnTo>
                  <a:lnTo>
                    <a:pt x="1317" y="2055"/>
                  </a:lnTo>
                  <a:lnTo>
                    <a:pt x="1310" y="2061"/>
                  </a:lnTo>
                  <a:lnTo>
                    <a:pt x="1304" y="2068"/>
                  </a:lnTo>
                  <a:lnTo>
                    <a:pt x="1298" y="2076"/>
                  </a:lnTo>
                  <a:lnTo>
                    <a:pt x="1294" y="2085"/>
                  </a:lnTo>
                  <a:lnTo>
                    <a:pt x="1289" y="2093"/>
                  </a:lnTo>
                  <a:lnTo>
                    <a:pt x="1286" y="2105"/>
                  </a:lnTo>
                  <a:lnTo>
                    <a:pt x="1284" y="2115"/>
                  </a:lnTo>
                  <a:lnTo>
                    <a:pt x="1282" y="2127"/>
                  </a:lnTo>
                  <a:lnTo>
                    <a:pt x="1280" y="2139"/>
                  </a:lnTo>
                  <a:lnTo>
                    <a:pt x="1280" y="2151"/>
                  </a:lnTo>
                  <a:lnTo>
                    <a:pt x="1280" y="2151"/>
                  </a:lnTo>
                  <a:lnTo>
                    <a:pt x="1280" y="2166"/>
                  </a:lnTo>
                  <a:lnTo>
                    <a:pt x="1282" y="2178"/>
                  </a:lnTo>
                  <a:lnTo>
                    <a:pt x="1284" y="2190"/>
                  </a:lnTo>
                  <a:lnTo>
                    <a:pt x="1286" y="2202"/>
                  </a:lnTo>
                  <a:lnTo>
                    <a:pt x="1289" y="2212"/>
                  </a:lnTo>
                  <a:lnTo>
                    <a:pt x="1294" y="2222"/>
                  </a:lnTo>
                  <a:lnTo>
                    <a:pt x="1298" y="2231"/>
                  </a:lnTo>
                  <a:lnTo>
                    <a:pt x="1304" y="2239"/>
                  </a:lnTo>
                  <a:lnTo>
                    <a:pt x="1309" y="2247"/>
                  </a:lnTo>
                  <a:lnTo>
                    <a:pt x="1316" y="2252"/>
                  </a:lnTo>
                  <a:lnTo>
                    <a:pt x="1323" y="2258"/>
                  </a:lnTo>
                  <a:lnTo>
                    <a:pt x="1330" y="2262"/>
                  </a:lnTo>
                  <a:lnTo>
                    <a:pt x="1339" y="2266"/>
                  </a:lnTo>
                  <a:lnTo>
                    <a:pt x="1348" y="2269"/>
                  </a:lnTo>
                  <a:lnTo>
                    <a:pt x="1357" y="2270"/>
                  </a:lnTo>
                  <a:lnTo>
                    <a:pt x="1367" y="2271"/>
                  </a:lnTo>
                  <a:lnTo>
                    <a:pt x="1367" y="2271"/>
                  </a:lnTo>
                  <a:lnTo>
                    <a:pt x="1374" y="2270"/>
                  </a:lnTo>
                  <a:lnTo>
                    <a:pt x="1382" y="2269"/>
                  </a:lnTo>
                  <a:lnTo>
                    <a:pt x="1388" y="2268"/>
                  </a:lnTo>
                  <a:lnTo>
                    <a:pt x="1395" y="2266"/>
                  </a:lnTo>
                  <a:lnTo>
                    <a:pt x="1401" y="2262"/>
                  </a:lnTo>
                  <a:lnTo>
                    <a:pt x="1407" y="2259"/>
                  </a:lnTo>
                  <a:lnTo>
                    <a:pt x="1413" y="2255"/>
                  </a:lnTo>
                  <a:lnTo>
                    <a:pt x="1418" y="2249"/>
                  </a:lnTo>
                  <a:lnTo>
                    <a:pt x="1418" y="2255"/>
                  </a:lnTo>
                  <a:lnTo>
                    <a:pt x="1418" y="2255"/>
                  </a:lnTo>
                  <a:lnTo>
                    <a:pt x="1418" y="2264"/>
                  </a:lnTo>
                  <a:lnTo>
                    <a:pt x="1417" y="2274"/>
                  </a:lnTo>
                  <a:lnTo>
                    <a:pt x="1414" y="2284"/>
                  </a:lnTo>
                  <a:lnTo>
                    <a:pt x="1412" y="2288"/>
                  </a:lnTo>
                  <a:lnTo>
                    <a:pt x="1409" y="2293"/>
                  </a:lnTo>
                  <a:lnTo>
                    <a:pt x="1405" y="2297"/>
                  </a:lnTo>
                  <a:lnTo>
                    <a:pt x="1401" y="2301"/>
                  </a:lnTo>
                  <a:lnTo>
                    <a:pt x="1395" y="2305"/>
                  </a:lnTo>
                  <a:lnTo>
                    <a:pt x="1388" y="2308"/>
                  </a:lnTo>
                  <a:lnTo>
                    <a:pt x="1379" y="2310"/>
                  </a:lnTo>
                  <a:lnTo>
                    <a:pt x="1370" y="2313"/>
                  </a:lnTo>
                  <a:lnTo>
                    <a:pt x="1359" y="2314"/>
                  </a:lnTo>
                  <a:lnTo>
                    <a:pt x="1346" y="2314"/>
                  </a:lnTo>
                  <a:lnTo>
                    <a:pt x="1344" y="2314"/>
                  </a:lnTo>
                  <a:lnTo>
                    <a:pt x="1364" y="2357"/>
                  </a:lnTo>
                  <a:lnTo>
                    <a:pt x="1365" y="2357"/>
                  </a:lnTo>
                  <a:lnTo>
                    <a:pt x="1365" y="2357"/>
                  </a:lnTo>
                  <a:lnTo>
                    <a:pt x="1378" y="2357"/>
                  </a:lnTo>
                  <a:lnTo>
                    <a:pt x="1390" y="2356"/>
                  </a:lnTo>
                  <a:lnTo>
                    <a:pt x="1402" y="2353"/>
                  </a:lnTo>
                  <a:lnTo>
                    <a:pt x="1413" y="2350"/>
                  </a:lnTo>
                  <a:lnTo>
                    <a:pt x="1423" y="2346"/>
                  </a:lnTo>
                  <a:lnTo>
                    <a:pt x="1432" y="2341"/>
                  </a:lnTo>
                  <a:lnTo>
                    <a:pt x="1439" y="2336"/>
                  </a:lnTo>
                  <a:lnTo>
                    <a:pt x="1446" y="2329"/>
                  </a:lnTo>
                  <a:lnTo>
                    <a:pt x="1453" y="2321"/>
                  </a:lnTo>
                  <a:lnTo>
                    <a:pt x="1458" y="2314"/>
                  </a:lnTo>
                  <a:lnTo>
                    <a:pt x="1463" y="2304"/>
                  </a:lnTo>
                  <a:lnTo>
                    <a:pt x="1466" y="2294"/>
                  </a:lnTo>
                  <a:lnTo>
                    <a:pt x="1469" y="2284"/>
                  </a:lnTo>
                  <a:lnTo>
                    <a:pt x="1472" y="2271"/>
                  </a:lnTo>
                  <a:lnTo>
                    <a:pt x="1473" y="2259"/>
                  </a:lnTo>
                  <a:lnTo>
                    <a:pt x="1473" y="2246"/>
                  </a:lnTo>
                  <a:lnTo>
                    <a:pt x="1473" y="2042"/>
                  </a:lnTo>
                  <a:lnTo>
                    <a:pt x="1418" y="2042"/>
                  </a:lnTo>
                  <a:lnTo>
                    <a:pt x="1418" y="2058"/>
                  </a:lnTo>
                  <a:close/>
                  <a:moveTo>
                    <a:pt x="1418" y="2110"/>
                  </a:moveTo>
                  <a:lnTo>
                    <a:pt x="1418" y="2198"/>
                  </a:lnTo>
                  <a:lnTo>
                    <a:pt x="1418" y="2198"/>
                  </a:lnTo>
                  <a:lnTo>
                    <a:pt x="1411" y="2206"/>
                  </a:lnTo>
                  <a:lnTo>
                    <a:pt x="1403" y="2214"/>
                  </a:lnTo>
                  <a:lnTo>
                    <a:pt x="1397" y="2216"/>
                  </a:lnTo>
                  <a:lnTo>
                    <a:pt x="1392" y="2218"/>
                  </a:lnTo>
                  <a:lnTo>
                    <a:pt x="1386" y="2219"/>
                  </a:lnTo>
                  <a:lnTo>
                    <a:pt x="1378" y="2220"/>
                  </a:lnTo>
                  <a:lnTo>
                    <a:pt x="1378" y="2220"/>
                  </a:lnTo>
                  <a:lnTo>
                    <a:pt x="1372" y="2219"/>
                  </a:lnTo>
                  <a:lnTo>
                    <a:pt x="1364" y="2217"/>
                  </a:lnTo>
                  <a:lnTo>
                    <a:pt x="1357" y="2214"/>
                  </a:lnTo>
                  <a:lnTo>
                    <a:pt x="1350" y="2207"/>
                  </a:lnTo>
                  <a:lnTo>
                    <a:pt x="1345" y="2198"/>
                  </a:lnTo>
                  <a:lnTo>
                    <a:pt x="1340" y="2186"/>
                  </a:lnTo>
                  <a:lnTo>
                    <a:pt x="1338" y="2170"/>
                  </a:lnTo>
                  <a:lnTo>
                    <a:pt x="1337" y="2150"/>
                  </a:lnTo>
                  <a:lnTo>
                    <a:pt x="1337" y="2150"/>
                  </a:lnTo>
                  <a:lnTo>
                    <a:pt x="1338" y="2133"/>
                  </a:lnTo>
                  <a:lnTo>
                    <a:pt x="1340" y="2119"/>
                  </a:lnTo>
                  <a:lnTo>
                    <a:pt x="1345" y="2108"/>
                  </a:lnTo>
                  <a:lnTo>
                    <a:pt x="1350" y="2100"/>
                  </a:lnTo>
                  <a:lnTo>
                    <a:pt x="1357" y="2095"/>
                  </a:lnTo>
                  <a:lnTo>
                    <a:pt x="1364" y="2090"/>
                  </a:lnTo>
                  <a:lnTo>
                    <a:pt x="1372" y="2089"/>
                  </a:lnTo>
                  <a:lnTo>
                    <a:pt x="1378" y="2088"/>
                  </a:lnTo>
                  <a:lnTo>
                    <a:pt x="1378" y="2088"/>
                  </a:lnTo>
                  <a:lnTo>
                    <a:pt x="1386" y="2089"/>
                  </a:lnTo>
                  <a:lnTo>
                    <a:pt x="1393" y="2090"/>
                  </a:lnTo>
                  <a:lnTo>
                    <a:pt x="1398" y="2092"/>
                  </a:lnTo>
                  <a:lnTo>
                    <a:pt x="1404" y="2096"/>
                  </a:lnTo>
                  <a:lnTo>
                    <a:pt x="1408" y="2099"/>
                  </a:lnTo>
                  <a:lnTo>
                    <a:pt x="1412" y="2102"/>
                  </a:lnTo>
                  <a:lnTo>
                    <a:pt x="1418" y="2110"/>
                  </a:lnTo>
                  <a:lnTo>
                    <a:pt x="1418" y="2110"/>
                  </a:lnTo>
                  <a:close/>
                  <a:moveTo>
                    <a:pt x="945" y="2042"/>
                  </a:moveTo>
                  <a:lnTo>
                    <a:pt x="1000" y="2042"/>
                  </a:lnTo>
                  <a:lnTo>
                    <a:pt x="1000" y="2139"/>
                  </a:lnTo>
                  <a:lnTo>
                    <a:pt x="1000" y="2266"/>
                  </a:lnTo>
                  <a:lnTo>
                    <a:pt x="945" y="2266"/>
                  </a:lnTo>
                  <a:lnTo>
                    <a:pt x="945" y="2042"/>
                  </a:lnTo>
                  <a:close/>
                  <a:moveTo>
                    <a:pt x="1000" y="1982"/>
                  </a:moveTo>
                  <a:lnTo>
                    <a:pt x="1000" y="2010"/>
                  </a:lnTo>
                  <a:lnTo>
                    <a:pt x="945" y="2010"/>
                  </a:lnTo>
                  <a:lnTo>
                    <a:pt x="945" y="1954"/>
                  </a:lnTo>
                  <a:lnTo>
                    <a:pt x="1000" y="1954"/>
                  </a:lnTo>
                  <a:lnTo>
                    <a:pt x="1000" y="1982"/>
                  </a:lnTo>
                  <a:close/>
                  <a:moveTo>
                    <a:pt x="2325" y="1977"/>
                  </a:moveTo>
                  <a:lnTo>
                    <a:pt x="2381" y="1949"/>
                  </a:lnTo>
                  <a:lnTo>
                    <a:pt x="2381" y="2144"/>
                  </a:lnTo>
                  <a:lnTo>
                    <a:pt x="2381" y="2266"/>
                  </a:lnTo>
                  <a:lnTo>
                    <a:pt x="2325" y="2266"/>
                  </a:lnTo>
                  <a:lnTo>
                    <a:pt x="2325" y="1977"/>
                  </a:lnTo>
                  <a:close/>
                  <a:moveTo>
                    <a:pt x="400" y="762"/>
                  </a:moveTo>
                  <a:lnTo>
                    <a:pt x="856" y="762"/>
                  </a:lnTo>
                  <a:lnTo>
                    <a:pt x="856" y="498"/>
                  </a:lnTo>
                  <a:lnTo>
                    <a:pt x="400" y="498"/>
                  </a:lnTo>
                  <a:lnTo>
                    <a:pt x="400" y="290"/>
                  </a:lnTo>
                  <a:lnTo>
                    <a:pt x="905" y="290"/>
                  </a:lnTo>
                  <a:lnTo>
                    <a:pt x="737" y="0"/>
                  </a:lnTo>
                  <a:lnTo>
                    <a:pt x="22" y="0"/>
                  </a:lnTo>
                  <a:lnTo>
                    <a:pt x="22" y="1261"/>
                  </a:lnTo>
                  <a:lnTo>
                    <a:pt x="1030" y="1261"/>
                  </a:lnTo>
                  <a:lnTo>
                    <a:pt x="1030" y="970"/>
                  </a:lnTo>
                  <a:lnTo>
                    <a:pt x="400" y="970"/>
                  </a:lnTo>
                  <a:lnTo>
                    <a:pt x="400" y="762"/>
                  </a:lnTo>
                  <a:close/>
                  <a:moveTo>
                    <a:pt x="1702" y="0"/>
                  </a:moveTo>
                  <a:lnTo>
                    <a:pt x="1487" y="411"/>
                  </a:lnTo>
                  <a:lnTo>
                    <a:pt x="1274" y="0"/>
                  </a:lnTo>
                  <a:lnTo>
                    <a:pt x="856" y="0"/>
                  </a:lnTo>
                  <a:lnTo>
                    <a:pt x="1296" y="762"/>
                  </a:lnTo>
                  <a:lnTo>
                    <a:pt x="1296" y="1261"/>
                  </a:lnTo>
                  <a:lnTo>
                    <a:pt x="1673" y="1261"/>
                  </a:lnTo>
                  <a:lnTo>
                    <a:pt x="1673" y="762"/>
                  </a:lnTo>
                  <a:lnTo>
                    <a:pt x="2114" y="0"/>
                  </a:lnTo>
                  <a:lnTo>
                    <a:pt x="1702"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pic>
        <p:nvPicPr>
          <p:cNvPr id="83" name="Picture 82">
            <a:extLst>
              <a:ext uri="{FF2B5EF4-FFF2-40B4-BE49-F238E27FC236}">
                <a16:creationId xmlns:a16="http://schemas.microsoft.com/office/drawing/2014/main" id="{23B9FB7E-B586-4378-AE43-0A9B9CA0B98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 y="5914517"/>
            <a:ext cx="3780000" cy="618750"/>
          </a:xfrm>
          <a:prstGeom prst="rect">
            <a:avLst/>
          </a:prstGeom>
        </p:spPr>
      </p:pic>
      <p:sp>
        <p:nvSpPr>
          <p:cNvPr id="124" name="Subtitle 2">
            <a:extLst>
              <a:ext uri="{FF2B5EF4-FFF2-40B4-BE49-F238E27FC236}">
                <a16:creationId xmlns:a16="http://schemas.microsoft.com/office/drawing/2014/main" id="{DE813F69-7E98-49B9-A563-B5D224235BE1}"/>
              </a:ext>
            </a:extLst>
          </p:cNvPr>
          <p:cNvSpPr>
            <a:spLocks noGrp="1"/>
          </p:cNvSpPr>
          <p:nvPr>
            <p:ph type="subTitle" idx="1"/>
          </p:nvPr>
        </p:nvSpPr>
        <p:spPr>
          <a:xfrm>
            <a:off x="888191" y="2825612"/>
            <a:ext cx="3612689" cy="645742"/>
          </a:xfrm>
          <a:prstGeom prst="rect">
            <a:avLst/>
          </a:prstGeom>
        </p:spPr>
        <p:txBody>
          <a:bodyPr/>
          <a:lstStyle>
            <a:lvl1pPr marL="0" indent="0" algn="l">
              <a:buNone/>
              <a:defRPr sz="1600">
                <a:solidFill>
                  <a:schemeClr val="bg1"/>
                </a:solidFill>
                <a:latin typeface="EYInterstate" panose="02000503020000020004" pitchFamily="2" charset="0"/>
                <a:cs typeface="Arial" pitchFamily="34" charset="0"/>
              </a:defRPr>
            </a:lvl1pPr>
            <a:lvl2pPr marL="0" indent="0" algn="l">
              <a:buNone/>
              <a:defRPr sz="1600">
                <a:solidFill>
                  <a:srgbClr val="FFFFFF"/>
                </a:solidFill>
              </a:defRPr>
            </a:lvl2pPr>
            <a:lvl3pPr marL="0" indent="0" algn="l">
              <a:buNone/>
              <a:defRPr sz="1600">
                <a:solidFill>
                  <a:srgbClr val="FFFFFF"/>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sp>
        <p:nvSpPr>
          <p:cNvPr id="125" name="Title 1">
            <a:extLst>
              <a:ext uri="{FF2B5EF4-FFF2-40B4-BE49-F238E27FC236}">
                <a16:creationId xmlns:a16="http://schemas.microsoft.com/office/drawing/2014/main" id="{6135F81D-3120-4669-8305-5AB7CAA05048}"/>
              </a:ext>
            </a:extLst>
          </p:cNvPr>
          <p:cNvSpPr>
            <a:spLocks noGrp="1"/>
          </p:cNvSpPr>
          <p:nvPr>
            <p:ph type="ctrTitle"/>
          </p:nvPr>
        </p:nvSpPr>
        <p:spPr>
          <a:xfrm>
            <a:off x="888191" y="1855166"/>
            <a:ext cx="3612689" cy="860400"/>
          </a:xfrm>
          <a:prstGeom prst="rect">
            <a:avLst/>
          </a:prstGeom>
        </p:spPr>
        <p:txBody>
          <a:bodyPr/>
          <a:lstStyle>
            <a:lvl1pPr>
              <a:defRPr sz="3000"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Tree>
    <p:extLst>
      <p:ext uri="{BB962C8B-B14F-4D97-AF65-F5344CB8AC3E}">
        <p14:creationId xmlns:p14="http://schemas.microsoft.com/office/powerpoint/2010/main" val="1865519478"/>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Approved question tall">
    <p:spTree>
      <p:nvGrpSpPr>
        <p:cNvPr id="1" name=""/>
        <p:cNvGrpSpPr/>
        <p:nvPr/>
      </p:nvGrpSpPr>
      <p:grpSpPr>
        <a:xfrm>
          <a:off x="0" y="0"/>
          <a:ext cx="0" cy="0"/>
          <a:chOff x="0" y="0"/>
          <a:chExt cx="0" cy="0"/>
        </a:xfrm>
      </p:grpSpPr>
      <p:grpSp>
        <p:nvGrpSpPr>
          <p:cNvPr id="85" name="Group 4">
            <a:extLst>
              <a:ext uri="{FF2B5EF4-FFF2-40B4-BE49-F238E27FC236}">
                <a16:creationId xmlns:a16="http://schemas.microsoft.com/office/drawing/2014/main" id="{916D9572-5294-4C0A-83C4-99E45F894950}"/>
              </a:ext>
            </a:extLst>
          </p:cNvPr>
          <p:cNvGrpSpPr>
            <a:grpSpLocks noChangeAspect="1"/>
          </p:cNvGrpSpPr>
          <p:nvPr userDrawn="1"/>
        </p:nvGrpSpPr>
        <p:grpSpPr bwMode="auto">
          <a:xfrm>
            <a:off x="7710488" y="5340350"/>
            <a:ext cx="987425" cy="1157288"/>
            <a:chOff x="4857" y="3364"/>
            <a:chExt cx="622" cy="729"/>
          </a:xfrm>
        </p:grpSpPr>
        <p:sp>
          <p:nvSpPr>
            <p:cNvPr id="86" name="AutoShape 3">
              <a:extLst>
                <a:ext uri="{FF2B5EF4-FFF2-40B4-BE49-F238E27FC236}">
                  <a16:creationId xmlns:a16="http://schemas.microsoft.com/office/drawing/2014/main" id="{5667BEF9-3DFA-4239-A852-71BA27EC8E18}"/>
                </a:ext>
              </a:extLst>
            </p:cNvPr>
            <p:cNvSpPr>
              <a:spLocks noChangeAspect="1" noChangeArrowheads="1" noTextEdit="1"/>
            </p:cNvSpPr>
            <p:nvPr userDrawn="1"/>
          </p:nvSpPr>
          <p:spPr bwMode="auto">
            <a:xfrm>
              <a:off x="4857" y="3364"/>
              <a:ext cx="622" cy="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7" name="Freeform 5">
              <a:extLst>
                <a:ext uri="{FF2B5EF4-FFF2-40B4-BE49-F238E27FC236}">
                  <a16:creationId xmlns:a16="http://schemas.microsoft.com/office/drawing/2014/main" id="{7E85CBCB-BA9A-4374-A431-F4DC5F8079BE}"/>
                </a:ext>
              </a:extLst>
            </p:cNvPr>
            <p:cNvSpPr>
              <a:spLocks/>
            </p:cNvSpPr>
            <p:nvPr userDrawn="1"/>
          </p:nvSpPr>
          <p:spPr bwMode="auto">
            <a:xfrm>
              <a:off x="4857" y="3364"/>
              <a:ext cx="498" cy="182"/>
            </a:xfrm>
            <a:custGeom>
              <a:avLst/>
              <a:gdLst>
                <a:gd name="T0" fmla="*/ 2491 w 2491"/>
                <a:gd name="T1" fmla="*/ 0 h 910"/>
                <a:gd name="T2" fmla="*/ 0 w 2491"/>
                <a:gd name="T3" fmla="*/ 910 h 910"/>
                <a:gd name="T4" fmla="*/ 2491 w 2491"/>
                <a:gd name="T5" fmla="*/ 469 h 910"/>
                <a:gd name="T6" fmla="*/ 2491 w 2491"/>
                <a:gd name="T7" fmla="*/ 0 h 910"/>
              </a:gdLst>
              <a:ahLst/>
              <a:cxnLst>
                <a:cxn ang="0">
                  <a:pos x="T0" y="T1"/>
                </a:cxn>
                <a:cxn ang="0">
                  <a:pos x="T2" y="T3"/>
                </a:cxn>
                <a:cxn ang="0">
                  <a:pos x="T4" y="T5"/>
                </a:cxn>
                <a:cxn ang="0">
                  <a:pos x="T6" y="T7"/>
                </a:cxn>
              </a:cxnLst>
              <a:rect l="0" t="0" r="r" b="b"/>
              <a:pathLst>
                <a:path w="2491" h="910">
                  <a:moveTo>
                    <a:pt x="2491" y="0"/>
                  </a:moveTo>
                  <a:lnTo>
                    <a:pt x="0" y="910"/>
                  </a:lnTo>
                  <a:lnTo>
                    <a:pt x="2491" y="469"/>
                  </a:lnTo>
                  <a:lnTo>
                    <a:pt x="2491" y="0"/>
                  </a:lnTo>
                  <a:close/>
                </a:path>
              </a:pathLst>
            </a:custGeom>
            <a:solidFill>
              <a:srgbClr val="FE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8" name="Freeform 6">
              <a:extLst>
                <a:ext uri="{FF2B5EF4-FFF2-40B4-BE49-F238E27FC236}">
                  <a16:creationId xmlns:a16="http://schemas.microsoft.com/office/drawing/2014/main" id="{5C0EF3BA-6104-4E1B-9F18-E642314A9A6C}"/>
                </a:ext>
              </a:extLst>
            </p:cNvPr>
            <p:cNvSpPr>
              <a:spLocks noEditPoints="1"/>
            </p:cNvSpPr>
            <p:nvPr userDrawn="1"/>
          </p:nvSpPr>
          <p:spPr bwMode="auto">
            <a:xfrm>
              <a:off x="4857" y="3622"/>
              <a:ext cx="622" cy="471"/>
            </a:xfrm>
            <a:custGeom>
              <a:avLst/>
              <a:gdLst>
                <a:gd name="T0" fmla="*/ 235 w 3110"/>
                <a:gd name="T1" fmla="*/ 1600 h 2357"/>
                <a:gd name="T2" fmla="*/ 255 w 3110"/>
                <a:gd name="T3" fmla="*/ 1809 h 2357"/>
                <a:gd name="T4" fmla="*/ 152 w 3110"/>
                <a:gd name="T5" fmla="*/ 1823 h 2357"/>
                <a:gd name="T6" fmla="*/ 353 w 3110"/>
                <a:gd name="T7" fmla="*/ 1774 h 2357"/>
                <a:gd name="T8" fmla="*/ 419 w 3110"/>
                <a:gd name="T9" fmla="*/ 1871 h 2357"/>
                <a:gd name="T10" fmla="*/ 1148 w 3110"/>
                <a:gd name="T11" fmla="*/ 1664 h 2357"/>
                <a:gd name="T12" fmla="*/ 1225 w 3110"/>
                <a:gd name="T13" fmla="*/ 1751 h 2357"/>
                <a:gd name="T14" fmla="*/ 701 w 3110"/>
                <a:gd name="T15" fmla="*/ 1558 h 2357"/>
                <a:gd name="T16" fmla="*/ 744 w 3110"/>
                <a:gd name="T17" fmla="*/ 1723 h 2357"/>
                <a:gd name="T18" fmla="*/ 866 w 3110"/>
                <a:gd name="T19" fmla="*/ 1868 h 2357"/>
                <a:gd name="T20" fmla="*/ 838 w 3110"/>
                <a:gd name="T21" fmla="*/ 1696 h 2357"/>
                <a:gd name="T22" fmla="*/ 2035 w 3110"/>
                <a:gd name="T23" fmla="*/ 1874 h 2357"/>
                <a:gd name="T24" fmla="*/ 2173 w 3110"/>
                <a:gd name="T25" fmla="*/ 1760 h 2357"/>
                <a:gd name="T26" fmla="*/ 2115 w 3110"/>
                <a:gd name="T27" fmla="*/ 1743 h 2357"/>
                <a:gd name="T28" fmla="*/ 2074 w 3110"/>
                <a:gd name="T29" fmla="*/ 1696 h 2357"/>
                <a:gd name="T30" fmla="*/ 1318 w 3110"/>
                <a:gd name="T31" fmla="*/ 1748 h 2357"/>
                <a:gd name="T32" fmla="*/ 1455 w 3110"/>
                <a:gd name="T33" fmla="*/ 1858 h 2357"/>
                <a:gd name="T34" fmla="*/ 1484 w 3110"/>
                <a:gd name="T35" fmla="*/ 1938 h 2357"/>
                <a:gd name="T36" fmla="*/ 1378 w 3110"/>
                <a:gd name="T37" fmla="*/ 1794 h 2357"/>
                <a:gd name="T38" fmla="*/ 1740 w 3110"/>
                <a:gd name="T39" fmla="*/ 1690 h 2357"/>
                <a:gd name="T40" fmla="*/ 1644 w 3110"/>
                <a:gd name="T41" fmla="*/ 1791 h 2357"/>
                <a:gd name="T42" fmla="*/ 1835 w 3110"/>
                <a:gd name="T43" fmla="*/ 1723 h 2357"/>
                <a:gd name="T44" fmla="*/ 1698 w 3110"/>
                <a:gd name="T45" fmla="*/ 1800 h 2357"/>
                <a:gd name="T46" fmla="*/ 1721 w 3110"/>
                <a:gd name="T47" fmla="*/ 1831 h 2357"/>
                <a:gd name="T48" fmla="*/ 2256 w 3110"/>
                <a:gd name="T49" fmla="*/ 1780 h 2357"/>
                <a:gd name="T50" fmla="*/ 2243 w 3110"/>
                <a:gd name="T51" fmla="*/ 1665 h 2357"/>
                <a:gd name="T52" fmla="*/ 2306 w 3110"/>
                <a:gd name="T53" fmla="*/ 1880 h 2357"/>
                <a:gd name="T54" fmla="*/ 2338 w 3110"/>
                <a:gd name="T55" fmla="*/ 1722 h 2357"/>
                <a:gd name="T56" fmla="*/ 2929 w 3110"/>
                <a:gd name="T57" fmla="*/ 1763 h 2357"/>
                <a:gd name="T58" fmla="*/ 2750 w 3110"/>
                <a:gd name="T59" fmla="*/ 1695 h 2357"/>
                <a:gd name="T60" fmla="*/ 2872 w 3110"/>
                <a:gd name="T61" fmla="*/ 1874 h 2357"/>
                <a:gd name="T62" fmla="*/ 2658 w 3110"/>
                <a:gd name="T63" fmla="*/ 1797 h 2357"/>
                <a:gd name="T64" fmla="*/ 2623 w 3110"/>
                <a:gd name="T65" fmla="*/ 1867 h 2357"/>
                <a:gd name="T66" fmla="*/ 2482 w 3110"/>
                <a:gd name="T67" fmla="*/ 1876 h 2357"/>
                <a:gd name="T68" fmla="*/ 2513 w 3110"/>
                <a:gd name="T69" fmla="*/ 1825 h 2357"/>
                <a:gd name="T70" fmla="*/ 3019 w 3110"/>
                <a:gd name="T71" fmla="*/ 1651 h 2357"/>
                <a:gd name="T72" fmla="*/ 981 w 3110"/>
                <a:gd name="T73" fmla="*/ 1874 h 2357"/>
                <a:gd name="T74" fmla="*/ 2433 w 3110"/>
                <a:gd name="T75" fmla="*/ 2085 h 2357"/>
                <a:gd name="T76" fmla="*/ 2528 w 3110"/>
                <a:gd name="T77" fmla="*/ 2268 h 2357"/>
                <a:gd name="T78" fmla="*/ 2503 w 3110"/>
                <a:gd name="T79" fmla="*/ 2090 h 2357"/>
                <a:gd name="T80" fmla="*/ 631 w 3110"/>
                <a:gd name="T81" fmla="*/ 2093 h 2357"/>
                <a:gd name="T82" fmla="*/ 677 w 3110"/>
                <a:gd name="T83" fmla="*/ 2105 h 2357"/>
                <a:gd name="T84" fmla="*/ 203 w 3110"/>
                <a:gd name="T85" fmla="*/ 2151 h 2357"/>
                <a:gd name="T86" fmla="*/ 312 w 3110"/>
                <a:gd name="T87" fmla="*/ 2190 h 2357"/>
                <a:gd name="T88" fmla="*/ 507 w 3110"/>
                <a:gd name="T89" fmla="*/ 2190 h 2357"/>
                <a:gd name="T90" fmla="*/ 377 w 3110"/>
                <a:gd name="T91" fmla="*/ 2201 h 2357"/>
                <a:gd name="T92" fmla="*/ 442 w 3110"/>
                <a:gd name="T93" fmla="*/ 2201 h 2357"/>
                <a:gd name="T94" fmla="*/ 2213 w 3110"/>
                <a:gd name="T95" fmla="*/ 2056 h 2357"/>
                <a:gd name="T96" fmla="*/ 1608 w 3110"/>
                <a:gd name="T97" fmla="*/ 2042 h 2357"/>
                <a:gd name="T98" fmla="*/ 1951 w 3110"/>
                <a:gd name="T99" fmla="*/ 2062 h 2357"/>
                <a:gd name="T100" fmla="*/ 2016 w 3110"/>
                <a:gd name="T101" fmla="*/ 2271 h 2357"/>
                <a:gd name="T102" fmla="*/ 2075 w 3110"/>
                <a:gd name="T103" fmla="*/ 2057 h 2357"/>
                <a:gd name="T104" fmla="*/ 2016 w 3110"/>
                <a:gd name="T105" fmla="*/ 2089 h 2357"/>
                <a:gd name="T106" fmla="*/ 772 w 3110"/>
                <a:gd name="T107" fmla="*/ 1949 h 2357"/>
                <a:gd name="T108" fmla="*/ 1210 w 3110"/>
                <a:gd name="T109" fmla="*/ 2052 h 2357"/>
                <a:gd name="T110" fmla="*/ 1116 w 3110"/>
                <a:gd name="T111" fmla="*/ 2102 h 2357"/>
                <a:gd name="T112" fmla="*/ 1289 w 3110"/>
                <a:gd name="T113" fmla="*/ 2093 h 2357"/>
                <a:gd name="T114" fmla="*/ 1395 w 3110"/>
                <a:gd name="T115" fmla="*/ 2266 h 2357"/>
                <a:gd name="T116" fmla="*/ 1413 w 3110"/>
                <a:gd name="T117" fmla="*/ 2350 h 2357"/>
                <a:gd name="T118" fmla="*/ 1364 w 3110"/>
                <a:gd name="T119" fmla="*/ 2217 h 2357"/>
                <a:gd name="T120" fmla="*/ 1000 w 3110"/>
                <a:gd name="T121" fmla="*/ 2139 h 2357"/>
                <a:gd name="T122" fmla="*/ 400 w 3110"/>
                <a:gd name="T123" fmla="*/ 970 h 2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0" h="2357">
                  <a:moveTo>
                    <a:pt x="259" y="1777"/>
                  </a:moveTo>
                  <a:lnTo>
                    <a:pt x="259" y="1777"/>
                  </a:lnTo>
                  <a:lnTo>
                    <a:pt x="259" y="1769"/>
                  </a:lnTo>
                  <a:lnTo>
                    <a:pt x="258" y="1762"/>
                  </a:lnTo>
                  <a:lnTo>
                    <a:pt x="255" y="1749"/>
                  </a:lnTo>
                  <a:lnTo>
                    <a:pt x="249" y="1738"/>
                  </a:lnTo>
                  <a:lnTo>
                    <a:pt x="242" y="1729"/>
                  </a:lnTo>
                  <a:lnTo>
                    <a:pt x="235" y="1722"/>
                  </a:lnTo>
                  <a:lnTo>
                    <a:pt x="227" y="1717"/>
                  </a:lnTo>
                  <a:lnTo>
                    <a:pt x="220" y="1712"/>
                  </a:lnTo>
                  <a:lnTo>
                    <a:pt x="213" y="1709"/>
                  </a:lnTo>
                  <a:lnTo>
                    <a:pt x="213" y="1709"/>
                  </a:lnTo>
                  <a:lnTo>
                    <a:pt x="221" y="1703"/>
                  </a:lnTo>
                  <a:lnTo>
                    <a:pt x="228" y="1698"/>
                  </a:lnTo>
                  <a:lnTo>
                    <a:pt x="233" y="1691"/>
                  </a:lnTo>
                  <a:lnTo>
                    <a:pt x="239" y="1683"/>
                  </a:lnTo>
                  <a:lnTo>
                    <a:pt x="243" y="1675"/>
                  </a:lnTo>
                  <a:lnTo>
                    <a:pt x="246" y="1666"/>
                  </a:lnTo>
                  <a:lnTo>
                    <a:pt x="248" y="1658"/>
                  </a:lnTo>
                  <a:lnTo>
                    <a:pt x="248" y="1648"/>
                  </a:lnTo>
                  <a:lnTo>
                    <a:pt x="248" y="1648"/>
                  </a:lnTo>
                  <a:lnTo>
                    <a:pt x="248" y="1639"/>
                  </a:lnTo>
                  <a:lnTo>
                    <a:pt x="247" y="1630"/>
                  </a:lnTo>
                  <a:lnTo>
                    <a:pt x="245" y="1622"/>
                  </a:lnTo>
                  <a:lnTo>
                    <a:pt x="242" y="1614"/>
                  </a:lnTo>
                  <a:lnTo>
                    <a:pt x="239" y="1606"/>
                  </a:lnTo>
                  <a:lnTo>
                    <a:pt x="235" y="1600"/>
                  </a:lnTo>
                  <a:lnTo>
                    <a:pt x="229" y="1594"/>
                  </a:lnTo>
                  <a:lnTo>
                    <a:pt x="223" y="1589"/>
                  </a:lnTo>
                  <a:lnTo>
                    <a:pt x="217" y="1584"/>
                  </a:lnTo>
                  <a:lnTo>
                    <a:pt x="210" y="1580"/>
                  </a:lnTo>
                  <a:lnTo>
                    <a:pt x="202" y="1576"/>
                  </a:lnTo>
                  <a:lnTo>
                    <a:pt x="193" y="1573"/>
                  </a:lnTo>
                  <a:lnTo>
                    <a:pt x="185" y="1571"/>
                  </a:lnTo>
                  <a:lnTo>
                    <a:pt x="175" y="1569"/>
                  </a:lnTo>
                  <a:lnTo>
                    <a:pt x="165" y="1569"/>
                  </a:lnTo>
                  <a:lnTo>
                    <a:pt x="153" y="1568"/>
                  </a:lnTo>
                  <a:lnTo>
                    <a:pt x="22" y="1568"/>
                  </a:lnTo>
                  <a:lnTo>
                    <a:pt x="22" y="1874"/>
                  </a:lnTo>
                  <a:lnTo>
                    <a:pt x="152" y="1874"/>
                  </a:lnTo>
                  <a:lnTo>
                    <a:pt x="152" y="1874"/>
                  </a:lnTo>
                  <a:lnTo>
                    <a:pt x="165" y="1874"/>
                  </a:lnTo>
                  <a:lnTo>
                    <a:pt x="176" y="1873"/>
                  </a:lnTo>
                  <a:lnTo>
                    <a:pt x="187" y="1871"/>
                  </a:lnTo>
                  <a:lnTo>
                    <a:pt x="197" y="1868"/>
                  </a:lnTo>
                  <a:lnTo>
                    <a:pt x="207" y="1864"/>
                  </a:lnTo>
                  <a:lnTo>
                    <a:pt x="216" y="1860"/>
                  </a:lnTo>
                  <a:lnTo>
                    <a:pt x="223" y="1854"/>
                  </a:lnTo>
                  <a:lnTo>
                    <a:pt x="230" y="1849"/>
                  </a:lnTo>
                  <a:lnTo>
                    <a:pt x="237" y="1842"/>
                  </a:lnTo>
                  <a:lnTo>
                    <a:pt x="242" y="1834"/>
                  </a:lnTo>
                  <a:lnTo>
                    <a:pt x="248" y="1827"/>
                  </a:lnTo>
                  <a:lnTo>
                    <a:pt x="251" y="1818"/>
                  </a:lnTo>
                  <a:lnTo>
                    <a:pt x="255" y="1809"/>
                  </a:lnTo>
                  <a:lnTo>
                    <a:pt x="257" y="1799"/>
                  </a:lnTo>
                  <a:lnTo>
                    <a:pt x="258" y="1788"/>
                  </a:lnTo>
                  <a:lnTo>
                    <a:pt x="259" y="1777"/>
                  </a:lnTo>
                  <a:lnTo>
                    <a:pt x="259" y="1777"/>
                  </a:lnTo>
                  <a:close/>
                  <a:moveTo>
                    <a:pt x="152" y="1823"/>
                  </a:moveTo>
                  <a:lnTo>
                    <a:pt x="79" y="1823"/>
                  </a:lnTo>
                  <a:lnTo>
                    <a:pt x="79" y="1735"/>
                  </a:lnTo>
                  <a:lnTo>
                    <a:pt x="152" y="1735"/>
                  </a:lnTo>
                  <a:lnTo>
                    <a:pt x="152" y="1735"/>
                  </a:lnTo>
                  <a:lnTo>
                    <a:pt x="163" y="1737"/>
                  </a:lnTo>
                  <a:lnTo>
                    <a:pt x="172" y="1738"/>
                  </a:lnTo>
                  <a:lnTo>
                    <a:pt x="180" y="1741"/>
                  </a:lnTo>
                  <a:lnTo>
                    <a:pt x="187" y="1747"/>
                  </a:lnTo>
                  <a:lnTo>
                    <a:pt x="192" y="1752"/>
                  </a:lnTo>
                  <a:lnTo>
                    <a:pt x="196" y="1760"/>
                  </a:lnTo>
                  <a:lnTo>
                    <a:pt x="198" y="1769"/>
                  </a:lnTo>
                  <a:lnTo>
                    <a:pt x="199" y="1779"/>
                  </a:lnTo>
                  <a:lnTo>
                    <a:pt x="199" y="1779"/>
                  </a:lnTo>
                  <a:lnTo>
                    <a:pt x="198" y="1789"/>
                  </a:lnTo>
                  <a:lnTo>
                    <a:pt x="196" y="1798"/>
                  </a:lnTo>
                  <a:lnTo>
                    <a:pt x="191" y="1805"/>
                  </a:lnTo>
                  <a:lnTo>
                    <a:pt x="187" y="1811"/>
                  </a:lnTo>
                  <a:lnTo>
                    <a:pt x="180" y="1817"/>
                  </a:lnTo>
                  <a:lnTo>
                    <a:pt x="172" y="1820"/>
                  </a:lnTo>
                  <a:lnTo>
                    <a:pt x="162" y="1822"/>
                  </a:lnTo>
                  <a:lnTo>
                    <a:pt x="152" y="1823"/>
                  </a:lnTo>
                  <a:lnTo>
                    <a:pt x="152" y="1823"/>
                  </a:lnTo>
                  <a:close/>
                  <a:moveTo>
                    <a:pt x="151" y="1685"/>
                  </a:moveTo>
                  <a:lnTo>
                    <a:pt x="79" y="1685"/>
                  </a:lnTo>
                  <a:lnTo>
                    <a:pt x="79" y="1620"/>
                  </a:lnTo>
                  <a:lnTo>
                    <a:pt x="149" y="1620"/>
                  </a:lnTo>
                  <a:lnTo>
                    <a:pt x="149" y="1620"/>
                  </a:lnTo>
                  <a:lnTo>
                    <a:pt x="158" y="1621"/>
                  </a:lnTo>
                  <a:lnTo>
                    <a:pt x="167" y="1622"/>
                  </a:lnTo>
                  <a:lnTo>
                    <a:pt x="173" y="1624"/>
                  </a:lnTo>
                  <a:lnTo>
                    <a:pt x="179" y="1628"/>
                  </a:lnTo>
                  <a:lnTo>
                    <a:pt x="183" y="1633"/>
                  </a:lnTo>
                  <a:lnTo>
                    <a:pt x="187" y="1639"/>
                  </a:lnTo>
                  <a:lnTo>
                    <a:pt x="188" y="1645"/>
                  </a:lnTo>
                  <a:lnTo>
                    <a:pt x="189" y="1653"/>
                  </a:lnTo>
                  <a:lnTo>
                    <a:pt x="189" y="1653"/>
                  </a:lnTo>
                  <a:lnTo>
                    <a:pt x="189" y="1659"/>
                  </a:lnTo>
                  <a:lnTo>
                    <a:pt x="188" y="1664"/>
                  </a:lnTo>
                  <a:lnTo>
                    <a:pt x="186" y="1670"/>
                  </a:lnTo>
                  <a:lnTo>
                    <a:pt x="182" y="1674"/>
                  </a:lnTo>
                  <a:lnTo>
                    <a:pt x="177" y="1679"/>
                  </a:lnTo>
                  <a:lnTo>
                    <a:pt x="170" y="1682"/>
                  </a:lnTo>
                  <a:lnTo>
                    <a:pt x="162" y="1684"/>
                  </a:lnTo>
                  <a:lnTo>
                    <a:pt x="151" y="1685"/>
                  </a:lnTo>
                  <a:lnTo>
                    <a:pt x="151" y="1685"/>
                  </a:lnTo>
                  <a:close/>
                  <a:moveTo>
                    <a:pt x="298" y="1778"/>
                  </a:moveTo>
                  <a:lnTo>
                    <a:pt x="298" y="1651"/>
                  </a:lnTo>
                  <a:lnTo>
                    <a:pt x="353" y="1651"/>
                  </a:lnTo>
                  <a:lnTo>
                    <a:pt x="353" y="1774"/>
                  </a:lnTo>
                  <a:lnTo>
                    <a:pt x="353" y="1774"/>
                  </a:lnTo>
                  <a:lnTo>
                    <a:pt x="353" y="1787"/>
                  </a:lnTo>
                  <a:lnTo>
                    <a:pt x="356" y="1799"/>
                  </a:lnTo>
                  <a:lnTo>
                    <a:pt x="359" y="1808"/>
                  </a:lnTo>
                  <a:lnTo>
                    <a:pt x="363" y="1815"/>
                  </a:lnTo>
                  <a:lnTo>
                    <a:pt x="369" y="1821"/>
                  </a:lnTo>
                  <a:lnTo>
                    <a:pt x="376" y="1825"/>
                  </a:lnTo>
                  <a:lnTo>
                    <a:pt x="385" y="1828"/>
                  </a:lnTo>
                  <a:lnTo>
                    <a:pt x="395" y="1829"/>
                  </a:lnTo>
                  <a:lnTo>
                    <a:pt x="395" y="1829"/>
                  </a:lnTo>
                  <a:lnTo>
                    <a:pt x="405" y="1828"/>
                  </a:lnTo>
                  <a:lnTo>
                    <a:pt x="412" y="1825"/>
                  </a:lnTo>
                  <a:lnTo>
                    <a:pt x="420" y="1821"/>
                  </a:lnTo>
                  <a:lnTo>
                    <a:pt x="426" y="1815"/>
                  </a:lnTo>
                  <a:lnTo>
                    <a:pt x="430" y="1808"/>
                  </a:lnTo>
                  <a:lnTo>
                    <a:pt x="433" y="1798"/>
                  </a:lnTo>
                  <a:lnTo>
                    <a:pt x="436" y="1787"/>
                  </a:lnTo>
                  <a:lnTo>
                    <a:pt x="436" y="1774"/>
                  </a:lnTo>
                  <a:lnTo>
                    <a:pt x="436" y="1651"/>
                  </a:lnTo>
                  <a:lnTo>
                    <a:pt x="491" y="1651"/>
                  </a:lnTo>
                  <a:lnTo>
                    <a:pt x="491" y="1874"/>
                  </a:lnTo>
                  <a:lnTo>
                    <a:pt x="436" y="1874"/>
                  </a:lnTo>
                  <a:lnTo>
                    <a:pt x="436" y="1857"/>
                  </a:lnTo>
                  <a:lnTo>
                    <a:pt x="436" y="1857"/>
                  </a:lnTo>
                  <a:lnTo>
                    <a:pt x="431" y="1862"/>
                  </a:lnTo>
                  <a:lnTo>
                    <a:pt x="425" y="1867"/>
                  </a:lnTo>
                  <a:lnTo>
                    <a:pt x="419" y="1871"/>
                  </a:lnTo>
                  <a:lnTo>
                    <a:pt x="412" y="1873"/>
                  </a:lnTo>
                  <a:lnTo>
                    <a:pt x="406" y="1877"/>
                  </a:lnTo>
                  <a:lnTo>
                    <a:pt x="398" y="1878"/>
                  </a:lnTo>
                  <a:lnTo>
                    <a:pt x="390" y="1879"/>
                  </a:lnTo>
                  <a:lnTo>
                    <a:pt x="382" y="1880"/>
                  </a:lnTo>
                  <a:lnTo>
                    <a:pt x="382" y="1880"/>
                  </a:lnTo>
                  <a:lnTo>
                    <a:pt x="369" y="1879"/>
                  </a:lnTo>
                  <a:lnTo>
                    <a:pt x="358" y="1877"/>
                  </a:lnTo>
                  <a:lnTo>
                    <a:pt x="348" y="1873"/>
                  </a:lnTo>
                  <a:lnTo>
                    <a:pt x="338" y="1869"/>
                  </a:lnTo>
                  <a:lnTo>
                    <a:pt x="330" y="1863"/>
                  </a:lnTo>
                  <a:lnTo>
                    <a:pt x="323" y="1858"/>
                  </a:lnTo>
                  <a:lnTo>
                    <a:pt x="318" y="1850"/>
                  </a:lnTo>
                  <a:lnTo>
                    <a:pt x="312" y="1842"/>
                  </a:lnTo>
                  <a:lnTo>
                    <a:pt x="309" y="1834"/>
                  </a:lnTo>
                  <a:lnTo>
                    <a:pt x="306" y="1827"/>
                  </a:lnTo>
                  <a:lnTo>
                    <a:pt x="301" y="1809"/>
                  </a:lnTo>
                  <a:lnTo>
                    <a:pt x="299" y="1792"/>
                  </a:lnTo>
                  <a:lnTo>
                    <a:pt x="298" y="1778"/>
                  </a:lnTo>
                  <a:lnTo>
                    <a:pt x="298" y="1778"/>
                  </a:lnTo>
                  <a:close/>
                  <a:moveTo>
                    <a:pt x="1143" y="1874"/>
                  </a:moveTo>
                  <a:lnTo>
                    <a:pt x="1087" y="1874"/>
                  </a:lnTo>
                  <a:lnTo>
                    <a:pt x="1087" y="1651"/>
                  </a:lnTo>
                  <a:lnTo>
                    <a:pt x="1143" y="1651"/>
                  </a:lnTo>
                  <a:lnTo>
                    <a:pt x="1143" y="1670"/>
                  </a:lnTo>
                  <a:lnTo>
                    <a:pt x="1143" y="1670"/>
                  </a:lnTo>
                  <a:lnTo>
                    <a:pt x="1148" y="1664"/>
                  </a:lnTo>
                  <a:lnTo>
                    <a:pt x="1154" y="1659"/>
                  </a:lnTo>
                  <a:lnTo>
                    <a:pt x="1160" y="1655"/>
                  </a:lnTo>
                  <a:lnTo>
                    <a:pt x="1167" y="1652"/>
                  </a:lnTo>
                  <a:lnTo>
                    <a:pt x="1175" y="1649"/>
                  </a:lnTo>
                  <a:lnTo>
                    <a:pt x="1182" y="1648"/>
                  </a:lnTo>
                  <a:lnTo>
                    <a:pt x="1190" y="1646"/>
                  </a:lnTo>
                  <a:lnTo>
                    <a:pt x="1198" y="1645"/>
                  </a:lnTo>
                  <a:lnTo>
                    <a:pt x="1198" y="1645"/>
                  </a:lnTo>
                  <a:lnTo>
                    <a:pt x="1208" y="1646"/>
                  </a:lnTo>
                  <a:lnTo>
                    <a:pt x="1217" y="1648"/>
                  </a:lnTo>
                  <a:lnTo>
                    <a:pt x="1226" y="1650"/>
                  </a:lnTo>
                  <a:lnTo>
                    <a:pt x="1234" y="1652"/>
                  </a:lnTo>
                  <a:lnTo>
                    <a:pt x="1242" y="1655"/>
                  </a:lnTo>
                  <a:lnTo>
                    <a:pt x="1248" y="1661"/>
                  </a:lnTo>
                  <a:lnTo>
                    <a:pt x="1254" y="1665"/>
                  </a:lnTo>
                  <a:lnTo>
                    <a:pt x="1259" y="1672"/>
                  </a:lnTo>
                  <a:lnTo>
                    <a:pt x="1265" y="1679"/>
                  </a:lnTo>
                  <a:lnTo>
                    <a:pt x="1268" y="1686"/>
                  </a:lnTo>
                  <a:lnTo>
                    <a:pt x="1273" y="1694"/>
                  </a:lnTo>
                  <a:lnTo>
                    <a:pt x="1275" y="1703"/>
                  </a:lnTo>
                  <a:lnTo>
                    <a:pt x="1277" y="1713"/>
                  </a:lnTo>
                  <a:lnTo>
                    <a:pt x="1279" y="1724"/>
                  </a:lnTo>
                  <a:lnTo>
                    <a:pt x="1280" y="1735"/>
                  </a:lnTo>
                  <a:lnTo>
                    <a:pt x="1280" y="1748"/>
                  </a:lnTo>
                  <a:lnTo>
                    <a:pt x="1280" y="1874"/>
                  </a:lnTo>
                  <a:lnTo>
                    <a:pt x="1225" y="1874"/>
                  </a:lnTo>
                  <a:lnTo>
                    <a:pt x="1225" y="1751"/>
                  </a:lnTo>
                  <a:lnTo>
                    <a:pt x="1225" y="1751"/>
                  </a:lnTo>
                  <a:lnTo>
                    <a:pt x="1225" y="1738"/>
                  </a:lnTo>
                  <a:lnTo>
                    <a:pt x="1223" y="1727"/>
                  </a:lnTo>
                  <a:lnTo>
                    <a:pt x="1219" y="1718"/>
                  </a:lnTo>
                  <a:lnTo>
                    <a:pt x="1215" y="1710"/>
                  </a:lnTo>
                  <a:lnTo>
                    <a:pt x="1209" y="1704"/>
                  </a:lnTo>
                  <a:lnTo>
                    <a:pt x="1203" y="1700"/>
                  </a:lnTo>
                  <a:lnTo>
                    <a:pt x="1195" y="1698"/>
                  </a:lnTo>
                  <a:lnTo>
                    <a:pt x="1185" y="1696"/>
                  </a:lnTo>
                  <a:lnTo>
                    <a:pt x="1185" y="1696"/>
                  </a:lnTo>
                  <a:lnTo>
                    <a:pt x="1175" y="1698"/>
                  </a:lnTo>
                  <a:lnTo>
                    <a:pt x="1166" y="1700"/>
                  </a:lnTo>
                  <a:lnTo>
                    <a:pt x="1159" y="1704"/>
                  </a:lnTo>
                  <a:lnTo>
                    <a:pt x="1154" y="1710"/>
                  </a:lnTo>
                  <a:lnTo>
                    <a:pt x="1148" y="1718"/>
                  </a:lnTo>
                  <a:lnTo>
                    <a:pt x="1145" y="1728"/>
                  </a:lnTo>
                  <a:lnTo>
                    <a:pt x="1143" y="1739"/>
                  </a:lnTo>
                  <a:lnTo>
                    <a:pt x="1143" y="1751"/>
                  </a:lnTo>
                  <a:lnTo>
                    <a:pt x="1143" y="1874"/>
                  </a:lnTo>
                  <a:close/>
                  <a:moveTo>
                    <a:pt x="597" y="1755"/>
                  </a:moveTo>
                  <a:lnTo>
                    <a:pt x="597" y="1874"/>
                  </a:lnTo>
                  <a:lnTo>
                    <a:pt x="541" y="1874"/>
                  </a:lnTo>
                  <a:lnTo>
                    <a:pt x="541" y="1651"/>
                  </a:lnTo>
                  <a:lnTo>
                    <a:pt x="597" y="1651"/>
                  </a:lnTo>
                  <a:lnTo>
                    <a:pt x="597" y="1755"/>
                  </a:lnTo>
                  <a:close/>
                  <a:moveTo>
                    <a:pt x="646" y="1585"/>
                  </a:moveTo>
                  <a:lnTo>
                    <a:pt x="701" y="1558"/>
                  </a:lnTo>
                  <a:lnTo>
                    <a:pt x="701" y="1760"/>
                  </a:lnTo>
                  <a:lnTo>
                    <a:pt x="701" y="1874"/>
                  </a:lnTo>
                  <a:lnTo>
                    <a:pt x="646" y="1874"/>
                  </a:lnTo>
                  <a:lnTo>
                    <a:pt x="646" y="1585"/>
                  </a:lnTo>
                  <a:close/>
                  <a:moveTo>
                    <a:pt x="877" y="1666"/>
                  </a:moveTo>
                  <a:lnTo>
                    <a:pt x="877" y="1666"/>
                  </a:lnTo>
                  <a:lnTo>
                    <a:pt x="873" y="1661"/>
                  </a:lnTo>
                  <a:lnTo>
                    <a:pt x="867" y="1658"/>
                  </a:lnTo>
                  <a:lnTo>
                    <a:pt x="860" y="1653"/>
                  </a:lnTo>
                  <a:lnTo>
                    <a:pt x="855" y="1651"/>
                  </a:lnTo>
                  <a:lnTo>
                    <a:pt x="848" y="1649"/>
                  </a:lnTo>
                  <a:lnTo>
                    <a:pt x="841" y="1646"/>
                  </a:lnTo>
                  <a:lnTo>
                    <a:pt x="828" y="1645"/>
                  </a:lnTo>
                  <a:lnTo>
                    <a:pt x="828" y="1645"/>
                  </a:lnTo>
                  <a:lnTo>
                    <a:pt x="818" y="1646"/>
                  </a:lnTo>
                  <a:lnTo>
                    <a:pt x="808" y="1648"/>
                  </a:lnTo>
                  <a:lnTo>
                    <a:pt x="799" y="1650"/>
                  </a:lnTo>
                  <a:lnTo>
                    <a:pt x="791" y="1653"/>
                  </a:lnTo>
                  <a:lnTo>
                    <a:pt x="784" y="1658"/>
                  </a:lnTo>
                  <a:lnTo>
                    <a:pt x="776" y="1663"/>
                  </a:lnTo>
                  <a:lnTo>
                    <a:pt x="769" y="1670"/>
                  </a:lnTo>
                  <a:lnTo>
                    <a:pt x="764" y="1676"/>
                  </a:lnTo>
                  <a:lnTo>
                    <a:pt x="758" y="1684"/>
                  </a:lnTo>
                  <a:lnTo>
                    <a:pt x="754" y="1693"/>
                  </a:lnTo>
                  <a:lnTo>
                    <a:pt x="749" y="1702"/>
                  </a:lnTo>
                  <a:lnTo>
                    <a:pt x="746" y="1712"/>
                  </a:lnTo>
                  <a:lnTo>
                    <a:pt x="744" y="1723"/>
                  </a:lnTo>
                  <a:lnTo>
                    <a:pt x="741" y="1735"/>
                  </a:lnTo>
                  <a:lnTo>
                    <a:pt x="740" y="1748"/>
                  </a:lnTo>
                  <a:lnTo>
                    <a:pt x="740" y="1760"/>
                  </a:lnTo>
                  <a:lnTo>
                    <a:pt x="740" y="1760"/>
                  </a:lnTo>
                  <a:lnTo>
                    <a:pt x="740" y="1774"/>
                  </a:lnTo>
                  <a:lnTo>
                    <a:pt x="741" y="1787"/>
                  </a:lnTo>
                  <a:lnTo>
                    <a:pt x="744" y="1799"/>
                  </a:lnTo>
                  <a:lnTo>
                    <a:pt x="746" y="1810"/>
                  </a:lnTo>
                  <a:lnTo>
                    <a:pt x="749" y="1821"/>
                  </a:lnTo>
                  <a:lnTo>
                    <a:pt x="752" y="1831"/>
                  </a:lnTo>
                  <a:lnTo>
                    <a:pt x="757" y="1840"/>
                  </a:lnTo>
                  <a:lnTo>
                    <a:pt x="762" y="1848"/>
                  </a:lnTo>
                  <a:lnTo>
                    <a:pt x="769" y="1856"/>
                  </a:lnTo>
                  <a:lnTo>
                    <a:pt x="775" y="1861"/>
                  </a:lnTo>
                  <a:lnTo>
                    <a:pt x="783" y="1867"/>
                  </a:lnTo>
                  <a:lnTo>
                    <a:pt x="790" y="1871"/>
                  </a:lnTo>
                  <a:lnTo>
                    <a:pt x="798" y="1874"/>
                  </a:lnTo>
                  <a:lnTo>
                    <a:pt x="807" y="1878"/>
                  </a:lnTo>
                  <a:lnTo>
                    <a:pt x="817" y="1879"/>
                  </a:lnTo>
                  <a:lnTo>
                    <a:pt x="827" y="1880"/>
                  </a:lnTo>
                  <a:lnTo>
                    <a:pt x="827" y="1880"/>
                  </a:lnTo>
                  <a:lnTo>
                    <a:pt x="834" y="1879"/>
                  </a:lnTo>
                  <a:lnTo>
                    <a:pt x="840" y="1878"/>
                  </a:lnTo>
                  <a:lnTo>
                    <a:pt x="847" y="1877"/>
                  </a:lnTo>
                  <a:lnTo>
                    <a:pt x="854" y="1874"/>
                  </a:lnTo>
                  <a:lnTo>
                    <a:pt x="859" y="1871"/>
                  </a:lnTo>
                  <a:lnTo>
                    <a:pt x="866" y="1868"/>
                  </a:lnTo>
                  <a:lnTo>
                    <a:pt x="871" y="1863"/>
                  </a:lnTo>
                  <a:lnTo>
                    <a:pt x="877" y="1858"/>
                  </a:lnTo>
                  <a:lnTo>
                    <a:pt x="877" y="1874"/>
                  </a:lnTo>
                  <a:lnTo>
                    <a:pt x="933" y="1874"/>
                  </a:lnTo>
                  <a:lnTo>
                    <a:pt x="933" y="1558"/>
                  </a:lnTo>
                  <a:lnTo>
                    <a:pt x="877" y="1585"/>
                  </a:lnTo>
                  <a:lnTo>
                    <a:pt x="877" y="1666"/>
                  </a:lnTo>
                  <a:close/>
                  <a:moveTo>
                    <a:pt x="838" y="1829"/>
                  </a:moveTo>
                  <a:lnTo>
                    <a:pt x="838" y="1829"/>
                  </a:lnTo>
                  <a:lnTo>
                    <a:pt x="831" y="1828"/>
                  </a:lnTo>
                  <a:lnTo>
                    <a:pt x="824" y="1825"/>
                  </a:lnTo>
                  <a:lnTo>
                    <a:pt x="817" y="1822"/>
                  </a:lnTo>
                  <a:lnTo>
                    <a:pt x="810" y="1815"/>
                  </a:lnTo>
                  <a:lnTo>
                    <a:pt x="805" y="1807"/>
                  </a:lnTo>
                  <a:lnTo>
                    <a:pt x="800" y="1794"/>
                  </a:lnTo>
                  <a:lnTo>
                    <a:pt x="797" y="1779"/>
                  </a:lnTo>
                  <a:lnTo>
                    <a:pt x="796" y="1759"/>
                  </a:lnTo>
                  <a:lnTo>
                    <a:pt x="796" y="1759"/>
                  </a:lnTo>
                  <a:lnTo>
                    <a:pt x="797" y="1741"/>
                  </a:lnTo>
                  <a:lnTo>
                    <a:pt x="800" y="1728"/>
                  </a:lnTo>
                  <a:lnTo>
                    <a:pt x="805" y="1717"/>
                  </a:lnTo>
                  <a:lnTo>
                    <a:pt x="810" y="1709"/>
                  </a:lnTo>
                  <a:lnTo>
                    <a:pt x="816" y="1702"/>
                  </a:lnTo>
                  <a:lnTo>
                    <a:pt x="824" y="1699"/>
                  </a:lnTo>
                  <a:lnTo>
                    <a:pt x="830" y="1696"/>
                  </a:lnTo>
                  <a:lnTo>
                    <a:pt x="838" y="1696"/>
                  </a:lnTo>
                  <a:lnTo>
                    <a:pt x="838" y="1696"/>
                  </a:lnTo>
                  <a:lnTo>
                    <a:pt x="845" y="1696"/>
                  </a:lnTo>
                  <a:lnTo>
                    <a:pt x="851" y="1699"/>
                  </a:lnTo>
                  <a:lnTo>
                    <a:pt x="858" y="1701"/>
                  </a:lnTo>
                  <a:lnTo>
                    <a:pt x="863" y="1704"/>
                  </a:lnTo>
                  <a:lnTo>
                    <a:pt x="867" y="1708"/>
                  </a:lnTo>
                  <a:lnTo>
                    <a:pt x="871" y="1711"/>
                  </a:lnTo>
                  <a:lnTo>
                    <a:pt x="877" y="1719"/>
                  </a:lnTo>
                  <a:lnTo>
                    <a:pt x="877" y="1807"/>
                  </a:lnTo>
                  <a:lnTo>
                    <a:pt x="877" y="1807"/>
                  </a:lnTo>
                  <a:lnTo>
                    <a:pt x="870" y="1814"/>
                  </a:lnTo>
                  <a:lnTo>
                    <a:pt x="863" y="1821"/>
                  </a:lnTo>
                  <a:lnTo>
                    <a:pt x="858" y="1824"/>
                  </a:lnTo>
                  <a:lnTo>
                    <a:pt x="851" y="1827"/>
                  </a:lnTo>
                  <a:lnTo>
                    <a:pt x="846" y="1828"/>
                  </a:lnTo>
                  <a:lnTo>
                    <a:pt x="838" y="1829"/>
                  </a:lnTo>
                  <a:lnTo>
                    <a:pt x="838" y="1829"/>
                  </a:lnTo>
                  <a:close/>
                  <a:moveTo>
                    <a:pt x="2084" y="1645"/>
                  </a:moveTo>
                  <a:lnTo>
                    <a:pt x="2084" y="1645"/>
                  </a:lnTo>
                  <a:lnTo>
                    <a:pt x="2079" y="1646"/>
                  </a:lnTo>
                  <a:lnTo>
                    <a:pt x="2072" y="1648"/>
                  </a:lnTo>
                  <a:lnTo>
                    <a:pt x="2059" y="1651"/>
                  </a:lnTo>
                  <a:lnTo>
                    <a:pt x="2046" y="1658"/>
                  </a:lnTo>
                  <a:lnTo>
                    <a:pt x="2035" y="1666"/>
                  </a:lnTo>
                  <a:lnTo>
                    <a:pt x="2035" y="1563"/>
                  </a:lnTo>
                  <a:lnTo>
                    <a:pt x="1980" y="1591"/>
                  </a:lnTo>
                  <a:lnTo>
                    <a:pt x="1980" y="1874"/>
                  </a:lnTo>
                  <a:lnTo>
                    <a:pt x="2035" y="1874"/>
                  </a:lnTo>
                  <a:lnTo>
                    <a:pt x="2035" y="1858"/>
                  </a:lnTo>
                  <a:lnTo>
                    <a:pt x="2035" y="1858"/>
                  </a:lnTo>
                  <a:lnTo>
                    <a:pt x="2040" y="1863"/>
                  </a:lnTo>
                  <a:lnTo>
                    <a:pt x="2046" y="1868"/>
                  </a:lnTo>
                  <a:lnTo>
                    <a:pt x="2052" y="1871"/>
                  </a:lnTo>
                  <a:lnTo>
                    <a:pt x="2059" y="1874"/>
                  </a:lnTo>
                  <a:lnTo>
                    <a:pt x="2064" y="1877"/>
                  </a:lnTo>
                  <a:lnTo>
                    <a:pt x="2072" y="1878"/>
                  </a:lnTo>
                  <a:lnTo>
                    <a:pt x="2079" y="1879"/>
                  </a:lnTo>
                  <a:lnTo>
                    <a:pt x="2085" y="1880"/>
                  </a:lnTo>
                  <a:lnTo>
                    <a:pt x="2085" y="1880"/>
                  </a:lnTo>
                  <a:lnTo>
                    <a:pt x="2095" y="1879"/>
                  </a:lnTo>
                  <a:lnTo>
                    <a:pt x="2105" y="1878"/>
                  </a:lnTo>
                  <a:lnTo>
                    <a:pt x="2114" y="1876"/>
                  </a:lnTo>
                  <a:lnTo>
                    <a:pt x="2123" y="1871"/>
                  </a:lnTo>
                  <a:lnTo>
                    <a:pt x="2131" y="1867"/>
                  </a:lnTo>
                  <a:lnTo>
                    <a:pt x="2137" y="1862"/>
                  </a:lnTo>
                  <a:lnTo>
                    <a:pt x="2144" y="1856"/>
                  </a:lnTo>
                  <a:lnTo>
                    <a:pt x="2150" y="1849"/>
                  </a:lnTo>
                  <a:lnTo>
                    <a:pt x="2155" y="1840"/>
                  </a:lnTo>
                  <a:lnTo>
                    <a:pt x="2160" y="1831"/>
                  </a:lnTo>
                  <a:lnTo>
                    <a:pt x="2163" y="1821"/>
                  </a:lnTo>
                  <a:lnTo>
                    <a:pt x="2166" y="1811"/>
                  </a:lnTo>
                  <a:lnTo>
                    <a:pt x="2170" y="1800"/>
                  </a:lnTo>
                  <a:lnTo>
                    <a:pt x="2171" y="1788"/>
                  </a:lnTo>
                  <a:lnTo>
                    <a:pt x="2172" y="1774"/>
                  </a:lnTo>
                  <a:lnTo>
                    <a:pt x="2173" y="1760"/>
                  </a:lnTo>
                  <a:lnTo>
                    <a:pt x="2173" y="1760"/>
                  </a:lnTo>
                  <a:lnTo>
                    <a:pt x="2172" y="1748"/>
                  </a:lnTo>
                  <a:lnTo>
                    <a:pt x="2171" y="1735"/>
                  </a:lnTo>
                  <a:lnTo>
                    <a:pt x="2169" y="1723"/>
                  </a:lnTo>
                  <a:lnTo>
                    <a:pt x="2166" y="1712"/>
                  </a:lnTo>
                  <a:lnTo>
                    <a:pt x="2163" y="1702"/>
                  </a:lnTo>
                  <a:lnTo>
                    <a:pt x="2159" y="1693"/>
                  </a:lnTo>
                  <a:lnTo>
                    <a:pt x="2154" y="1684"/>
                  </a:lnTo>
                  <a:lnTo>
                    <a:pt x="2149" y="1676"/>
                  </a:lnTo>
                  <a:lnTo>
                    <a:pt x="2143" y="1670"/>
                  </a:lnTo>
                  <a:lnTo>
                    <a:pt x="2136" y="1663"/>
                  </a:lnTo>
                  <a:lnTo>
                    <a:pt x="2129" y="1658"/>
                  </a:lnTo>
                  <a:lnTo>
                    <a:pt x="2121" y="1653"/>
                  </a:lnTo>
                  <a:lnTo>
                    <a:pt x="2113" y="1650"/>
                  </a:lnTo>
                  <a:lnTo>
                    <a:pt x="2104" y="1648"/>
                  </a:lnTo>
                  <a:lnTo>
                    <a:pt x="2094" y="1646"/>
                  </a:lnTo>
                  <a:lnTo>
                    <a:pt x="2084" y="1645"/>
                  </a:lnTo>
                  <a:lnTo>
                    <a:pt x="2084" y="1645"/>
                  </a:lnTo>
                  <a:close/>
                  <a:moveTo>
                    <a:pt x="2074" y="1696"/>
                  </a:moveTo>
                  <a:lnTo>
                    <a:pt x="2074" y="1696"/>
                  </a:lnTo>
                  <a:lnTo>
                    <a:pt x="2082" y="1698"/>
                  </a:lnTo>
                  <a:lnTo>
                    <a:pt x="2090" y="1700"/>
                  </a:lnTo>
                  <a:lnTo>
                    <a:pt x="2096" y="1704"/>
                  </a:lnTo>
                  <a:lnTo>
                    <a:pt x="2103" y="1711"/>
                  </a:lnTo>
                  <a:lnTo>
                    <a:pt x="2109" y="1719"/>
                  </a:lnTo>
                  <a:lnTo>
                    <a:pt x="2112" y="1730"/>
                  </a:lnTo>
                  <a:lnTo>
                    <a:pt x="2115" y="1743"/>
                  </a:lnTo>
                  <a:lnTo>
                    <a:pt x="2116" y="1759"/>
                  </a:lnTo>
                  <a:lnTo>
                    <a:pt x="2116" y="1759"/>
                  </a:lnTo>
                  <a:lnTo>
                    <a:pt x="2115" y="1775"/>
                  </a:lnTo>
                  <a:lnTo>
                    <a:pt x="2113" y="1790"/>
                  </a:lnTo>
                  <a:lnTo>
                    <a:pt x="2111" y="1801"/>
                  </a:lnTo>
                  <a:lnTo>
                    <a:pt x="2106" y="1811"/>
                  </a:lnTo>
                  <a:lnTo>
                    <a:pt x="2100" y="1819"/>
                  </a:lnTo>
                  <a:lnTo>
                    <a:pt x="2093" y="1824"/>
                  </a:lnTo>
                  <a:lnTo>
                    <a:pt x="2085" y="1828"/>
                  </a:lnTo>
                  <a:lnTo>
                    <a:pt x="2075" y="1829"/>
                  </a:lnTo>
                  <a:lnTo>
                    <a:pt x="2075" y="1829"/>
                  </a:lnTo>
                  <a:lnTo>
                    <a:pt x="2067" y="1828"/>
                  </a:lnTo>
                  <a:lnTo>
                    <a:pt x="2061" y="1827"/>
                  </a:lnTo>
                  <a:lnTo>
                    <a:pt x="2055" y="1823"/>
                  </a:lnTo>
                  <a:lnTo>
                    <a:pt x="2050" y="1821"/>
                  </a:lnTo>
                  <a:lnTo>
                    <a:pt x="2041" y="1813"/>
                  </a:lnTo>
                  <a:lnTo>
                    <a:pt x="2035" y="1808"/>
                  </a:lnTo>
                  <a:lnTo>
                    <a:pt x="2035" y="1719"/>
                  </a:lnTo>
                  <a:lnTo>
                    <a:pt x="2035" y="1719"/>
                  </a:lnTo>
                  <a:lnTo>
                    <a:pt x="2039" y="1714"/>
                  </a:lnTo>
                  <a:lnTo>
                    <a:pt x="2043" y="1710"/>
                  </a:lnTo>
                  <a:lnTo>
                    <a:pt x="2047" y="1705"/>
                  </a:lnTo>
                  <a:lnTo>
                    <a:pt x="2052" y="1702"/>
                  </a:lnTo>
                  <a:lnTo>
                    <a:pt x="2057" y="1700"/>
                  </a:lnTo>
                  <a:lnTo>
                    <a:pt x="2063" y="1698"/>
                  </a:lnTo>
                  <a:lnTo>
                    <a:pt x="2069" y="1696"/>
                  </a:lnTo>
                  <a:lnTo>
                    <a:pt x="2074" y="1696"/>
                  </a:lnTo>
                  <a:lnTo>
                    <a:pt x="2074" y="1696"/>
                  </a:lnTo>
                  <a:close/>
                  <a:moveTo>
                    <a:pt x="1455" y="1666"/>
                  </a:moveTo>
                  <a:lnTo>
                    <a:pt x="1455" y="1666"/>
                  </a:lnTo>
                  <a:lnTo>
                    <a:pt x="1451" y="1662"/>
                  </a:lnTo>
                  <a:lnTo>
                    <a:pt x="1445" y="1658"/>
                  </a:lnTo>
                  <a:lnTo>
                    <a:pt x="1438" y="1654"/>
                  </a:lnTo>
                  <a:lnTo>
                    <a:pt x="1433" y="1651"/>
                  </a:lnTo>
                  <a:lnTo>
                    <a:pt x="1426" y="1649"/>
                  </a:lnTo>
                  <a:lnTo>
                    <a:pt x="1419" y="1646"/>
                  </a:lnTo>
                  <a:lnTo>
                    <a:pt x="1413" y="1646"/>
                  </a:lnTo>
                  <a:lnTo>
                    <a:pt x="1406" y="1645"/>
                  </a:lnTo>
                  <a:lnTo>
                    <a:pt x="1406" y="1645"/>
                  </a:lnTo>
                  <a:lnTo>
                    <a:pt x="1396" y="1646"/>
                  </a:lnTo>
                  <a:lnTo>
                    <a:pt x="1386" y="1648"/>
                  </a:lnTo>
                  <a:lnTo>
                    <a:pt x="1377" y="1650"/>
                  </a:lnTo>
                  <a:lnTo>
                    <a:pt x="1369" y="1653"/>
                  </a:lnTo>
                  <a:lnTo>
                    <a:pt x="1362" y="1658"/>
                  </a:lnTo>
                  <a:lnTo>
                    <a:pt x="1354" y="1663"/>
                  </a:lnTo>
                  <a:lnTo>
                    <a:pt x="1347" y="1670"/>
                  </a:lnTo>
                  <a:lnTo>
                    <a:pt x="1342" y="1676"/>
                  </a:lnTo>
                  <a:lnTo>
                    <a:pt x="1336" y="1684"/>
                  </a:lnTo>
                  <a:lnTo>
                    <a:pt x="1332" y="1693"/>
                  </a:lnTo>
                  <a:lnTo>
                    <a:pt x="1327" y="1702"/>
                  </a:lnTo>
                  <a:lnTo>
                    <a:pt x="1324" y="1712"/>
                  </a:lnTo>
                  <a:lnTo>
                    <a:pt x="1322" y="1723"/>
                  </a:lnTo>
                  <a:lnTo>
                    <a:pt x="1319" y="1735"/>
                  </a:lnTo>
                  <a:lnTo>
                    <a:pt x="1318" y="1748"/>
                  </a:lnTo>
                  <a:lnTo>
                    <a:pt x="1318" y="1760"/>
                  </a:lnTo>
                  <a:lnTo>
                    <a:pt x="1318" y="1760"/>
                  </a:lnTo>
                  <a:lnTo>
                    <a:pt x="1318" y="1774"/>
                  </a:lnTo>
                  <a:lnTo>
                    <a:pt x="1319" y="1787"/>
                  </a:lnTo>
                  <a:lnTo>
                    <a:pt x="1322" y="1799"/>
                  </a:lnTo>
                  <a:lnTo>
                    <a:pt x="1324" y="1810"/>
                  </a:lnTo>
                  <a:lnTo>
                    <a:pt x="1327" y="1821"/>
                  </a:lnTo>
                  <a:lnTo>
                    <a:pt x="1330" y="1831"/>
                  </a:lnTo>
                  <a:lnTo>
                    <a:pt x="1336" y="1840"/>
                  </a:lnTo>
                  <a:lnTo>
                    <a:pt x="1340" y="1848"/>
                  </a:lnTo>
                  <a:lnTo>
                    <a:pt x="1347" y="1856"/>
                  </a:lnTo>
                  <a:lnTo>
                    <a:pt x="1353" y="1861"/>
                  </a:lnTo>
                  <a:lnTo>
                    <a:pt x="1360" y="1867"/>
                  </a:lnTo>
                  <a:lnTo>
                    <a:pt x="1368" y="1871"/>
                  </a:lnTo>
                  <a:lnTo>
                    <a:pt x="1376" y="1874"/>
                  </a:lnTo>
                  <a:lnTo>
                    <a:pt x="1385" y="1878"/>
                  </a:lnTo>
                  <a:lnTo>
                    <a:pt x="1395" y="1879"/>
                  </a:lnTo>
                  <a:lnTo>
                    <a:pt x="1405" y="1879"/>
                  </a:lnTo>
                  <a:lnTo>
                    <a:pt x="1405" y="1879"/>
                  </a:lnTo>
                  <a:lnTo>
                    <a:pt x="1412" y="1879"/>
                  </a:lnTo>
                  <a:lnTo>
                    <a:pt x="1418" y="1878"/>
                  </a:lnTo>
                  <a:lnTo>
                    <a:pt x="1425" y="1877"/>
                  </a:lnTo>
                  <a:lnTo>
                    <a:pt x="1432" y="1874"/>
                  </a:lnTo>
                  <a:lnTo>
                    <a:pt x="1438" y="1871"/>
                  </a:lnTo>
                  <a:lnTo>
                    <a:pt x="1444" y="1867"/>
                  </a:lnTo>
                  <a:lnTo>
                    <a:pt x="1449" y="1863"/>
                  </a:lnTo>
                  <a:lnTo>
                    <a:pt x="1455" y="1858"/>
                  </a:lnTo>
                  <a:lnTo>
                    <a:pt x="1455" y="1863"/>
                  </a:lnTo>
                  <a:lnTo>
                    <a:pt x="1455" y="1863"/>
                  </a:lnTo>
                  <a:lnTo>
                    <a:pt x="1455" y="1872"/>
                  </a:lnTo>
                  <a:lnTo>
                    <a:pt x="1454" y="1882"/>
                  </a:lnTo>
                  <a:lnTo>
                    <a:pt x="1452" y="1892"/>
                  </a:lnTo>
                  <a:lnTo>
                    <a:pt x="1449" y="1897"/>
                  </a:lnTo>
                  <a:lnTo>
                    <a:pt x="1446" y="1901"/>
                  </a:lnTo>
                  <a:lnTo>
                    <a:pt x="1443" y="1906"/>
                  </a:lnTo>
                  <a:lnTo>
                    <a:pt x="1438" y="1910"/>
                  </a:lnTo>
                  <a:lnTo>
                    <a:pt x="1432" y="1913"/>
                  </a:lnTo>
                  <a:lnTo>
                    <a:pt x="1425" y="1916"/>
                  </a:lnTo>
                  <a:lnTo>
                    <a:pt x="1417" y="1919"/>
                  </a:lnTo>
                  <a:lnTo>
                    <a:pt x="1407" y="1920"/>
                  </a:lnTo>
                  <a:lnTo>
                    <a:pt x="1396" y="1922"/>
                  </a:lnTo>
                  <a:lnTo>
                    <a:pt x="1384" y="1922"/>
                  </a:lnTo>
                  <a:lnTo>
                    <a:pt x="1382" y="1922"/>
                  </a:lnTo>
                  <a:lnTo>
                    <a:pt x="1401" y="1966"/>
                  </a:lnTo>
                  <a:lnTo>
                    <a:pt x="1402" y="1966"/>
                  </a:lnTo>
                  <a:lnTo>
                    <a:pt x="1402" y="1966"/>
                  </a:lnTo>
                  <a:lnTo>
                    <a:pt x="1415" y="1966"/>
                  </a:lnTo>
                  <a:lnTo>
                    <a:pt x="1427" y="1963"/>
                  </a:lnTo>
                  <a:lnTo>
                    <a:pt x="1439" y="1961"/>
                  </a:lnTo>
                  <a:lnTo>
                    <a:pt x="1449" y="1958"/>
                  </a:lnTo>
                  <a:lnTo>
                    <a:pt x="1459" y="1954"/>
                  </a:lnTo>
                  <a:lnTo>
                    <a:pt x="1468" y="1950"/>
                  </a:lnTo>
                  <a:lnTo>
                    <a:pt x="1476" y="1943"/>
                  </a:lnTo>
                  <a:lnTo>
                    <a:pt x="1484" y="1938"/>
                  </a:lnTo>
                  <a:lnTo>
                    <a:pt x="1491" y="1930"/>
                  </a:lnTo>
                  <a:lnTo>
                    <a:pt x="1495" y="1921"/>
                  </a:lnTo>
                  <a:lnTo>
                    <a:pt x="1501" y="1912"/>
                  </a:lnTo>
                  <a:lnTo>
                    <a:pt x="1504" y="1902"/>
                  </a:lnTo>
                  <a:lnTo>
                    <a:pt x="1507" y="1891"/>
                  </a:lnTo>
                  <a:lnTo>
                    <a:pt x="1509" y="1880"/>
                  </a:lnTo>
                  <a:lnTo>
                    <a:pt x="1511" y="1868"/>
                  </a:lnTo>
                  <a:lnTo>
                    <a:pt x="1511" y="1853"/>
                  </a:lnTo>
                  <a:lnTo>
                    <a:pt x="1511" y="1651"/>
                  </a:lnTo>
                  <a:lnTo>
                    <a:pt x="1455" y="1651"/>
                  </a:lnTo>
                  <a:lnTo>
                    <a:pt x="1455" y="1666"/>
                  </a:lnTo>
                  <a:close/>
                  <a:moveTo>
                    <a:pt x="1455" y="1719"/>
                  </a:moveTo>
                  <a:lnTo>
                    <a:pt x="1455" y="1807"/>
                  </a:lnTo>
                  <a:lnTo>
                    <a:pt x="1455" y="1807"/>
                  </a:lnTo>
                  <a:lnTo>
                    <a:pt x="1448" y="1814"/>
                  </a:lnTo>
                  <a:lnTo>
                    <a:pt x="1439" y="1822"/>
                  </a:lnTo>
                  <a:lnTo>
                    <a:pt x="1435" y="1824"/>
                  </a:lnTo>
                  <a:lnTo>
                    <a:pt x="1429" y="1827"/>
                  </a:lnTo>
                  <a:lnTo>
                    <a:pt x="1423" y="1828"/>
                  </a:lnTo>
                  <a:lnTo>
                    <a:pt x="1416" y="1829"/>
                  </a:lnTo>
                  <a:lnTo>
                    <a:pt x="1416" y="1829"/>
                  </a:lnTo>
                  <a:lnTo>
                    <a:pt x="1408" y="1828"/>
                  </a:lnTo>
                  <a:lnTo>
                    <a:pt x="1402" y="1825"/>
                  </a:lnTo>
                  <a:lnTo>
                    <a:pt x="1394" y="1821"/>
                  </a:lnTo>
                  <a:lnTo>
                    <a:pt x="1388" y="1815"/>
                  </a:lnTo>
                  <a:lnTo>
                    <a:pt x="1383" y="1807"/>
                  </a:lnTo>
                  <a:lnTo>
                    <a:pt x="1378" y="1794"/>
                  </a:lnTo>
                  <a:lnTo>
                    <a:pt x="1375" y="1779"/>
                  </a:lnTo>
                  <a:lnTo>
                    <a:pt x="1374" y="1759"/>
                  </a:lnTo>
                  <a:lnTo>
                    <a:pt x="1374" y="1759"/>
                  </a:lnTo>
                  <a:lnTo>
                    <a:pt x="1375" y="1741"/>
                  </a:lnTo>
                  <a:lnTo>
                    <a:pt x="1378" y="1728"/>
                  </a:lnTo>
                  <a:lnTo>
                    <a:pt x="1383" y="1717"/>
                  </a:lnTo>
                  <a:lnTo>
                    <a:pt x="1388" y="1709"/>
                  </a:lnTo>
                  <a:lnTo>
                    <a:pt x="1394" y="1702"/>
                  </a:lnTo>
                  <a:lnTo>
                    <a:pt x="1402" y="1699"/>
                  </a:lnTo>
                  <a:lnTo>
                    <a:pt x="1408" y="1696"/>
                  </a:lnTo>
                  <a:lnTo>
                    <a:pt x="1416" y="1696"/>
                  </a:lnTo>
                  <a:lnTo>
                    <a:pt x="1416" y="1696"/>
                  </a:lnTo>
                  <a:lnTo>
                    <a:pt x="1423" y="1696"/>
                  </a:lnTo>
                  <a:lnTo>
                    <a:pt x="1429" y="1699"/>
                  </a:lnTo>
                  <a:lnTo>
                    <a:pt x="1436" y="1701"/>
                  </a:lnTo>
                  <a:lnTo>
                    <a:pt x="1441" y="1703"/>
                  </a:lnTo>
                  <a:lnTo>
                    <a:pt x="1445" y="1708"/>
                  </a:lnTo>
                  <a:lnTo>
                    <a:pt x="1449" y="1711"/>
                  </a:lnTo>
                  <a:lnTo>
                    <a:pt x="1455" y="1719"/>
                  </a:lnTo>
                  <a:lnTo>
                    <a:pt x="1455" y="1719"/>
                  </a:lnTo>
                  <a:close/>
                  <a:moveTo>
                    <a:pt x="1683" y="1705"/>
                  </a:moveTo>
                  <a:lnTo>
                    <a:pt x="1683" y="1705"/>
                  </a:lnTo>
                  <a:lnTo>
                    <a:pt x="1696" y="1699"/>
                  </a:lnTo>
                  <a:lnTo>
                    <a:pt x="1709" y="1694"/>
                  </a:lnTo>
                  <a:lnTo>
                    <a:pt x="1724" y="1691"/>
                  </a:lnTo>
                  <a:lnTo>
                    <a:pt x="1740" y="1690"/>
                  </a:lnTo>
                  <a:lnTo>
                    <a:pt x="1740" y="1690"/>
                  </a:lnTo>
                  <a:lnTo>
                    <a:pt x="1750" y="1691"/>
                  </a:lnTo>
                  <a:lnTo>
                    <a:pt x="1757" y="1692"/>
                  </a:lnTo>
                  <a:lnTo>
                    <a:pt x="1764" y="1694"/>
                  </a:lnTo>
                  <a:lnTo>
                    <a:pt x="1770" y="1699"/>
                  </a:lnTo>
                  <a:lnTo>
                    <a:pt x="1774" y="1703"/>
                  </a:lnTo>
                  <a:lnTo>
                    <a:pt x="1777" y="1709"/>
                  </a:lnTo>
                  <a:lnTo>
                    <a:pt x="1780" y="1714"/>
                  </a:lnTo>
                  <a:lnTo>
                    <a:pt x="1780" y="1722"/>
                  </a:lnTo>
                  <a:lnTo>
                    <a:pt x="1780" y="1738"/>
                  </a:lnTo>
                  <a:lnTo>
                    <a:pt x="1780" y="1738"/>
                  </a:lnTo>
                  <a:lnTo>
                    <a:pt x="1770" y="1733"/>
                  </a:lnTo>
                  <a:lnTo>
                    <a:pt x="1757" y="1730"/>
                  </a:lnTo>
                  <a:lnTo>
                    <a:pt x="1745" y="1728"/>
                  </a:lnTo>
                  <a:lnTo>
                    <a:pt x="1732" y="1727"/>
                  </a:lnTo>
                  <a:lnTo>
                    <a:pt x="1732" y="1727"/>
                  </a:lnTo>
                  <a:lnTo>
                    <a:pt x="1716" y="1728"/>
                  </a:lnTo>
                  <a:lnTo>
                    <a:pt x="1701" y="1731"/>
                  </a:lnTo>
                  <a:lnTo>
                    <a:pt x="1686" y="1735"/>
                  </a:lnTo>
                  <a:lnTo>
                    <a:pt x="1678" y="1739"/>
                  </a:lnTo>
                  <a:lnTo>
                    <a:pt x="1672" y="1743"/>
                  </a:lnTo>
                  <a:lnTo>
                    <a:pt x="1666" y="1748"/>
                  </a:lnTo>
                  <a:lnTo>
                    <a:pt x="1661" y="1753"/>
                  </a:lnTo>
                  <a:lnTo>
                    <a:pt x="1655" y="1759"/>
                  </a:lnTo>
                  <a:lnTo>
                    <a:pt x="1651" y="1765"/>
                  </a:lnTo>
                  <a:lnTo>
                    <a:pt x="1647" y="1773"/>
                  </a:lnTo>
                  <a:lnTo>
                    <a:pt x="1645" y="1782"/>
                  </a:lnTo>
                  <a:lnTo>
                    <a:pt x="1644" y="1791"/>
                  </a:lnTo>
                  <a:lnTo>
                    <a:pt x="1643" y="1800"/>
                  </a:lnTo>
                  <a:lnTo>
                    <a:pt x="1643" y="1800"/>
                  </a:lnTo>
                  <a:lnTo>
                    <a:pt x="1644" y="1811"/>
                  </a:lnTo>
                  <a:lnTo>
                    <a:pt x="1645" y="1821"/>
                  </a:lnTo>
                  <a:lnTo>
                    <a:pt x="1647" y="1829"/>
                  </a:lnTo>
                  <a:lnTo>
                    <a:pt x="1651" y="1838"/>
                  </a:lnTo>
                  <a:lnTo>
                    <a:pt x="1654" y="1844"/>
                  </a:lnTo>
                  <a:lnTo>
                    <a:pt x="1659" y="1851"/>
                  </a:lnTo>
                  <a:lnTo>
                    <a:pt x="1664" y="1857"/>
                  </a:lnTo>
                  <a:lnTo>
                    <a:pt x="1671" y="1862"/>
                  </a:lnTo>
                  <a:lnTo>
                    <a:pt x="1676" y="1867"/>
                  </a:lnTo>
                  <a:lnTo>
                    <a:pt x="1683" y="1870"/>
                  </a:lnTo>
                  <a:lnTo>
                    <a:pt x="1697" y="1876"/>
                  </a:lnTo>
                  <a:lnTo>
                    <a:pt x="1712" y="1879"/>
                  </a:lnTo>
                  <a:lnTo>
                    <a:pt x="1726" y="1880"/>
                  </a:lnTo>
                  <a:lnTo>
                    <a:pt x="1726" y="1880"/>
                  </a:lnTo>
                  <a:lnTo>
                    <a:pt x="1738" y="1878"/>
                  </a:lnTo>
                  <a:lnTo>
                    <a:pt x="1746" y="1877"/>
                  </a:lnTo>
                  <a:lnTo>
                    <a:pt x="1753" y="1874"/>
                  </a:lnTo>
                  <a:lnTo>
                    <a:pt x="1761" y="1871"/>
                  </a:lnTo>
                  <a:lnTo>
                    <a:pt x="1767" y="1867"/>
                  </a:lnTo>
                  <a:lnTo>
                    <a:pt x="1774" y="1862"/>
                  </a:lnTo>
                  <a:lnTo>
                    <a:pt x="1780" y="1857"/>
                  </a:lnTo>
                  <a:lnTo>
                    <a:pt x="1780" y="1874"/>
                  </a:lnTo>
                  <a:lnTo>
                    <a:pt x="1835" y="1874"/>
                  </a:lnTo>
                  <a:lnTo>
                    <a:pt x="1835" y="1723"/>
                  </a:lnTo>
                  <a:lnTo>
                    <a:pt x="1835" y="1723"/>
                  </a:lnTo>
                  <a:lnTo>
                    <a:pt x="1835" y="1714"/>
                  </a:lnTo>
                  <a:lnTo>
                    <a:pt x="1834" y="1707"/>
                  </a:lnTo>
                  <a:lnTo>
                    <a:pt x="1832" y="1699"/>
                  </a:lnTo>
                  <a:lnTo>
                    <a:pt x="1830" y="1691"/>
                  </a:lnTo>
                  <a:lnTo>
                    <a:pt x="1825" y="1684"/>
                  </a:lnTo>
                  <a:lnTo>
                    <a:pt x="1822" y="1678"/>
                  </a:lnTo>
                  <a:lnTo>
                    <a:pt x="1816" y="1672"/>
                  </a:lnTo>
                  <a:lnTo>
                    <a:pt x="1811" y="1666"/>
                  </a:lnTo>
                  <a:lnTo>
                    <a:pt x="1805" y="1662"/>
                  </a:lnTo>
                  <a:lnTo>
                    <a:pt x="1798" y="1658"/>
                  </a:lnTo>
                  <a:lnTo>
                    <a:pt x="1791" y="1654"/>
                  </a:lnTo>
                  <a:lnTo>
                    <a:pt x="1783" y="1651"/>
                  </a:lnTo>
                  <a:lnTo>
                    <a:pt x="1774" y="1649"/>
                  </a:lnTo>
                  <a:lnTo>
                    <a:pt x="1765" y="1648"/>
                  </a:lnTo>
                  <a:lnTo>
                    <a:pt x="1755" y="1646"/>
                  </a:lnTo>
                  <a:lnTo>
                    <a:pt x="1745" y="1645"/>
                  </a:lnTo>
                  <a:lnTo>
                    <a:pt x="1745" y="1645"/>
                  </a:lnTo>
                  <a:lnTo>
                    <a:pt x="1733" y="1646"/>
                  </a:lnTo>
                  <a:lnTo>
                    <a:pt x="1723" y="1646"/>
                  </a:lnTo>
                  <a:lnTo>
                    <a:pt x="1712" y="1649"/>
                  </a:lnTo>
                  <a:lnTo>
                    <a:pt x="1701" y="1651"/>
                  </a:lnTo>
                  <a:lnTo>
                    <a:pt x="1691" y="1654"/>
                  </a:lnTo>
                  <a:lnTo>
                    <a:pt x="1681" y="1658"/>
                  </a:lnTo>
                  <a:lnTo>
                    <a:pt x="1671" y="1662"/>
                  </a:lnTo>
                  <a:lnTo>
                    <a:pt x="1661" y="1668"/>
                  </a:lnTo>
                  <a:lnTo>
                    <a:pt x="1683" y="1705"/>
                  </a:lnTo>
                  <a:close/>
                  <a:moveTo>
                    <a:pt x="1698" y="1800"/>
                  </a:moveTo>
                  <a:lnTo>
                    <a:pt x="1698" y="1800"/>
                  </a:lnTo>
                  <a:lnTo>
                    <a:pt x="1698" y="1793"/>
                  </a:lnTo>
                  <a:lnTo>
                    <a:pt x="1701" y="1787"/>
                  </a:lnTo>
                  <a:lnTo>
                    <a:pt x="1704" y="1781"/>
                  </a:lnTo>
                  <a:lnTo>
                    <a:pt x="1708" y="1777"/>
                  </a:lnTo>
                  <a:lnTo>
                    <a:pt x="1714" y="1773"/>
                  </a:lnTo>
                  <a:lnTo>
                    <a:pt x="1721" y="1771"/>
                  </a:lnTo>
                  <a:lnTo>
                    <a:pt x="1728" y="1769"/>
                  </a:lnTo>
                  <a:lnTo>
                    <a:pt x="1736" y="1769"/>
                  </a:lnTo>
                  <a:lnTo>
                    <a:pt x="1736" y="1769"/>
                  </a:lnTo>
                  <a:lnTo>
                    <a:pt x="1748" y="1769"/>
                  </a:lnTo>
                  <a:lnTo>
                    <a:pt x="1760" y="1771"/>
                  </a:lnTo>
                  <a:lnTo>
                    <a:pt x="1770" y="1774"/>
                  </a:lnTo>
                  <a:lnTo>
                    <a:pt x="1780" y="1780"/>
                  </a:lnTo>
                  <a:lnTo>
                    <a:pt x="1780" y="1810"/>
                  </a:lnTo>
                  <a:lnTo>
                    <a:pt x="1780" y="1810"/>
                  </a:lnTo>
                  <a:lnTo>
                    <a:pt x="1777" y="1814"/>
                  </a:lnTo>
                  <a:lnTo>
                    <a:pt x="1773" y="1819"/>
                  </a:lnTo>
                  <a:lnTo>
                    <a:pt x="1768" y="1823"/>
                  </a:lnTo>
                  <a:lnTo>
                    <a:pt x="1763" y="1827"/>
                  </a:lnTo>
                  <a:lnTo>
                    <a:pt x="1757" y="1830"/>
                  </a:lnTo>
                  <a:lnTo>
                    <a:pt x="1751" y="1832"/>
                  </a:lnTo>
                  <a:lnTo>
                    <a:pt x="1744" y="1833"/>
                  </a:lnTo>
                  <a:lnTo>
                    <a:pt x="1736" y="1834"/>
                  </a:lnTo>
                  <a:lnTo>
                    <a:pt x="1736" y="1834"/>
                  </a:lnTo>
                  <a:lnTo>
                    <a:pt x="1728" y="1833"/>
                  </a:lnTo>
                  <a:lnTo>
                    <a:pt x="1721" y="1831"/>
                  </a:lnTo>
                  <a:lnTo>
                    <a:pt x="1714" y="1829"/>
                  </a:lnTo>
                  <a:lnTo>
                    <a:pt x="1708" y="1824"/>
                  </a:lnTo>
                  <a:lnTo>
                    <a:pt x="1704" y="1820"/>
                  </a:lnTo>
                  <a:lnTo>
                    <a:pt x="1701" y="1814"/>
                  </a:lnTo>
                  <a:lnTo>
                    <a:pt x="1699" y="1808"/>
                  </a:lnTo>
                  <a:lnTo>
                    <a:pt x="1698" y="1800"/>
                  </a:lnTo>
                  <a:lnTo>
                    <a:pt x="1698" y="1800"/>
                  </a:lnTo>
                  <a:close/>
                  <a:moveTo>
                    <a:pt x="2350" y="1810"/>
                  </a:moveTo>
                  <a:lnTo>
                    <a:pt x="2350" y="1810"/>
                  </a:lnTo>
                  <a:lnTo>
                    <a:pt x="2342" y="1817"/>
                  </a:lnTo>
                  <a:lnTo>
                    <a:pt x="2332" y="1822"/>
                  </a:lnTo>
                  <a:lnTo>
                    <a:pt x="2326" y="1824"/>
                  </a:lnTo>
                  <a:lnTo>
                    <a:pt x="2320" y="1827"/>
                  </a:lnTo>
                  <a:lnTo>
                    <a:pt x="2313" y="1828"/>
                  </a:lnTo>
                  <a:lnTo>
                    <a:pt x="2306" y="1829"/>
                  </a:lnTo>
                  <a:lnTo>
                    <a:pt x="2306" y="1829"/>
                  </a:lnTo>
                  <a:lnTo>
                    <a:pt x="2301" y="1828"/>
                  </a:lnTo>
                  <a:lnTo>
                    <a:pt x="2294" y="1828"/>
                  </a:lnTo>
                  <a:lnTo>
                    <a:pt x="2286" y="1825"/>
                  </a:lnTo>
                  <a:lnTo>
                    <a:pt x="2277" y="1821"/>
                  </a:lnTo>
                  <a:lnTo>
                    <a:pt x="2270" y="1815"/>
                  </a:lnTo>
                  <a:lnTo>
                    <a:pt x="2266" y="1811"/>
                  </a:lnTo>
                  <a:lnTo>
                    <a:pt x="2263" y="1807"/>
                  </a:lnTo>
                  <a:lnTo>
                    <a:pt x="2261" y="1801"/>
                  </a:lnTo>
                  <a:lnTo>
                    <a:pt x="2259" y="1794"/>
                  </a:lnTo>
                  <a:lnTo>
                    <a:pt x="2257" y="1788"/>
                  </a:lnTo>
                  <a:lnTo>
                    <a:pt x="2256" y="1780"/>
                  </a:lnTo>
                  <a:lnTo>
                    <a:pt x="2393" y="1780"/>
                  </a:lnTo>
                  <a:lnTo>
                    <a:pt x="2393" y="1780"/>
                  </a:lnTo>
                  <a:lnTo>
                    <a:pt x="2394" y="1763"/>
                  </a:lnTo>
                  <a:lnTo>
                    <a:pt x="2394" y="1763"/>
                  </a:lnTo>
                  <a:lnTo>
                    <a:pt x="2394" y="1750"/>
                  </a:lnTo>
                  <a:lnTo>
                    <a:pt x="2392" y="1738"/>
                  </a:lnTo>
                  <a:lnTo>
                    <a:pt x="2391" y="1725"/>
                  </a:lnTo>
                  <a:lnTo>
                    <a:pt x="2388" y="1714"/>
                  </a:lnTo>
                  <a:lnTo>
                    <a:pt x="2384" y="1704"/>
                  </a:lnTo>
                  <a:lnTo>
                    <a:pt x="2380" y="1694"/>
                  </a:lnTo>
                  <a:lnTo>
                    <a:pt x="2374" y="1685"/>
                  </a:lnTo>
                  <a:lnTo>
                    <a:pt x="2369" y="1678"/>
                  </a:lnTo>
                  <a:lnTo>
                    <a:pt x="2362" y="1670"/>
                  </a:lnTo>
                  <a:lnTo>
                    <a:pt x="2355" y="1664"/>
                  </a:lnTo>
                  <a:lnTo>
                    <a:pt x="2348" y="1659"/>
                  </a:lnTo>
                  <a:lnTo>
                    <a:pt x="2339" y="1654"/>
                  </a:lnTo>
                  <a:lnTo>
                    <a:pt x="2330" y="1651"/>
                  </a:lnTo>
                  <a:lnTo>
                    <a:pt x="2321" y="1648"/>
                  </a:lnTo>
                  <a:lnTo>
                    <a:pt x="2311" y="1646"/>
                  </a:lnTo>
                  <a:lnTo>
                    <a:pt x="2300" y="1645"/>
                  </a:lnTo>
                  <a:lnTo>
                    <a:pt x="2300" y="1645"/>
                  </a:lnTo>
                  <a:lnTo>
                    <a:pt x="2290" y="1646"/>
                  </a:lnTo>
                  <a:lnTo>
                    <a:pt x="2280" y="1648"/>
                  </a:lnTo>
                  <a:lnTo>
                    <a:pt x="2270" y="1651"/>
                  </a:lnTo>
                  <a:lnTo>
                    <a:pt x="2260" y="1654"/>
                  </a:lnTo>
                  <a:lnTo>
                    <a:pt x="2251" y="1659"/>
                  </a:lnTo>
                  <a:lnTo>
                    <a:pt x="2243" y="1665"/>
                  </a:lnTo>
                  <a:lnTo>
                    <a:pt x="2235" y="1671"/>
                  </a:lnTo>
                  <a:lnTo>
                    <a:pt x="2229" y="1679"/>
                  </a:lnTo>
                  <a:lnTo>
                    <a:pt x="2222" y="1686"/>
                  </a:lnTo>
                  <a:lnTo>
                    <a:pt x="2216" y="1695"/>
                  </a:lnTo>
                  <a:lnTo>
                    <a:pt x="2212" y="1705"/>
                  </a:lnTo>
                  <a:lnTo>
                    <a:pt x="2207" y="1715"/>
                  </a:lnTo>
                  <a:lnTo>
                    <a:pt x="2204" y="1727"/>
                  </a:lnTo>
                  <a:lnTo>
                    <a:pt x="2202" y="1739"/>
                  </a:lnTo>
                  <a:lnTo>
                    <a:pt x="2201" y="1750"/>
                  </a:lnTo>
                  <a:lnTo>
                    <a:pt x="2200" y="1763"/>
                  </a:lnTo>
                  <a:lnTo>
                    <a:pt x="2200" y="1763"/>
                  </a:lnTo>
                  <a:lnTo>
                    <a:pt x="2201" y="1775"/>
                  </a:lnTo>
                  <a:lnTo>
                    <a:pt x="2202" y="1788"/>
                  </a:lnTo>
                  <a:lnTo>
                    <a:pt x="2204" y="1800"/>
                  </a:lnTo>
                  <a:lnTo>
                    <a:pt x="2207" y="1811"/>
                  </a:lnTo>
                  <a:lnTo>
                    <a:pt x="2212" y="1821"/>
                  </a:lnTo>
                  <a:lnTo>
                    <a:pt x="2216" y="1831"/>
                  </a:lnTo>
                  <a:lnTo>
                    <a:pt x="2222" y="1840"/>
                  </a:lnTo>
                  <a:lnTo>
                    <a:pt x="2229" y="1848"/>
                  </a:lnTo>
                  <a:lnTo>
                    <a:pt x="2236" y="1854"/>
                  </a:lnTo>
                  <a:lnTo>
                    <a:pt x="2244" y="1861"/>
                  </a:lnTo>
                  <a:lnTo>
                    <a:pt x="2253" y="1867"/>
                  </a:lnTo>
                  <a:lnTo>
                    <a:pt x="2262" y="1871"/>
                  </a:lnTo>
                  <a:lnTo>
                    <a:pt x="2272" y="1874"/>
                  </a:lnTo>
                  <a:lnTo>
                    <a:pt x="2283" y="1878"/>
                  </a:lnTo>
                  <a:lnTo>
                    <a:pt x="2294" y="1879"/>
                  </a:lnTo>
                  <a:lnTo>
                    <a:pt x="2306" y="1880"/>
                  </a:lnTo>
                  <a:lnTo>
                    <a:pt x="2306" y="1880"/>
                  </a:lnTo>
                  <a:lnTo>
                    <a:pt x="2317" y="1879"/>
                  </a:lnTo>
                  <a:lnTo>
                    <a:pt x="2327" y="1878"/>
                  </a:lnTo>
                  <a:lnTo>
                    <a:pt x="2339" y="1874"/>
                  </a:lnTo>
                  <a:lnTo>
                    <a:pt x="2349" y="1871"/>
                  </a:lnTo>
                  <a:lnTo>
                    <a:pt x="2359" y="1866"/>
                  </a:lnTo>
                  <a:lnTo>
                    <a:pt x="2368" y="1860"/>
                  </a:lnTo>
                  <a:lnTo>
                    <a:pt x="2376" y="1852"/>
                  </a:lnTo>
                  <a:lnTo>
                    <a:pt x="2385" y="1844"/>
                  </a:lnTo>
                  <a:lnTo>
                    <a:pt x="2350" y="1810"/>
                  </a:lnTo>
                  <a:close/>
                  <a:moveTo>
                    <a:pt x="2257" y="1739"/>
                  </a:moveTo>
                  <a:lnTo>
                    <a:pt x="2257" y="1739"/>
                  </a:lnTo>
                  <a:lnTo>
                    <a:pt x="2259" y="1729"/>
                  </a:lnTo>
                  <a:lnTo>
                    <a:pt x="2261" y="1720"/>
                  </a:lnTo>
                  <a:lnTo>
                    <a:pt x="2264" y="1712"/>
                  </a:lnTo>
                  <a:lnTo>
                    <a:pt x="2270" y="1705"/>
                  </a:lnTo>
                  <a:lnTo>
                    <a:pt x="2275" y="1700"/>
                  </a:lnTo>
                  <a:lnTo>
                    <a:pt x="2282" y="1696"/>
                  </a:lnTo>
                  <a:lnTo>
                    <a:pt x="2290" y="1693"/>
                  </a:lnTo>
                  <a:lnTo>
                    <a:pt x="2299" y="1693"/>
                  </a:lnTo>
                  <a:lnTo>
                    <a:pt x="2299" y="1693"/>
                  </a:lnTo>
                  <a:lnTo>
                    <a:pt x="2309" y="1694"/>
                  </a:lnTo>
                  <a:lnTo>
                    <a:pt x="2317" y="1696"/>
                  </a:lnTo>
                  <a:lnTo>
                    <a:pt x="2324" y="1701"/>
                  </a:lnTo>
                  <a:lnTo>
                    <a:pt x="2330" y="1708"/>
                  </a:lnTo>
                  <a:lnTo>
                    <a:pt x="2334" y="1714"/>
                  </a:lnTo>
                  <a:lnTo>
                    <a:pt x="2338" y="1722"/>
                  </a:lnTo>
                  <a:lnTo>
                    <a:pt x="2340" y="1731"/>
                  </a:lnTo>
                  <a:lnTo>
                    <a:pt x="2341" y="1739"/>
                  </a:lnTo>
                  <a:lnTo>
                    <a:pt x="2257" y="1739"/>
                  </a:lnTo>
                  <a:close/>
                  <a:moveTo>
                    <a:pt x="2884" y="1810"/>
                  </a:moveTo>
                  <a:lnTo>
                    <a:pt x="2884" y="1810"/>
                  </a:lnTo>
                  <a:lnTo>
                    <a:pt x="2875" y="1817"/>
                  </a:lnTo>
                  <a:lnTo>
                    <a:pt x="2867" y="1822"/>
                  </a:lnTo>
                  <a:lnTo>
                    <a:pt x="2860" y="1824"/>
                  </a:lnTo>
                  <a:lnTo>
                    <a:pt x="2854" y="1827"/>
                  </a:lnTo>
                  <a:lnTo>
                    <a:pt x="2848" y="1828"/>
                  </a:lnTo>
                  <a:lnTo>
                    <a:pt x="2840" y="1829"/>
                  </a:lnTo>
                  <a:lnTo>
                    <a:pt x="2840" y="1829"/>
                  </a:lnTo>
                  <a:lnTo>
                    <a:pt x="2834" y="1828"/>
                  </a:lnTo>
                  <a:lnTo>
                    <a:pt x="2828" y="1828"/>
                  </a:lnTo>
                  <a:lnTo>
                    <a:pt x="2820" y="1825"/>
                  </a:lnTo>
                  <a:lnTo>
                    <a:pt x="2812" y="1821"/>
                  </a:lnTo>
                  <a:lnTo>
                    <a:pt x="2804" y="1815"/>
                  </a:lnTo>
                  <a:lnTo>
                    <a:pt x="2801" y="1811"/>
                  </a:lnTo>
                  <a:lnTo>
                    <a:pt x="2798" y="1807"/>
                  </a:lnTo>
                  <a:lnTo>
                    <a:pt x="2795" y="1801"/>
                  </a:lnTo>
                  <a:lnTo>
                    <a:pt x="2793" y="1794"/>
                  </a:lnTo>
                  <a:lnTo>
                    <a:pt x="2791" y="1788"/>
                  </a:lnTo>
                  <a:lnTo>
                    <a:pt x="2790" y="1780"/>
                  </a:lnTo>
                  <a:lnTo>
                    <a:pt x="2928" y="1780"/>
                  </a:lnTo>
                  <a:lnTo>
                    <a:pt x="2928" y="1780"/>
                  </a:lnTo>
                  <a:lnTo>
                    <a:pt x="2929" y="1763"/>
                  </a:lnTo>
                  <a:lnTo>
                    <a:pt x="2929" y="1763"/>
                  </a:lnTo>
                  <a:lnTo>
                    <a:pt x="2928" y="1750"/>
                  </a:lnTo>
                  <a:lnTo>
                    <a:pt x="2927" y="1738"/>
                  </a:lnTo>
                  <a:lnTo>
                    <a:pt x="2924" y="1725"/>
                  </a:lnTo>
                  <a:lnTo>
                    <a:pt x="2922" y="1714"/>
                  </a:lnTo>
                  <a:lnTo>
                    <a:pt x="2918" y="1704"/>
                  </a:lnTo>
                  <a:lnTo>
                    <a:pt x="2913" y="1694"/>
                  </a:lnTo>
                  <a:lnTo>
                    <a:pt x="2909" y="1685"/>
                  </a:lnTo>
                  <a:lnTo>
                    <a:pt x="2903" y="1678"/>
                  </a:lnTo>
                  <a:lnTo>
                    <a:pt x="2897" y="1670"/>
                  </a:lnTo>
                  <a:lnTo>
                    <a:pt x="2889" y="1664"/>
                  </a:lnTo>
                  <a:lnTo>
                    <a:pt x="2881" y="1659"/>
                  </a:lnTo>
                  <a:lnTo>
                    <a:pt x="2873" y="1654"/>
                  </a:lnTo>
                  <a:lnTo>
                    <a:pt x="2864" y="1651"/>
                  </a:lnTo>
                  <a:lnTo>
                    <a:pt x="2854" y="1648"/>
                  </a:lnTo>
                  <a:lnTo>
                    <a:pt x="2844" y="1646"/>
                  </a:lnTo>
                  <a:lnTo>
                    <a:pt x="2834" y="1645"/>
                  </a:lnTo>
                  <a:lnTo>
                    <a:pt x="2834" y="1645"/>
                  </a:lnTo>
                  <a:lnTo>
                    <a:pt x="2823" y="1646"/>
                  </a:lnTo>
                  <a:lnTo>
                    <a:pt x="2813" y="1648"/>
                  </a:lnTo>
                  <a:lnTo>
                    <a:pt x="2803" y="1651"/>
                  </a:lnTo>
                  <a:lnTo>
                    <a:pt x="2794" y="1654"/>
                  </a:lnTo>
                  <a:lnTo>
                    <a:pt x="2785" y="1659"/>
                  </a:lnTo>
                  <a:lnTo>
                    <a:pt x="2777" y="1665"/>
                  </a:lnTo>
                  <a:lnTo>
                    <a:pt x="2770" y="1671"/>
                  </a:lnTo>
                  <a:lnTo>
                    <a:pt x="2762" y="1679"/>
                  </a:lnTo>
                  <a:lnTo>
                    <a:pt x="2755" y="1686"/>
                  </a:lnTo>
                  <a:lnTo>
                    <a:pt x="2750" y="1695"/>
                  </a:lnTo>
                  <a:lnTo>
                    <a:pt x="2745" y="1705"/>
                  </a:lnTo>
                  <a:lnTo>
                    <a:pt x="2741" y="1715"/>
                  </a:lnTo>
                  <a:lnTo>
                    <a:pt x="2739" y="1727"/>
                  </a:lnTo>
                  <a:lnTo>
                    <a:pt x="2735" y="1739"/>
                  </a:lnTo>
                  <a:lnTo>
                    <a:pt x="2734" y="1750"/>
                  </a:lnTo>
                  <a:lnTo>
                    <a:pt x="2734" y="1763"/>
                  </a:lnTo>
                  <a:lnTo>
                    <a:pt x="2734" y="1763"/>
                  </a:lnTo>
                  <a:lnTo>
                    <a:pt x="2734" y="1775"/>
                  </a:lnTo>
                  <a:lnTo>
                    <a:pt x="2735" y="1788"/>
                  </a:lnTo>
                  <a:lnTo>
                    <a:pt x="2738" y="1800"/>
                  </a:lnTo>
                  <a:lnTo>
                    <a:pt x="2741" y="1811"/>
                  </a:lnTo>
                  <a:lnTo>
                    <a:pt x="2745" y="1821"/>
                  </a:lnTo>
                  <a:lnTo>
                    <a:pt x="2751" y="1831"/>
                  </a:lnTo>
                  <a:lnTo>
                    <a:pt x="2757" y="1840"/>
                  </a:lnTo>
                  <a:lnTo>
                    <a:pt x="2763" y="1848"/>
                  </a:lnTo>
                  <a:lnTo>
                    <a:pt x="2770" y="1854"/>
                  </a:lnTo>
                  <a:lnTo>
                    <a:pt x="2778" y="1861"/>
                  </a:lnTo>
                  <a:lnTo>
                    <a:pt x="2787" y="1867"/>
                  </a:lnTo>
                  <a:lnTo>
                    <a:pt x="2797" y="1871"/>
                  </a:lnTo>
                  <a:lnTo>
                    <a:pt x="2807" y="1874"/>
                  </a:lnTo>
                  <a:lnTo>
                    <a:pt x="2817" y="1878"/>
                  </a:lnTo>
                  <a:lnTo>
                    <a:pt x="2829" y="1879"/>
                  </a:lnTo>
                  <a:lnTo>
                    <a:pt x="2840" y="1880"/>
                  </a:lnTo>
                  <a:lnTo>
                    <a:pt x="2840" y="1880"/>
                  </a:lnTo>
                  <a:lnTo>
                    <a:pt x="2851" y="1879"/>
                  </a:lnTo>
                  <a:lnTo>
                    <a:pt x="2862" y="1878"/>
                  </a:lnTo>
                  <a:lnTo>
                    <a:pt x="2872" y="1874"/>
                  </a:lnTo>
                  <a:lnTo>
                    <a:pt x="2882" y="1871"/>
                  </a:lnTo>
                  <a:lnTo>
                    <a:pt x="2892" y="1866"/>
                  </a:lnTo>
                  <a:lnTo>
                    <a:pt x="2902" y="1860"/>
                  </a:lnTo>
                  <a:lnTo>
                    <a:pt x="2911" y="1852"/>
                  </a:lnTo>
                  <a:lnTo>
                    <a:pt x="2919" y="1844"/>
                  </a:lnTo>
                  <a:lnTo>
                    <a:pt x="2884" y="1810"/>
                  </a:lnTo>
                  <a:close/>
                  <a:moveTo>
                    <a:pt x="2791" y="1739"/>
                  </a:moveTo>
                  <a:lnTo>
                    <a:pt x="2791" y="1739"/>
                  </a:lnTo>
                  <a:lnTo>
                    <a:pt x="2792" y="1729"/>
                  </a:lnTo>
                  <a:lnTo>
                    <a:pt x="2795" y="1720"/>
                  </a:lnTo>
                  <a:lnTo>
                    <a:pt x="2799" y="1712"/>
                  </a:lnTo>
                  <a:lnTo>
                    <a:pt x="2803" y="1705"/>
                  </a:lnTo>
                  <a:lnTo>
                    <a:pt x="2810" y="1700"/>
                  </a:lnTo>
                  <a:lnTo>
                    <a:pt x="2817" y="1696"/>
                  </a:lnTo>
                  <a:lnTo>
                    <a:pt x="2824" y="1693"/>
                  </a:lnTo>
                  <a:lnTo>
                    <a:pt x="2833" y="1693"/>
                  </a:lnTo>
                  <a:lnTo>
                    <a:pt x="2833" y="1693"/>
                  </a:lnTo>
                  <a:lnTo>
                    <a:pt x="2843" y="1694"/>
                  </a:lnTo>
                  <a:lnTo>
                    <a:pt x="2851" y="1696"/>
                  </a:lnTo>
                  <a:lnTo>
                    <a:pt x="2859" y="1701"/>
                  </a:lnTo>
                  <a:lnTo>
                    <a:pt x="2864" y="1708"/>
                  </a:lnTo>
                  <a:lnTo>
                    <a:pt x="2869" y="1714"/>
                  </a:lnTo>
                  <a:lnTo>
                    <a:pt x="2872" y="1722"/>
                  </a:lnTo>
                  <a:lnTo>
                    <a:pt x="2874" y="1731"/>
                  </a:lnTo>
                  <a:lnTo>
                    <a:pt x="2875" y="1739"/>
                  </a:lnTo>
                  <a:lnTo>
                    <a:pt x="2791" y="1739"/>
                  </a:lnTo>
                  <a:close/>
                  <a:moveTo>
                    <a:pt x="2658" y="1797"/>
                  </a:moveTo>
                  <a:lnTo>
                    <a:pt x="2658" y="1797"/>
                  </a:lnTo>
                  <a:lnTo>
                    <a:pt x="2658" y="1804"/>
                  </a:lnTo>
                  <a:lnTo>
                    <a:pt x="2659" y="1810"/>
                  </a:lnTo>
                  <a:lnTo>
                    <a:pt x="2661" y="1815"/>
                  </a:lnTo>
                  <a:lnTo>
                    <a:pt x="2663" y="1820"/>
                  </a:lnTo>
                  <a:lnTo>
                    <a:pt x="2667" y="1823"/>
                  </a:lnTo>
                  <a:lnTo>
                    <a:pt x="2671" y="1825"/>
                  </a:lnTo>
                  <a:lnTo>
                    <a:pt x="2675" y="1827"/>
                  </a:lnTo>
                  <a:lnTo>
                    <a:pt x="2682" y="1827"/>
                  </a:lnTo>
                  <a:lnTo>
                    <a:pt x="2682" y="1827"/>
                  </a:lnTo>
                  <a:lnTo>
                    <a:pt x="2690" y="1827"/>
                  </a:lnTo>
                  <a:lnTo>
                    <a:pt x="2699" y="1824"/>
                  </a:lnTo>
                  <a:lnTo>
                    <a:pt x="2708" y="1821"/>
                  </a:lnTo>
                  <a:lnTo>
                    <a:pt x="2715" y="1817"/>
                  </a:lnTo>
                  <a:lnTo>
                    <a:pt x="2709" y="1869"/>
                  </a:lnTo>
                  <a:lnTo>
                    <a:pt x="2709" y="1869"/>
                  </a:lnTo>
                  <a:lnTo>
                    <a:pt x="2699" y="1873"/>
                  </a:lnTo>
                  <a:lnTo>
                    <a:pt x="2687" y="1877"/>
                  </a:lnTo>
                  <a:lnTo>
                    <a:pt x="2674" y="1879"/>
                  </a:lnTo>
                  <a:lnTo>
                    <a:pt x="2662" y="1880"/>
                  </a:lnTo>
                  <a:lnTo>
                    <a:pt x="2662" y="1880"/>
                  </a:lnTo>
                  <a:lnTo>
                    <a:pt x="2654" y="1879"/>
                  </a:lnTo>
                  <a:lnTo>
                    <a:pt x="2647" y="1878"/>
                  </a:lnTo>
                  <a:lnTo>
                    <a:pt x="2640" y="1876"/>
                  </a:lnTo>
                  <a:lnTo>
                    <a:pt x="2634" y="1873"/>
                  </a:lnTo>
                  <a:lnTo>
                    <a:pt x="2629" y="1870"/>
                  </a:lnTo>
                  <a:lnTo>
                    <a:pt x="2623" y="1867"/>
                  </a:lnTo>
                  <a:lnTo>
                    <a:pt x="2620" y="1862"/>
                  </a:lnTo>
                  <a:lnTo>
                    <a:pt x="2615" y="1857"/>
                  </a:lnTo>
                  <a:lnTo>
                    <a:pt x="2610" y="1847"/>
                  </a:lnTo>
                  <a:lnTo>
                    <a:pt x="2605" y="1834"/>
                  </a:lnTo>
                  <a:lnTo>
                    <a:pt x="2603" y="1823"/>
                  </a:lnTo>
                  <a:lnTo>
                    <a:pt x="2602" y="1811"/>
                  </a:lnTo>
                  <a:lnTo>
                    <a:pt x="2602" y="1702"/>
                  </a:lnTo>
                  <a:lnTo>
                    <a:pt x="2568" y="1702"/>
                  </a:lnTo>
                  <a:lnTo>
                    <a:pt x="2568" y="1651"/>
                  </a:lnTo>
                  <a:lnTo>
                    <a:pt x="2602" y="1651"/>
                  </a:lnTo>
                  <a:lnTo>
                    <a:pt x="2602" y="1593"/>
                  </a:lnTo>
                  <a:lnTo>
                    <a:pt x="2658" y="1565"/>
                  </a:lnTo>
                  <a:lnTo>
                    <a:pt x="2658" y="1651"/>
                  </a:lnTo>
                  <a:lnTo>
                    <a:pt x="2708" y="1651"/>
                  </a:lnTo>
                  <a:lnTo>
                    <a:pt x="2708" y="1702"/>
                  </a:lnTo>
                  <a:lnTo>
                    <a:pt x="2658" y="1702"/>
                  </a:lnTo>
                  <a:lnTo>
                    <a:pt x="2658" y="1797"/>
                  </a:lnTo>
                  <a:close/>
                  <a:moveTo>
                    <a:pt x="2550" y="1869"/>
                  </a:moveTo>
                  <a:lnTo>
                    <a:pt x="2550" y="1869"/>
                  </a:lnTo>
                  <a:lnTo>
                    <a:pt x="2540" y="1873"/>
                  </a:lnTo>
                  <a:lnTo>
                    <a:pt x="2529" y="1877"/>
                  </a:lnTo>
                  <a:lnTo>
                    <a:pt x="2516" y="1879"/>
                  </a:lnTo>
                  <a:lnTo>
                    <a:pt x="2504" y="1880"/>
                  </a:lnTo>
                  <a:lnTo>
                    <a:pt x="2504" y="1880"/>
                  </a:lnTo>
                  <a:lnTo>
                    <a:pt x="2495" y="1879"/>
                  </a:lnTo>
                  <a:lnTo>
                    <a:pt x="2489" y="1878"/>
                  </a:lnTo>
                  <a:lnTo>
                    <a:pt x="2482" y="1876"/>
                  </a:lnTo>
                  <a:lnTo>
                    <a:pt x="2475" y="1873"/>
                  </a:lnTo>
                  <a:lnTo>
                    <a:pt x="2471" y="1870"/>
                  </a:lnTo>
                  <a:lnTo>
                    <a:pt x="2465" y="1867"/>
                  </a:lnTo>
                  <a:lnTo>
                    <a:pt x="2461" y="1862"/>
                  </a:lnTo>
                  <a:lnTo>
                    <a:pt x="2458" y="1857"/>
                  </a:lnTo>
                  <a:lnTo>
                    <a:pt x="2451" y="1847"/>
                  </a:lnTo>
                  <a:lnTo>
                    <a:pt x="2448" y="1834"/>
                  </a:lnTo>
                  <a:lnTo>
                    <a:pt x="2444" y="1823"/>
                  </a:lnTo>
                  <a:lnTo>
                    <a:pt x="2444" y="1811"/>
                  </a:lnTo>
                  <a:lnTo>
                    <a:pt x="2444" y="1702"/>
                  </a:lnTo>
                  <a:lnTo>
                    <a:pt x="2410" y="1702"/>
                  </a:lnTo>
                  <a:lnTo>
                    <a:pt x="2410" y="1651"/>
                  </a:lnTo>
                  <a:lnTo>
                    <a:pt x="2444" y="1651"/>
                  </a:lnTo>
                  <a:lnTo>
                    <a:pt x="2444" y="1593"/>
                  </a:lnTo>
                  <a:lnTo>
                    <a:pt x="2500" y="1565"/>
                  </a:lnTo>
                  <a:lnTo>
                    <a:pt x="2500" y="1651"/>
                  </a:lnTo>
                  <a:lnTo>
                    <a:pt x="2546" y="1651"/>
                  </a:lnTo>
                  <a:lnTo>
                    <a:pt x="2546" y="1702"/>
                  </a:lnTo>
                  <a:lnTo>
                    <a:pt x="2500" y="1702"/>
                  </a:lnTo>
                  <a:lnTo>
                    <a:pt x="2500" y="1797"/>
                  </a:lnTo>
                  <a:lnTo>
                    <a:pt x="2500" y="1797"/>
                  </a:lnTo>
                  <a:lnTo>
                    <a:pt x="2500" y="1804"/>
                  </a:lnTo>
                  <a:lnTo>
                    <a:pt x="2501" y="1810"/>
                  </a:lnTo>
                  <a:lnTo>
                    <a:pt x="2503" y="1815"/>
                  </a:lnTo>
                  <a:lnTo>
                    <a:pt x="2505" y="1820"/>
                  </a:lnTo>
                  <a:lnTo>
                    <a:pt x="2509" y="1823"/>
                  </a:lnTo>
                  <a:lnTo>
                    <a:pt x="2513" y="1825"/>
                  </a:lnTo>
                  <a:lnTo>
                    <a:pt x="2518" y="1827"/>
                  </a:lnTo>
                  <a:lnTo>
                    <a:pt x="2523" y="1827"/>
                  </a:lnTo>
                  <a:lnTo>
                    <a:pt x="2523" y="1827"/>
                  </a:lnTo>
                  <a:lnTo>
                    <a:pt x="2532" y="1827"/>
                  </a:lnTo>
                  <a:lnTo>
                    <a:pt x="2541" y="1824"/>
                  </a:lnTo>
                  <a:lnTo>
                    <a:pt x="2549" y="1821"/>
                  </a:lnTo>
                  <a:lnTo>
                    <a:pt x="2556" y="1817"/>
                  </a:lnTo>
                  <a:lnTo>
                    <a:pt x="2550" y="1869"/>
                  </a:lnTo>
                  <a:close/>
                  <a:moveTo>
                    <a:pt x="3096" y="1713"/>
                  </a:moveTo>
                  <a:lnTo>
                    <a:pt x="3096" y="1713"/>
                  </a:lnTo>
                  <a:lnTo>
                    <a:pt x="3088" y="1708"/>
                  </a:lnTo>
                  <a:lnTo>
                    <a:pt x="3079" y="1704"/>
                  </a:lnTo>
                  <a:lnTo>
                    <a:pt x="3069" y="1702"/>
                  </a:lnTo>
                  <a:lnTo>
                    <a:pt x="3059" y="1701"/>
                  </a:lnTo>
                  <a:lnTo>
                    <a:pt x="3059" y="1701"/>
                  </a:lnTo>
                  <a:lnTo>
                    <a:pt x="3050" y="1702"/>
                  </a:lnTo>
                  <a:lnTo>
                    <a:pt x="3041" y="1704"/>
                  </a:lnTo>
                  <a:lnTo>
                    <a:pt x="3034" y="1709"/>
                  </a:lnTo>
                  <a:lnTo>
                    <a:pt x="3029" y="1714"/>
                  </a:lnTo>
                  <a:lnTo>
                    <a:pt x="3024" y="1721"/>
                  </a:lnTo>
                  <a:lnTo>
                    <a:pt x="3022" y="1730"/>
                  </a:lnTo>
                  <a:lnTo>
                    <a:pt x="3020" y="1741"/>
                  </a:lnTo>
                  <a:lnTo>
                    <a:pt x="3019" y="1753"/>
                  </a:lnTo>
                  <a:lnTo>
                    <a:pt x="3019" y="1874"/>
                  </a:lnTo>
                  <a:lnTo>
                    <a:pt x="2964" y="1874"/>
                  </a:lnTo>
                  <a:lnTo>
                    <a:pt x="2964" y="1651"/>
                  </a:lnTo>
                  <a:lnTo>
                    <a:pt x="3019" y="1651"/>
                  </a:lnTo>
                  <a:lnTo>
                    <a:pt x="3019" y="1670"/>
                  </a:lnTo>
                  <a:lnTo>
                    <a:pt x="3019" y="1670"/>
                  </a:lnTo>
                  <a:lnTo>
                    <a:pt x="3024" y="1664"/>
                  </a:lnTo>
                  <a:lnTo>
                    <a:pt x="3030" y="1659"/>
                  </a:lnTo>
                  <a:lnTo>
                    <a:pt x="3036" y="1655"/>
                  </a:lnTo>
                  <a:lnTo>
                    <a:pt x="3042" y="1652"/>
                  </a:lnTo>
                  <a:lnTo>
                    <a:pt x="3048" y="1649"/>
                  </a:lnTo>
                  <a:lnTo>
                    <a:pt x="3054" y="1648"/>
                  </a:lnTo>
                  <a:lnTo>
                    <a:pt x="3061" y="1646"/>
                  </a:lnTo>
                  <a:lnTo>
                    <a:pt x="3069" y="1645"/>
                  </a:lnTo>
                  <a:lnTo>
                    <a:pt x="3069" y="1645"/>
                  </a:lnTo>
                  <a:lnTo>
                    <a:pt x="3080" y="1646"/>
                  </a:lnTo>
                  <a:lnTo>
                    <a:pt x="3091" y="1650"/>
                  </a:lnTo>
                  <a:lnTo>
                    <a:pt x="3101" y="1653"/>
                  </a:lnTo>
                  <a:lnTo>
                    <a:pt x="3110" y="1659"/>
                  </a:lnTo>
                  <a:lnTo>
                    <a:pt x="3096" y="1713"/>
                  </a:lnTo>
                  <a:close/>
                  <a:moveTo>
                    <a:pt x="597" y="1591"/>
                  </a:moveTo>
                  <a:lnTo>
                    <a:pt x="597" y="1619"/>
                  </a:lnTo>
                  <a:lnTo>
                    <a:pt x="541" y="1619"/>
                  </a:lnTo>
                  <a:lnTo>
                    <a:pt x="541" y="1563"/>
                  </a:lnTo>
                  <a:lnTo>
                    <a:pt x="597" y="1563"/>
                  </a:lnTo>
                  <a:lnTo>
                    <a:pt x="597" y="1591"/>
                  </a:lnTo>
                  <a:close/>
                  <a:moveTo>
                    <a:pt x="981" y="1651"/>
                  </a:moveTo>
                  <a:lnTo>
                    <a:pt x="1037" y="1651"/>
                  </a:lnTo>
                  <a:lnTo>
                    <a:pt x="1037" y="1751"/>
                  </a:lnTo>
                  <a:lnTo>
                    <a:pt x="1037" y="1874"/>
                  </a:lnTo>
                  <a:lnTo>
                    <a:pt x="981" y="1874"/>
                  </a:lnTo>
                  <a:lnTo>
                    <a:pt x="981" y="1651"/>
                  </a:lnTo>
                  <a:close/>
                  <a:moveTo>
                    <a:pt x="1037" y="1591"/>
                  </a:moveTo>
                  <a:lnTo>
                    <a:pt x="1037" y="1619"/>
                  </a:lnTo>
                  <a:lnTo>
                    <a:pt x="981" y="1619"/>
                  </a:lnTo>
                  <a:lnTo>
                    <a:pt x="981" y="1563"/>
                  </a:lnTo>
                  <a:lnTo>
                    <a:pt x="1037" y="1563"/>
                  </a:lnTo>
                  <a:lnTo>
                    <a:pt x="1037" y="1591"/>
                  </a:lnTo>
                  <a:close/>
                  <a:moveTo>
                    <a:pt x="2558" y="2058"/>
                  </a:moveTo>
                  <a:lnTo>
                    <a:pt x="2558" y="2058"/>
                  </a:lnTo>
                  <a:lnTo>
                    <a:pt x="2552" y="2053"/>
                  </a:lnTo>
                  <a:lnTo>
                    <a:pt x="2546" y="2049"/>
                  </a:lnTo>
                  <a:lnTo>
                    <a:pt x="2541" y="2046"/>
                  </a:lnTo>
                  <a:lnTo>
                    <a:pt x="2534" y="2042"/>
                  </a:lnTo>
                  <a:lnTo>
                    <a:pt x="2529" y="2040"/>
                  </a:lnTo>
                  <a:lnTo>
                    <a:pt x="2522" y="2039"/>
                  </a:lnTo>
                  <a:lnTo>
                    <a:pt x="2508" y="2037"/>
                  </a:lnTo>
                  <a:lnTo>
                    <a:pt x="2508" y="2037"/>
                  </a:lnTo>
                  <a:lnTo>
                    <a:pt x="2498" y="2038"/>
                  </a:lnTo>
                  <a:lnTo>
                    <a:pt x="2489" y="2039"/>
                  </a:lnTo>
                  <a:lnTo>
                    <a:pt x="2480" y="2042"/>
                  </a:lnTo>
                  <a:lnTo>
                    <a:pt x="2471" y="2046"/>
                  </a:lnTo>
                  <a:lnTo>
                    <a:pt x="2463" y="2050"/>
                  </a:lnTo>
                  <a:lnTo>
                    <a:pt x="2456" y="2055"/>
                  </a:lnTo>
                  <a:lnTo>
                    <a:pt x="2450" y="2061"/>
                  </a:lnTo>
                  <a:lnTo>
                    <a:pt x="2443" y="2068"/>
                  </a:lnTo>
                  <a:lnTo>
                    <a:pt x="2439" y="2076"/>
                  </a:lnTo>
                  <a:lnTo>
                    <a:pt x="2433" y="2085"/>
                  </a:lnTo>
                  <a:lnTo>
                    <a:pt x="2430" y="2093"/>
                  </a:lnTo>
                  <a:lnTo>
                    <a:pt x="2426" y="2105"/>
                  </a:lnTo>
                  <a:lnTo>
                    <a:pt x="2423" y="2115"/>
                  </a:lnTo>
                  <a:lnTo>
                    <a:pt x="2422" y="2127"/>
                  </a:lnTo>
                  <a:lnTo>
                    <a:pt x="2421" y="2139"/>
                  </a:lnTo>
                  <a:lnTo>
                    <a:pt x="2420" y="2152"/>
                  </a:lnTo>
                  <a:lnTo>
                    <a:pt x="2420" y="2152"/>
                  </a:lnTo>
                  <a:lnTo>
                    <a:pt x="2421" y="2166"/>
                  </a:lnTo>
                  <a:lnTo>
                    <a:pt x="2422" y="2178"/>
                  </a:lnTo>
                  <a:lnTo>
                    <a:pt x="2423" y="2190"/>
                  </a:lnTo>
                  <a:lnTo>
                    <a:pt x="2426" y="2202"/>
                  </a:lnTo>
                  <a:lnTo>
                    <a:pt x="2429" y="2212"/>
                  </a:lnTo>
                  <a:lnTo>
                    <a:pt x="2433" y="2222"/>
                  </a:lnTo>
                  <a:lnTo>
                    <a:pt x="2438" y="2231"/>
                  </a:lnTo>
                  <a:lnTo>
                    <a:pt x="2443" y="2239"/>
                  </a:lnTo>
                  <a:lnTo>
                    <a:pt x="2449" y="2247"/>
                  </a:lnTo>
                  <a:lnTo>
                    <a:pt x="2455" y="2252"/>
                  </a:lnTo>
                  <a:lnTo>
                    <a:pt x="2462" y="2258"/>
                  </a:lnTo>
                  <a:lnTo>
                    <a:pt x="2470" y="2262"/>
                  </a:lnTo>
                  <a:lnTo>
                    <a:pt x="2479" y="2267"/>
                  </a:lnTo>
                  <a:lnTo>
                    <a:pt x="2488" y="2269"/>
                  </a:lnTo>
                  <a:lnTo>
                    <a:pt x="2496" y="2270"/>
                  </a:lnTo>
                  <a:lnTo>
                    <a:pt x="2506" y="2271"/>
                  </a:lnTo>
                  <a:lnTo>
                    <a:pt x="2506" y="2271"/>
                  </a:lnTo>
                  <a:lnTo>
                    <a:pt x="2513" y="2270"/>
                  </a:lnTo>
                  <a:lnTo>
                    <a:pt x="2521" y="2269"/>
                  </a:lnTo>
                  <a:lnTo>
                    <a:pt x="2528" y="2268"/>
                  </a:lnTo>
                  <a:lnTo>
                    <a:pt x="2533" y="2266"/>
                  </a:lnTo>
                  <a:lnTo>
                    <a:pt x="2540" y="2262"/>
                  </a:lnTo>
                  <a:lnTo>
                    <a:pt x="2546" y="2259"/>
                  </a:lnTo>
                  <a:lnTo>
                    <a:pt x="2552" y="2255"/>
                  </a:lnTo>
                  <a:lnTo>
                    <a:pt x="2558" y="2249"/>
                  </a:lnTo>
                  <a:lnTo>
                    <a:pt x="2558" y="2266"/>
                  </a:lnTo>
                  <a:lnTo>
                    <a:pt x="2613" y="2266"/>
                  </a:lnTo>
                  <a:lnTo>
                    <a:pt x="2613" y="1949"/>
                  </a:lnTo>
                  <a:lnTo>
                    <a:pt x="2558" y="1977"/>
                  </a:lnTo>
                  <a:lnTo>
                    <a:pt x="2558" y="2058"/>
                  </a:lnTo>
                  <a:close/>
                  <a:moveTo>
                    <a:pt x="2519" y="2220"/>
                  </a:moveTo>
                  <a:lnTo>
                    <a:pt x="2519" y="2220"/>
                  </a:lnTo>
                  <a:lnTo>
                    <a:pt x="2511" y="2219"/>
                  </a:lnTo>
                  <a:lnTo>
                    <a:pt x="2504" y="2217"/>
                  </a:lnTo>
                  <a:lnTo>
                    <a:pt x="2496" y="2214"/>
                  </a:lnTo>
                  <a:lnTo>
                    <a:pt x="2490" y="2207"/>
                  </a:lnTo>
                  <a:lnTo>
                    <a:pt x="2484" y="2198"/>
                  </a:lnTo>
                  <a:lnTo>
                    <a:pt x="2480" y="2186"/>
                  </a:lnTo>
                  <a:lnTo>
                    <a:pt x="2478" y="2170"/>
                  </a:lnTo>
                  <a:lnTo>
                    <a:pt x="2476" y="2150"/>
                  </a:lnTo>
                  <a:lnTo>
                    <a:pt x="2476" y="2150"/>
                  </a:lnTo>
                  <a:lnTo>
                    <a:pt x="2478" y="2133"/>
                  </a:lnTo>
                  <a:lnTo>
                    <a:pt x="2480" y="2119"/>
                  </a:lnTo>
                  <a:lnTo>
                    <a:pt x="2484" y="2108"/>
                  </a:lnTo>
                  <a:lnTo>
                    <a:pt x="2490" y="2100"/>
                  </a:lnTo>
                  <a:lnTo>
                    <a:pt x="2496" y="2095"/>
                  </a:lnTo>
                  <a:lnTo>
                    <a:pt x="2503" y="2090"/>
                  </a:lnTo>
                  <a:lnTo>
                    <a:pt x="2511" y="2089"/>
                  </a:lnTo>
                  <a:lnTo>
                    <a:pt x="2518" y="2088"/>
                  </a:lnTo>
                  <a:lnTo>
                    <a:pt x="2518" y="2088"/>
                  </a:lnTo>
                  <a:lnTo>
                    <a:pt x="2525" y="2089"/>
                  </a:lnTo>
                  <a:lnTo>
                    <a:pt x="2532" y="2090"/>
                  </a:lnTo>
                  <a:lnTo>
                    <a:pt x="2538" y="2092"/>
                  </a:lnTo>
                  <a:lnTo>
                    <a:pt x="2543" y="2096"/>
                  </a:lnTo>
                  <a:lnTo>
                    <a:pt x="2548" y="2099"/>
                  </a:lnTo>
                  <a:lnTo>
                    <a:pt x="2552" y="2102"/>
                  </a:lnTo>
                  <a:lnTo>
                    <a:pt x="2558" y="2110"/>
                  </a:lnTo>
                  <a:lnTo>
                    <a:pt x="2558" y="2198"/>
                  </a:lnTo>
                  <a:lnTo>
                    <a:pt x="2558" y="2198"/>
                  </a:lnTo>
                  <a:lnTo>
                    <a:pt x="2551" y="2206"/>
                  </a:lnTo>
                  <a:lnTo>
                    <a:pt x="2543" y="2212"/>
                  </a:lnTo>
                  <a:lnTo>
                    <a:pt x="2538" y="2216"/>
                  </a:lnTo>
                  <a:lnTo>
                    <a:pt x="2532" y="2218"/>
                  </a:lnTo>
                  <a:lnTo>
                    <a:pt x="2525" y="2219"/>
                  </a:lnTo>
                  <a:lnTo>
                    <a:pt x="2519" y="2220"/>
                  </a:lnTo>
                  <a:lnTo>
                    <a:pt x="2519" y="2220"/>
                  </a:lnTo>
                  <a:close/>
                  <a:moveTo>
                    <a:pt x="677" y="2105"/>
                  </a:moveTo>
                  <a:lnTo>
                    <a:pt x="677" y="2105"/>
                  </a:lnTo>
                  <a:lnTo>
                    <a:pt x="669" y="2100"/>
                  </a:lnTo>
                  <a:lnTo>
                    <a:pt x="660" y="2096"/>
                  </a:lnTo>
                  <a:lnTo>
                    <a:pt x="650" y="2093"/>
                  </a:lnTo>
                  <a:lnTo>
                    <a:pt x="640" y="2092"/>
                  </a:lnTo>
                  <a:lnTo>
                    <a:pt x="640" y="2092"/>
                  </a:lnTo>
                  <a:lnTo>
                    <a:pt x="631" y="2093"/>
                  </a:lnTo>
                  <a:lnTo>
                    <a:pt x="622" y="2096"/>
                  </a:lnTo>
                  <a:lnTo>
                    <a:pt x="616" y="2100"/>
                  </a:lnTo>
                  <a:lnTo>
                    <a:pt x="610" y="2106"/>
                  </a:lnTo>
                  <a:lnTo>
                    <a:pt x="606" y="2112"/>
                  </a:lnTo>
                  <a:lnTo>
                    <a:pt x="604" y="2121"/>
                  </a:lnTo>
                  <a:lnTo>
                    <a:pt x="601" y="2132"/>
                  </a:lnTo>
                  <a:lnTo>
                    <a:pt x="600" y="2145"/>
                  </a:lnTo>
                  <a:lnTo>
                    <a:pt x="600" y="2266"/>
                  </a:lnTo>
                  <a:lnTo>
                    <a:pt x="546" y="2266"/>
                  </a:lnTo>
                  <a:lnTo>
                    <a:pt x="546" y="2042"/>
                  </a:lnTo>
                  <a:lnTo>
                    <a:pt x="600" y="2042"/>
                  </a:lnTo>
                  <a:lnTo>
                    <a:pt x="600" y="2061"/>
                  </a:lnTo>
                  <a:lnTo>
                    <a:pt x="600" y="2061"/>
                  </a:lnTo>
                  <a:lnTo>
                    <a:pt x="606" y="2056"/>
                  </a:lnTo>
                  <a:lnTo>
                    <a:pt x="611" y="2050"/>
                  </a:lnTo>
                  <a:lnTo>
                    <a:pt x="617" y="2047"/>
                  </a:lnTo>
                  <a:lnTo>
                    <a:pt x="624" y="2043"/>
                  </a:lnTo>
                  <a:lnTo>
                    <a:pt x="629" y="2040"/>
                  </a:lnTo>
                  <a:lnTo>
                    <a:pt x="636" y="2039"/>
                  </a:lnTo>
                  <a:lnTo>
                    <a:pt x="644" y="2038"/>
                  </a:lnTo>
                  <a:lnTo>
                    <a:pt x="650" y="2037"/>
                  </a:lnTo>
                  <a:lnTo>
                    <a:pt x="650" y="2037"/>
                  </a:lnTo>
                  <a:lnTo>
                    <a:pt x="661" y="2038"/>
                  </a:lnTo>
                  <a:lnTo>
                    <a:pt x="672" y="2041"/>
                  </a:lnTo>
                  <a:lnTo>
                    <a:pt x="684" y="2046"/>
                  </a:lnTo>
                  <a:lnTo>
                    <a:pt x="692" y="2051"/>
                  </a:lnTo>
                  <a:lnTo>
                    <a:pt x="677" y="2105"/>
                  </a:lnTo>
                  <a:close/>
                  <a:moveTo>
                    <a:pt x="242" y="2042"/>
                  </a:moveTo>
                  <a:lnTo>
                    <a:pt x="297" y="2042"/>
                  </a:lnTo>
                  <a:lnTo>
                    <a:pt x="233" y="2266"/>
                  </a:lnTo>
                  <a:lnTo>
                    <a:pt x="186" y="2266"/>
                  </a:lnTo>
                  <a:lnTo>
                    <a:pt x="161" y="2174"/>
                  </a:lnTo>
                  <a:lnTo>
                    <a:pt x="161" y="2174"/>
                  </a:lnTo>
                  <a:lnTo>
                    <a:pt x="149" y="2125"/>
                  </a:lnTo>
                  <a:lnTo>
                    <a:pt x="149" y="2125"/>
                  </a:lnTo>
                  <a:lnTo>
                    <a:pt x="143" y="2148"/>
                  </a:lnTo>
                  <a:lnTo>
                    <a:pt x="137" y="2175"/>
                  </a:lnTo>
                  <a:lnTo>
                    <a:pt x="111" y="2266"/>
                  </a:lnTo>
                  <a:lnTo>
                    <a:pt x="63" y="2266"/>
                  </a:lnTo>
                  <a:lnTo>
                    <a:pt x="63" y="2265"/>
                  </a:lnTo>
                  <a:lnTo>
                    <a:pt x="0" y="2042"/>
                  </a:lnTo>
                  <a:lnTo>
                    <a:pt x="58" y="2042"/>
                  </a:lnTo>
                  <a:lnTo>
                    <a:pt x="78" y="2126"/>
                  </a:lnTo>
                  <a:lnTo>
                    <a:pt x="78" y="2126"/>
                  </a:lnTo>
                  <a:lnTo>
                    <a:pt x="83" y="2152"/>
                  </a:lnTo>
                  <a:lnTo>
                    <a:pt x="89" y="2180"/>
                  </a:lnTo>
                  <a:lnTo>
                    <a:pt x="89" y="2180"/>
                  </a:lnTo>
                  <a:lnTo>
                    <a:pt x="96" y="2152"/>
                  </a:lnTo>
                  <a:lnTo>
                    <a:pt x="102" y="2125"/>
                  </a:lnTo>
                  <a:lnTo>
                    <a:pt x="126" y="2042"/>
                  </a:lnTo>
                  <a:lnTo>
                    <a:pt x="173" y="2042"/>
                  </a:lnTo>
                  <a:lnTo>
                    <a:pt x="197" y="2125"/>
                  </a:lnTo>
                  <a:lnTo>
                    <a:pt x="197" y="2125"/>
                  </a:lnTo>
                  <a:lnTo>
                    <a:pt x="203" y="2151"/>
                  </a:lnTo>
                  <a:lnTo>
                    <a:pt x="210" y="2181"/>
                  </a:lnTo>
                  <a:lnTo>
                    <a:pt x="210" y="2181"/>
                  </a:lnTo>
                  <a:lnTo>
                    <a:pt x="215" y="2156"/>
                  </a:lnTo>
                  <a:lnTo>
                    <a:pt x="221" y="2125"/>
                  </a:lnTo>
                  <a:lnTo>
                    <a:pt x="242" y="2042"/>
                  </a:lnTo>
                  <a:close/>
                  <a:moveTo>
                    <a:pt x="409" y="2037"/>
                  </a:moveTo>
                  <a:lnTo>
                    <a:pt x="409" y="2037"/>
                  </a:lnTo>
                  <a:lnTo>
                    <a:pt x="399" y="2038"/>
                  </a:lnTo>
                  <a:lnTo>
                    <a:pt x="388" y="2039"/>
                  </a:lnTo>
                  <a:lnTo>
                    <a:pt x="378" y="2042"/>
                  </a:lnTo>
                  <a:lnTo>
                    <a:pt x="369" y="2046"/>
                  </a:lnTo>
                  <a:lnTo>
                    <a:pt x="360" y="2050"/>
                  </a:lnTo>
                  <a:lnTo>
                    <a:pt x="351" y="2056"/>
                  </a:lnTo>
                  <a:lnTo>
                    <a:pt x="343" y="2062"/>
                  </a:lnTo>
                  <a:lnTo>
                    <a:pt x="337" y="2070"/>
                  </a:lnTo>
                  <a:lnTo>
                    <a:pt x="330" y="2078"/>
                  </a:lnTo>
                  <a:lnTo>
                    <a:pt x="325" y="2087"/>
                  </a:lnTo>
                  <a:lnTo>
                    <a:pt x="319" y="2097"/>
                  </a:lnTo>
                  <a:lnTo>
                    <a:pt x="316" y="2107"/>
                  </a:lnTo>
                  <a:lnTo>
                    <a:pt x="312" y="2118"/>
                  </a:lnTo>
                  <a:lnTo>
                    <a:pt x="310" y="2129"/>
                  </a:lnTo>
                  <a:lnTo>
                    <a:pt x="308" y="2141"/>
                  </a:lnTo>
                  <a:lnTo>
                    <a:pt x="308" y="2155"/>
                  </a:lnTo>
                  <a:lnTo>
                    <a:pt x="308" y="2155"/>
                  </a:lnTo>
                  <a:lnTo>
                    <a:pt x="308" y="2167"/>
                  </a:lnTo>
                  <a:lnTo>
                    <a:pt x="310" y="2179"/>
                  </a:lnTo>
                  <a:lnTo>
                    <a:pt x="312" y="2190"/>
                  </a:lnTo>
                  <a:lnTo>
                    <a:pt x="316" y="2201"/>
                  </a:lnTo>
                  <a:lnTo>
                    <a:pt x="319" y="2211"/>
                  </a:lnTo>
                  <a:lnTo>
                    <a:pt x="325" y="2221"/>
                  </a:lnTo>
                  <a:lnTo>
                    <a:pt x="330" y="2230"/>
                  </a:lnTo>
                  <a:lnTo>
                    <a:pt x="337" y="2238"/>
                  </a:lnTo>
                  <a:lnTo>
                    <a:pt x="343" y="2246"/>
                  </a:lnTo>
                  <a:lnTo>
                    <a:pt x="351" y="2252"/>
                  </a:lnTo>
                  <a:lnTo>
                    <a:pt x="360" y="2258"/>
                  </a:lnTo>
                  <a:lnTo>
                    <a:pt x="369" y="2262"/>
                  </a:lnTo>
                  <a:lnTo>
                    <a:pt x="378" y="2266"/>
                  </a:lnTo>
                  <a:lnTo>
                    <a:pt x="388" y="2269"/>
                  </a:lnTo>
                  <a:lnTo>
                    <a:pt x="399" y="2270"/>
                  </a:lnTo>
                  <a:lnTo>
                    <a:pt x="409" y="2271"/>
                  </a:lnTo>
                  <a:lnTo>
                    <a:pt x="409" y="2271"/>
                  </a:lnTo>
                  <a:lnTo>
                    <a:pt x="420" y="2270"/>
                  </a:lnTo>
                  <a:lnTo>
                    <a:pt x="431" y="2269"/>
                  </a:lnTo>
                  <a:lnTo>
                    <a:pt x="441" y="2266"/>
                  </a:lnTo>
                  <a:lnTo>
                    <a:pt x="450" y="2262"/>
                  </a:lnTo>
                  <a:lnTo>
                    <a:pt x="459" y="2258"/>
                  </a:lnTo>
                  <a:lnTo>
                    <a:pt x="468" y="2252"/>
                  </a:lnTo>
                  <a:lnTo>
                    <a:pt x="476" y="2246"/>
                  </a:lnTo>
                  <a:lnTo>
                    <a:pt x="482" y="2238"/>
                  </a:lnTo>
                  <a:lnTo>
                    <a:pt x="489" y="2230"/>
                  </a:lnTo>
                  <a:lnTo>
                    <a:pt x="495" y="2221"/>
                  </a:lnTo>
                  <a:lnTo>
                    <a:pt x="499" y="2211"/>
                  </a:lnTo>
                  <a:lnTo>
                    <a:pt x="504" y="2201"/>
                  </a:lnTo>
                  <a:lnTo>
                    <a:pt x="507" y="2190"/>
                  </a:lnTo>
                  <a:lnTo>
                    <a:pt x="509" y="2179"/>
                  </a:lnTo>
                  <a:lnTo>
                    <a:pt x="511" y="2167"/>
                  </a:lnTo>
                  <a:lnTo>
                    <a:pt x="511" y="2155"/>
                  </a:lnTo>
                  <a:lnTo>
                    <a:pt x="511" y="2155"/>
                  </a:lnTo>
                  <a:lnTo>
                    <a:pt x="511" y="2141"/>
                  </a:lnTo>
                  <a:lnTo>
                    <a:pt x="509" y="2129"/>
                  </a:lnTo>
                  <a:lnTo>
                    <a:pt x="507" y="2118"/>
                  </a:lnTo>
                  <a:lnTo>
                    <a:pt x="504" y="2107"/>
                  </a:lnTo>
                  <a:lnTo>
                    <a:pt x="499" y="2097"/>
                  </a:lnTo>
                  <a:lnTo>
                    <a:pt x="495" y="2087"/>
                  </a:lnTo>
                  <a:lnTo>
                    <a:pt x="489" y="2078"/>
                  </a:lnTo>
                  <a:lnTo>
                    <a:pt x="482" y="2070"/>
                  </a:lnTo>
                  <a:lnTo>
                    <a:pt x="476" y="2062"/>
                  </a:lnTo>
                  <a:lnTo>
                    <a:pt x="468" y="2056"/>
                  </a:lnTo>
                  <a:lnTo>
                    <a:pt x="459" y="2050"/>
                  </a:lnTo>
                  <a:lnTo>
                    <a:pt x="450" y="2046"/>
                  </a:lnTo>
                  <a:lnTo>
                    <a:pt x="441" y="2042"/>
                  </a:lnTo>
                  <a:lnTo>
                    <a:pt x="431" y="2039"/>
                  </a:lnTo>
                  <a:lnTo>
                    <a:pt x="420" y="2038"/>
                  </a:lnTo>
                  <a:lnTo>
                    <a:pt x="409" y="2037"/>
                  </a:lnTo>
                  <a:lnTo>
                    <a:pt x="409" y="2037"/>
                  </a:lnTo>
                  <a:close/>
                  <a:moveTo>
                    <a:pt x="409" y="2219"/>
                  </a:moveTo>
                  <a:lnTo>
                    <a:pt x="409" y="2219"/>
                  </a:lnTo>
                  <a:lnTo>
                    <a:pt x="399" y="2218"/>
                  </a:lnTo>
                  <a:lnTo>
                    <a:pt x="390" y="2215"/>
                  </a:lnTo>
                  <a:lnTo>
                    <a:pt x="383" y="2209"/>
                  </a:lnTo>
                  <a:lnTo>
                    <a:pt x="377" y="2201"/>
                  </a:lnTo>
                  <a:lnTo>
                    <a:pt x="371" y="2192"/>
                  </a:lnTo>
                  <a:lnTo>
                    <a:pt x="367" y="2181"/>
                  </a:lnTo>
                  <a:lnTo>
                    <a:pt x="365" y="2168"/>
                  </a:lnTo>
                  <a:lnTo>
                    <a:pt x="365" y="2155"/>
                  </a:lnTo>
                  <a:lnTo>
                    <a:pt x="365" y="2155"/>
                  </a:lnTo>
                  <a:lnTo>
                    <a:pt x="365" y="2140"/>
                  </a:lnTo>
                  <a:lnTo>
                    <a:pt x="367" y="2127"/>
                  </a:lnTo>
                  <a:lnTo>
                    <a:pt x="371" y="2117"/>
                  </a:lnTo>
                  <a:lnTo>
                    <a:pt x="377" y="2107"/>
                  </a:lnTo>
                  <a:lnTo>
                    <a:pt x="383" y="2099"/>
                  </a:lnTo>
                  <a:lnTo>
                    <a:pt x="390" y="2093"/>
                  </a:lnTo>
                  <a:lnTo>
                    <a:pt x="399" y="2090"/>
                  </a:lnTo>
                  <a:lnTo>
                    <a:pt x="409" y="2089"/>
                  </a:lnTo>
                  <a:lnTo>
                    <a:pt x="409" y="2089"/>
                  </a:lnTo>
                  <a:lnTo>
                    <a:pt x="419" y="2090"/>
                  </a:lnTo>
                  <a:lnTo>
                    <a:pt x="428" y="2093"/>
                  </a:lnTo>
                  <a:lnTo>
                    <a:pt x="436" y="2099"/>
                  </a:lnTo>
                  <a:lnTo>
                    <a:pt x="442" y="2107"/>
                  </a:lnTo>
                  <a:lnTo>
                    <a:pt x="448" y="2117"/>
                  </a:lnTo>
                  <a:lnTo>
                    <a:pt x="451" y="2127"/>
                  </a:lnTo>
                  <a:lnTo>
                    <a:pt x="453" y="2140"/>
                  </a:lnTo>
                  <a:lnTo>
                    <a:pt x="455" y="2155"/>
                  </a:lnTo>
                  <a:lnTo>
                    <a:pt x="455" y="2155"/>
                  </a:lnTo>
                  <a:lnTo>
                    <a:pt x="453" y="2168"/>
                  </a:lnTo>
                  <a:lnTo>
                    <a:pt x="451" y="2181"/>
                  </a:lnTo>
                  <a:lnTo>
                    <a:pt x="448" y="2192"/>
                  </a:lnTo>
                  <a:lnTo>
                    <a:pt x="442" y="2201"/>
                  </a:lnTo>
                  <a:lnTo>
                    <a:pt x="436" y="2209"/>
                  </a:lnTo>
                  <a:lnTo>
                    <a:pt x="428" y="2215"/>
                  </a:lnTo>
                  <a:lnTo>
                    <a:pt x="419" y="2218"/>
                  </a:lnTo>
                  <a:lnTo>
                    <a:pt x="409" y="2219"/>
                  </a:lnTo>
                  <a:lnTo>
                    <a:pt x="409" y="2219"/>
                  </a:lnTo>
                  <a:close/>
                  <a:moveTo>
                    <a:pt x="2285" y="2105"/>
                  </a:moveTo>
                  <a:lnTo>
                    <a:pt x="2285" y="2105"/>
                  </a:lnTo>
                  <a:lnTo>
                    <a:pt x="2276" y="2100"/>
                  </a:lnTo>
                  <a:lnTo>
                    <a:pt x="2267" y="2096"/>
                  </a:lnTo>
                  <a:lnTo>
                    <a:pt x="2257" y="2093"/>
                  </a:lnTo>
                  <a:lnTo>
                    <a:pt x="2249" y="2092"/>
                  </a:lnTo>
                  <a:lnTo>
                    <a:pt x="2249" y="2092"/>
                  </a:lnTo>
                  <a:lnTo>
                    <a:pt x="2239" y="2093"/>
                  </a:lnTo>
                  <a:lnTo>
                    <a:pt x="2231" y="2096"/>
                  </a:lnTo>
                  <a:lnTo>
                    <a:pt x="2224" y="2100"/>
                  </a:lnTo>
                  <a:lnTo>
                    <a:pt x="2219" y="2106"/>
                  </a:lnTo>
                  <a:lnTo>
                    <a:pt x="2214" y="2112"/>
                  </a:lnTo>
                  <a:lnTo>
                    <a:pt x="2211" y="2121"/>
                  </a:lnTo>
                  <a:lnTo>
                    <a:pt x="2209" y="2132"/>
                  </a:lnTo>
                  <a:lnTo>
                    <a:pt x="2209" y="2145"/>
                  </a:lnTo>
                  <a:lnTo>
                    <a:pt x="2209" y="2266"/>
                  </a:lnTo>
                  <a:lnTo>
                    <a:pt x="2153" y="2266"/>
                  </a:lnTo>
                  <a:lnTo>
                    <a:pt x="2153" y="2042"/>
                  </a:lnTo>
                  <a:lnTo>
                    <a:pt x="2209" y="2042"/>
                  </a:lnTo>
                  <a:lnTo>
                    <a:pt x="2209" y="2061"/>
                  </a:lnTo>
                  <a:lnTo>
                    <a:pt x="2209" y="2061"/>
                  </a:lnTo>
                  <a:lnTo>
                    <a:pt x="2213" y="2056"/>
                  </a:lnTo>
                  <a:lnTo>
                    <a:pt x="2219" y="2050"/>
                  </a:lnTo>
                  <a:lnTo>
                    <a:pt x="2224" y="2047"/>
                  </a:lnTo>
                  <a:lnTo>
                    <a:pt x="2231" y="2043"/>
                  </a:lnTo>
                  <a:lnTo>
                    <a:pt x="2237" y="2040"/>
                  </a:lnTo>
                  <a:lnTo>
                    <a:pt x="2244" y="2039"/>
                  </a:lnTo>
                  <a:lnTo>
                    <a:pt x="2251" y="2038"/>
                  </a:lnTo>
                  <a:lnTo>
                    <a:pt x="2257" y="2037"/>
                  </a:lnTo>
                  <a:lnTo>
                    <a:pt x="2257" y="2037"/>
                  </a:lnTo>
                  <a:lnTo>
                    <a:pt x="2269" y="2038"/>
                  </a:lnTo>
                  <a:lnTo>
                    <a:pt x="2280" y="2041"/>
                  </a:lnTo>
                  <a:lnTo>
                    <a:pt x="2291" y="2046"/>
                  </a:lnTo>
                  <a:lnTo>
                    <a:pt x="2300" y="2051"/>
                  </a:lnTo>
                  <a:lnTo>
                    <a:pt x="2285" y="2105"/>
                  </a:lnTo>
                  <a:close/>
                  <a:moveTo>
                    <a:pt x="1850" y="2042"/>
                  </a:moveTo>
                  <a:lnTo>
                    <a:pt x="1904" y="2042"/>
                  </a:lnTo>
                  <a:lnTo>
                    <a:pt x="1841" y="2266"/>
                  </a:lnTo>
                  <a:lnTo>
                    <a:pt x="1793" y="2266"/>
                  </a:lnTo>
                  <a:lnTo>
                    <a:pt x="1768" y="2174"/>
                  </a:lnTo>
                  <a:lnTo>
                    <a:pt x="1768" y="2174"/>
                  </a:lnTo>
                  <a:lnTo>
                    <a:pt x="1756" y="2125"/>
                  </a:lnTo>
                  <a:lnTo>
                    <a:pt x="1756" y="2125"/>
                  </a:lnTo>
                  <a:lnTo>
                    <a:pt x="1751" y="2148"/>
                  </a:lnTo>
                  <a:lnTo>
                    <a:pt x="1744" y="2175"/>
                  </a:lnTo>
                  <a:lnTo>
                    <a:pt x="1720" y="2266"/>
                  </a:lnTo>
                  <a:lnTo>
                    <a:pt x="1672" y="2266"/>
                  </a:lnTo>
                  <a:lnTo>
                    <a:pt x="1671" y="2265"/>
                  </a:lnTo>
                  <a:lnTo>
                    <a:pt x="1608" y="2042"/>
                  </a:lnTo>
                  <a:lnTo>
                    <a:pt x="1665" y="2042"/>
                  </a:lnTo>
                  <a:lnTo>
                    <a:pt x="1686" y="2126"/>
                  </a:lnTo>
                  <a:lnTo>
                    <a:pt x="1686" y="2126"/>
                  </a:lnTo>
                  <a:lnTo>
                    <a:pt x="1692" y="2152"/>
                  </a:lnTo>
                  <a:lnTo>
                    <a:pt x="1697" y="2180"/>
                  </a:lnTo>
                  <a:lnTo>
                    <a:pt x="1697" y="2180"/>
                  </a:lnTo>
                  <a:lnTo>
                    <a:pt x="1703" y="2152"/>
                  </a:lnTo>
                  <a:lnTo>
                    <a:pt x="1711" y="2125"/>
                  </a:lnTo>
                  <a:lnTo>
                    <a:pt x="1734" y="2042"/>
                  </a:lnTo>
                  <a:lnTo>
                    <a:pt x="1781" y="2042"/>
                  </a:lnTo>
                  <a:lnTo>
                    <a:pt x="1804" y="2125"/>
                  </a:lnTo>
                  <a:lnTo>
                    <a:pt x="1804" y="2125"/>
                  </a:lnTo>
                  <a:lnTo>
                    <a:pt x="1811" y="2151"/>
                  </a:lnTo>
                  <a:lnTo>
                    <a:pt x="1817" y="2181"/>
                  </a:lnTo>
                  <a:lnTo>
                    <a:pt x="1817" y="2181"/>
                  </a:lnTo>
                  <a:lnTo>
                    <a:pt x="1823" y="2156"/>
                  </a:lnTo>
                  <a:lnTo>
                    <a:pt x="1830" y="2125"/>
                  </a:lnTo>
                  <a:lnTo>
                    <a:pt x="1850" y="2042"/>
                  </a:lnTo>
                  <a:close/>
                  <a:moveTo>
                    <a:pt x="2016" y="2037"/>
                  </a:moveTo>
                  <a:lnTo>
                    <a:pt x="2016" y="2037"/>
                  </a:lnTo>
                  <a:lnTo>
                    <a:pt x="2006" y="2038"/>
                  </a:lnTo>
                  <a:lnTo>
                    <a:pt x="1995" y="2039"/>
                  </a:lnTo>
                  <a:lnTo>
                    <a:pt x="1985" y="2042"/>
                  </a:lnTo>
                  <a:lnTo>
                    <a:pt x="1976" y="2046"/>
                  </a:lnTo>
                  <a:lnTo>
                    <a:pt x="1967" y="2050"/>
                  </a:lnTo>
                  <a:lnTo>
                    <a:pt x="1958" y="2057"/>
                  </a:lnTo>
                  <a:lnTo>
                    <a:pt x="1951" y="2062"/>
                  </a:lnTo>
                  <a:lnTo>
                    <a:pt x="1944" y="2070"/>
                  </a:lnTo>
                  <a:lnTo>
                    <a:pt x="1937" y="2078"/>
                  </a:lnTo>
                  <a:lnTo>
                    <a:pt x="1932" y="2087"/>
                  </a:lnTo>
                  <a:lnTo>
                    <a:pt x="1926" y="2097"/>
                  </a:lnTo>
                  <a:lnTo>
                    <a:pt x="1923" y="2107"/>
                  </a:lnTo>
                  <a:lnTo>
                    <a:pt x="1920" y="2118"/>
                  </a:lnTo>
                  <a:lnTo>
                    <a:pt x="1916" y="2130"/>
                  </a:lnTo>
                  <a:lnTo>
                    <a:pt x="1915" y="2141"/>
                  </a:lnTo>
                  <a:lnTo>
                    <a:pt x="1915" y="2155"/>
                  </a:lnTo>
                  <a:lnTo>
                    <a:pt x="1915" y="2155"/>
                  </a:lnTo>
                  <a:lnTo>
                    <a:pt x="1915" y="2167"/>
                  </a:lnTo>
                  <a:lnTo>
                    <a:pt x="1916" y="2179"/>
                  </a:lnTo>
                  <a:lnTo>
                    <a:pt x="1920" y="2190"/>
                  </a:lnTo>
                  <a:lnTo>
                    <a:pt x="1923" y="2201"/>
                  </a:lnTo>
                  <a:lnTo>
                    <a:pt x="1926" y="2211"/>
                  </a:lnTo>
                  <a:lnTo>
                    <a:pt x="1932" y="2221"/>
                  </a:lnTo>
                  <a:lnTo>
                    <a:pt x="1937" y="2230"/>
                  </a:lnTo>
                  <a:lnTo>
                    <a:pt x="1944" y="2238"/>
                  </a:lnTo>
                  <a:lnTo>
                    <a:pt x="1951" y="2246"/>
                  </a:lnTo>
                  <a:lnTo>
                    <a:pt x="1958" y="2252"/>
                  </a:lnTo>
                  <a:lnTo>
                    <a:pt x="1967" y="2258"/>
                  </a:lnTo>
                  <a:lnTo>
                    <a:pt x="1976" y="2262"/>
                  </a:lnTo>
                  <a:lnTo>
                    <a:pt x="1985" y="2266"/>
                  </a:lnTo>
                  <a:lnTo>
                    <a:pt x="1995" y="2269"/>
                  </a:lnTo>
                  <a:lnTo>
                    <a:pt x="2006" y="2270"/>
                  </a:lnTo>
                  <a:lnTo>
                    <a:pt x="2016" y="2271"/>
                  </a:lnTo>
                  <a:lnTo>
                    <a:pt x="2016" y="2271"/>
                  </a:lnTo>
                  <a:lnTo>
                    <a:pt x="2027" y="2270"/>
                  </a:lnTo>
                  <a:lnTo>
                    <a:pt x="2039" y="2269"/>
                  </a:lnTo>
                  <a:lnTo>
                    <a:pt x="2049" y="2266"/>
                  </a:lnTo>
                  <a:lnTo>
                    <a:pt x="2057" y="2262"/>
                  </a:lnTo>
                  <a:lnTo>
                    <a:pt x="2066" y="2258"/>
                  </a:lnTo>
                  <a:lnTo>
                    <a:pt x="2075" y="2252"/>
                  </a:lnTo>
                  <a:lnTo>
                    <a:pt x="2083" y="2246"/>
                  </a:lnTo>
                  <a:lnTo>
                    <a:pt x="2090" y="2238"/>
                  </a:lnTo>
                  <a:lnTo>
                    <a:pt x="2096" y="2230"/>
                  </a:lnTo>
                  <a:lnTo>
                    <a:pt x="2102" y="2221"/>
                  </a:lnTo>
                  <a:lnTo>
                    <a:pt x="2106" y="2211"/>
                  </a:lnTo>
                  <a:lnTo>
                    <a:pt x="2111" y="2201"/>
                  </a:lnTo>
                  <a:lnTo>
                    <a:pt x="2114" y="2190"/>
                  </a:lnTo>
                  <a:lnTo>
                    <a:pt x="2116" y="2179"/>
                  </a:lnTo>
                  <a:lnTo>
                    <a:pt x="2119" y="2167"/>
                  </a:lnTo>
                  <a:lnTo>
                    <a:pt x="2119" y="2155"/>
                  </a:lnTo>
                  <a:lnTo>
                    <a:pt x="2119" y="2155"/>
                  </a:lnTo>
                  <a:lnTo>
                    <a:pt x="2119" y="2141"/>
                  </a:lnTo>
                  <a:lnTo>
                    <a:pt x="2116" y="2130"/>
                  </a:lnTo>
                  <a:lnTo>
                    <a:pt x="2114" y="2118"/>
                  </a:lnTo>
                  <a:lnTo>
                    <a:pt x="2111" y="2107"/>
                  </a:lnTo>
                  <a:lnTo>
                    <a:pt x="2106" y="2097"/>
                  </a:lnTo>
                  <a:lnTo>
                    <a:pt x="2102" y="2087"/>
                  </a:lnTo>
                  <a:lnTo>
                    <a:pt x="2096" y="2078"/>
                  </a:lnTo>
                  <a:lnTo>
                    <a:pt x="2090" y="2070"/>
                  </a:lnTo>
                  <a:lnTo>
                    <a:pt x="2083" y="2062"/>
                  </a:lnTo>
                  <a:lnTo>
                    <a:pt x="2075" y="2057"/>
                  </a:lnTo>
                  <a:lnTo>
                    <a:pt x="2066" y="2050"/>
                  </a:lnTo>
                  <a:lnTo>
                    <a:pt x="2057" y="2046"/>
                  </a:lnTo>
                  <a:lnTo>
                    <a:pt x="2049" y="2042"/>
                  </a:lnTo>
                  <a:lnTo>
                    <a:pt x="2039" y="2039"/>
                  </a:lnTo>
                  <a:lnTo>
                    <a:pt x="2027" y="2038"/>
                  </a:lnTo>
                  <a:lnTo>
                    <a:pt x="2016" y="2037"/>
                  </a:lnTo>
                  <a:lnTo>
                    <a:pt x="2016" y="2037"/>
                  </a:lnTo>
                  <a:close/>
                  <a:moveTo>
                    <a:pt x="2016" y="2219"/>
                  </a:moveTo>
                  <a:lnTo>
                    <a:pt x="2016" y="2219"/>
                  </a:lnTo>
                  <a:lnTo>
                    <a:pt x="2006" y="2218"/>
                  </a:lnTo>
                  <a:lnTo>
                    <a:pt x="1998" y="2215"/>
                  </a:lnTo>
                  <a:lnTo>
                    <a:pt x="1991" y="2209"/>
                  </a:lnTo>
                  <a:lnTo>
                    <a:pt x="1984" y="2201"/>
                  </a:lnTo>
                  <a:lnTo>
                    <a:pt x="1978" y="2192"/>
                  </a:lnTo>
                  <a:lnTo>
                    <a:pt x="1974" y="2181"/>
                  </a:lnTo>
                  <a:lnTo>
                    <a:pt x="1972" y="2168"/>
                  </a:lnTo>
                  <a:lnTo>
                    <a:pt x="1972" y="2155"/>
                  </a:lnTo>
                  <a:lnTo>
                    <a:pt x="1972" y="2155"/>
                  </a:lnTo>
                  <a:lnTo>
                    <a:pt x="1972" y="2140"/>
                  </a:lnTo>
                  <a:lnTo>
                    <a:pt x="1974" y="2128"/>
                  </a:lnTo>
                  <a:lnTo>
                    <a:pt x="1978" y="2117"/>
                  </a:lnTo>
                  <a:lnTo>
                    <a:pt x="1984" y="2107"/>
                  </a:lnTo>
                  <a:lnTo>
                    <a:pt x="1991" y="2099"/>
                  </a:lnTo>
                  <a:lnTo>
                    <a:pt x="1998" y="2093"/>
                  </a:lnTo>
                  <a:lnTo>
                    <a:pt x="2006" y="2090"/>
                  </a:lnTo>
                  <a:lnTo>
                    <a:pt x="2016" y="2089"/>
                  </a:lnTo>
                  <a:lnTo>
                    <a:pt x="2016" y="2089"/>
                  </a:lnTo>
                  <a:lnTo>
                    <a:pt x="2026" y="2090"/>
                  </a:lnTo>
                  <a:lnTo>
                    <a:pt x="2035" y="2093"/>
                  </a:lnTo>
                  <a:lnTo>
                    <a:pt x="2043" y="2099"/>
                  </a:lnTo>
                  <a:lnTo>
                    <a:pt x="2050" y="2107"/>
                  </a:lnTo>
                  <a:lnTo>
                    <a:pt x="2055" y="2117"/>
                  </a:lnTo>
                  <a:lnTo>
                    <a:pt x="2059" y="2128"/>
                  </a:lnTo>
                  <a:lnTo>
                    <a:pt x="2061" y="2140"/>
                  </a:lnTo>
                  <a:lnTo>
                    <a:pt x="2062" y="2155"/>
                  </a:lnTo>
                  <a:lnTo>
                    <a:pt x="2062" y="2155"/>
                  </a:lnTo>
                  <a:lnTo>
                    <a:pt x="2061" y="2168"/>
                  </a:lnTo>
                  <a:lnTo>
                    <a:pt x="2059" y="2181"/>
                  </a:lnTo>
                  <a:lnTo>
                    <a:pt x="2055" y="2192"/>
                  </a:lnTo>
                  <a:lnTo>
                    <a:pt x="2050" y="2201"/>
                  </a:lnTo>
                  <a:lnTo>
                    <a:pt x="2043" y="2209"/>
                  </a:lnTo>
                  <a:lnTo>
                    <a:pt x="2035" y="2215"/>
                  </a:lnTo>
                  <a:lnTo>
                    <a:pt x="2026" y="2218"/>
                  </a:lnTo>
                  <a:lnTo>
                    <a:pt x="2016" y="2219"/>
                  </a:lnTo>
                  <a:lnTo>
                    <a:pt x="2016" y="2219"/>
                  </a:lnTo>
                  <a:close/>
                  <a:moveTo>
                    <a:pt x="843" y="2116"/>
                  </a:moveTo>
                  <a:lnTo>
                    <a:pt x="910" y="2266"/>
                  </a:lnTo>
                  <a:lnTo>
                    <a:pt x="849" y="2266"/>
                  </a:lnTo>
                  <a:lnTo>
                    <a:pt x="803" y="2162"/>
                  </a:lnTo>
                  <a:lnTo>
                    <a:pt x="772" y="2199"/>
                  </a:lnTo>
                  <a:lnTo>
                    <a:pt x="772" y="2266"/>
                  </a:lnTo>
                  <a:lnTo>
                    <a:pt x="718" y="2266"/>
                  </a:lnTo>
                  <a:lnTo>
                    <a:pt x="718" y="1977"/>
                  </a:lnTo>
                  <a:lnTo>
                    <a:pt x="772" y="1949"/>
                  </a:lnTo>
                  <a:lnTo>
                    <a:pt x="772" y="2128"/>
                  </a:lnTo>
                  <a:lnTo>
                    <a:pt x="772" y="2128"/>
                  </a:lnTo>
                  <a:lnTo>
                    <a:pt x="794" y="2099"/>
                  </a:lnTo>
                  <a:lnTo>
                    <a:pt x="838" y="2042"/>
                  </a:lnTo>
                  <a:lnTo>
                    <a:pt x="903" y="2042"/>
                  </a:lnTo>
                  <a:lnTo>
                    <a:pt x="843" y="2116"/>
                  </a:lnTo>
                  <a:close/>
                  <a:moveTo>
                    <a:pt x="1105" y="2266"/>
                  </a:moveTo>
                  <a:lnTo>
                    <a:pt x="1049" y="2266"/>
                  </a:lnTo>
                  <a:lnTo>
                    <a:pt x="1049" y="2042"/>
                  </a:lnTo>
                  <a:lnTo>
                    <a:pt x="1105" y="2042"/>
                  </a:lnTo>
                  <a:lnTo>
                    <a:pt x="1105" y="2061"/>
                  </a:lnTo>
                  <a:lnTo>
                    <a:pt x="1105" y="2061"/>
                  </a:lnTo>
                  <a:lnTo>
                    <a:pt x="1110" y="2056"/>
                  </a:lnTo>
                  <a:lnTo>
                    <a:pt x="1116" y="2051"/>
                  </a:lnTo>
                  <a:lnTo>
                    <a:pt x="1123" y="2047"/>
                  </a:lnTo>
                  <a:lnTo>
                    <a:pt x="1129" y="2043"/>
                  </a:lnTo>
                  <a:lnTo>
                    <a:pt x="1137" y="2041"/>
                  </a:lnTo>
                  <a:lnTo>
                    <a:pt x="1145" y="2039"/>
                  </a:lnTo>
                  <a:lnTo>
                    <a:pt x="1153" y="2038"/>
                  </a:lnTo>
                  <a:lnTo>
                    <a:pt x="1162" y="2037"/>
                  </a:lnTo>
                  <a:lnTo>
                    <a:pt x="1162" y="2037"/>
                  </a:lnTo>
                  <a:lnTo>
                    <a:pt x="1172" y="2038"/>
                  </a:lnTo>
                  <a:lnTo>
                    <a:pt x="1180" y="2039"/>
                  </a:lnTo>
                  <a:lnTo>
                    <a:pt x="1188" y="2041"/>
                  </a:lnTo>
                  <a:lnTo>
                    <a:pt x="1197" y="2043"/>
                  </a:lnTo>
                  <a:lnTo>
                    <a:pt x="1204" y="2048"/>
                  </a:lnTo>
                  <a:lnTo>
                    <a:pt x="1210" y="2052"/>
                  </a:lnTo>
                  <a:lnTo>
                    <a:pt x="1217" y="2057"/>
                  </a:lnTo>
                  <a:lnTo>
                    <a:pt x="1223" y="2063"/>
                  </a:lnTo>
                  <a:lnTo>
                    <a:pt x="1227" y="2070"/>
                  </a:lnTo>
                  <a:lnTo>
                    <a:pt x="1232" y="2078"/>
                  </a:lnTo>
                  <a:lnTo>
                    <a:pt x="1235" y="2086"/>
                  </a:lnTo>
                  <a:lnTo>
                    <a:pt x="1238" y="2096"/>
                  </a:lnTo>
                  <a:lnTo>
                    <a:pt x="1240" y="2106"/>
                  </a:lnTo>
                  <a:lnTo>
                    <a:pt x="1242" y="2116"/>
                  </a:lnTo>
                  <a:lnTo>
                    <a:pt x="1243" y="2127"/>
                  </a:lnTo>
                  <a:lnTo>
                    <a:pt x="1244" y="2139"/>
                  </a:lnTo>
                  <a:lnTo>
                    <a:pt x="1244" y="2266"/>
                  </a:lnTo>
                  <a:lnTo>
                    <a:pt x="1188" y="2266"/>
                  </a:lnTo>
                  <a:lnTo>
                    <a:pt x="1188" y="2142"/>
                  </a:lnTo>
                  <a:lnTo>
                    <a:pt x="1188" y="2142"/>
                  </a:lnTo>
                  <a:lnTo>
                    <a:pt x="1187" y="2130"/>
                  </a:lnTo>
                  <a:lnTo>
                    <a:pt x="1186" y="2118"/>
                  </a:lnTo>
                  <a:lnTo>
                    <a:pt x="1183" y="2109"/>
                  </a:lnTo>
                  <a:lnTo>
                    <a:pt x="1178" y="2101"/>
                  </a:lnTo>
                  <a:lnTo>
                    <a:pt x="1173" y="2096"/>
                  </a:lnTo>
                  <a:lnTo>
                    <a:pt x="1166" y="2091"/>
                  </a:lnTo>
                  <a:lnTo>
                    <a:pt x="1157" y="2089"/>
                  </a:lnTo>
                  <a:lnTo>
                    <a:pt x="1147" y="2088"/>
                  </a:lnTo>
                  <a:lnTo>
                    <a:pt x="1147" y="2088"/>
                  </a:lnTo>
                  <a:lnTo>
                    <a:pt x="1138" y="2089"/>
                  </a:lnTo>
                  <a:lnTo>
                    <a:pt x="1129" y="2091"/>
                  </a:lnTo>
                  <a:lnTo>
                    <a:pt x="1122" y="2096"/>
                  </a:lnTo>
                  <a:lnTo>
                    <a:pt x="1116" y="2102"/>
                  </a:lnTo>
                  <a:lnTo>
                    <a:pt x="1112" y="2109"/>
                  </a:lnTo>
                  <a:lnTo>
                    <a:pt x="1108" y="2119"/>
                  </a:lnTo>
                  <a:lnTo>
                    <a:pt x="1106" y="2130"/>
                  </a:lnTo>
                  <a:lnTo>
                    <a:pt x="1105" y="2142"/>
                  </a:lnTo>
                  <a:lnTo>
                    <a:pt x="1105" y="2266"/>
                  </a:lnTo>
                  <a:close/>
                  <a:moveTo>
                    <a:pt x="1418" y="2058"/>
                  </a:moveTo>
                  <a:lnTo>
                    <a:pt x="1418" y="2058"/>
                  </a:lnTo>
                  <a:lnTo>
                    <a:pt x="1413" y="2053"/>
                  </a:lnTo>
                  <a:lnTo>
                    <a:pt x="1407" y="2049"/>
                  </a:lnTo>
                  <a:lnTo>
                    <a:pt x="1402" y="2046"/>
                  </a:lnTo>
                  <a:lnTo>
                    <a:pt x="1395" y="2042"/>
                  </a:lnTo>
                  <a:lnTo>
                    <a:pt x="1388" y="2040"/>
                  </a:lnTo>
                  <a:lnTo>
                    <a:pt x="1382" y="2039"/>
                  </a:lnTo>
                  <a:lnTo>
                    <a:pt x="1375" y="2038"/>
                  </a:lnTo>
                  <a:lnTo>
                    <a:pt x="1368" y="2037"/>
                  </a:lnTo>
                  <a:lnTo>
                    <a:pt x="1368" y="2037"/>
                  </a:lnTo>
                  <a:lnTo>
                    <a:pt x="1358" y="2038"/>
                  </a:lnTo>
                  <a:lnTo>
                    <a:pt x="1349" y="2039"/>
                  </a:lnTo>
                  <a:lnTo>
                    <a:pt x="1340" y="2041"/>
                  </a:lnTo>
                  <a:lnTo>
                    <a:pt x="1332" y="2046"/>
                  </a:lnTo>
                  <a:lnTo>
                    <a:pt x="1324" y="2049"/>
                  </a:lnTo>
                  <a:lnTo>
                    <a:pt x="1317" y="2055"/>
                  </a:lnTo>
                  <a:lnTo>
                    <a:pt x="1310" y="2061"/>
                  </a:lnTo>
                  <a:lnTo>
                    <a:pt x="1304" y="2068"/>
                  </a:lnTo>
                  <a:lnTo>
                    <a:pt x="1298" y="2076"/>
                  </a:lnTo>
                  <a:lnTo>
                    <a:pt x="1294" y="2085"/>
                  </a:lnTo>
                  <a:lnTo>
                    <a:pt x="1289" y="2093"/>
                  </a:lnTo>
                  <a:lnTo>
                    <a:pt x="1286" y="2105"/>
                  </a:lnTo>
                  <a:lnTo>
                    <a:pt x="1284" y="2115"/>
                  </a:lnTo>
                  <a:lnTo>
                    <a:pt x="1282" y="2127"/>
                  </a:lnTo>
                  <a:lnTo>
                    <a:pt x="1280" y="2139"/>
                  </a:lnTo>
                  <a:lnTo>
                    <a:pt x="1280" y="2151"/>
                  </a:lnTo>
                  <a:lnTo>
                    <a:pt x="1280" y="2151"/>
                  </a:lnTo>
                  <a:lnTo>
                    <a:pt x="1280" y="2166"/>
                  </a:lnTo>
                  <a:lnTo>
                    <a:pt x="1282" y="2178"/>
                  </a:lnTo>
                  <a:lnTo>
                    <a:pt x="1284" y="2190"/>
                  </a:lnTo>
                  <a:lnTo>
                    <a:pt x="1286" y="2202"/>
                  </a:lnTo>
                  <a:lnTo>
                    <a:pt x="1289" y="2212"/>
                  </a:lnTo>
                  <a:lnTo>
                    <a:pt x="1294" y="2222"/>
                  </a:lnTo>
                  <a:lnTo>
                    <a:pt x="1298" y="2231"/>
                  </a:lnTo>
                  <a:lnTo>
                    <a:pt x="1304" y="2239"/>
                  </a:lnTo>
                  <a:lnTo>
                    <a:pt x="1309" y="2247"/>
                  </a:lnTo>
                  <a:lnTo>
                    <a:pt x="1316" y="2252"/>
                  </a:lnTo>
                  <a:lnTo>
                    <a:pt x="1323" y="2258"/>
                  </a:lnTo>
                  <a:lnTo>
                    <a:pt x="1330" y="2262"/>
                  </a:lnTo>
                  <a:lnTo>
                    <a:pt x="1339" y="2266"/>
                  </a:lnTo>
                  <a:lnTo>
                    <a:pt x="1348" y="2269"/>
                  </a:lnTo>
                  <a:lnTo>
                    <a:pt x="1357" y="2270"/>
                  </a:lnTo>
                  <a:lnTo>
                    <a:pt x="1367" y="2271"/>
                  </a:lnTo>
                  <a:lnTo>
                    <a:pt x="1367" y="2271"/>
                  </a:lnTo>
                  <a:lnTo>
                    <a:pt x="1374" y="2270"/>
                  </a:lnTo>
                  <a:lnTo>
                    <a:pt x="1382" y="2269"/>
                  </a:lnTo>
                  <a:lnTo>
                    <a:pt x="1388" y="2268"/>
                  </a:lnTo>
                  <a:lnTo>
                    <a:pt x="1395" y="2266"/>
                  </a:lnTo>
                  <a:lnTo>
                    <a:pt x="1401" y="2262"/>
                  </a:lnTo>
                  <a:lnTo>
                    <a:pt x="1407" y="2259"/>
                  </a:lnTo>
                  <a:lnTo>
                    <a:pt x="1413" y="2255"/>
                  </a:lnTo>
                  <a:lnTo>
                    <a:pt x="1418" y="2249"/>
                  </a:lnTo>
                  <a:lnTo>
                    <a:pt x="1418" y="2255"/>
                  </a:lnTo>
                  <a:lnTo>
                    <a:pt x="1418" y="2255"/>
                  </a:lnTo>
                  <a:lnTo>
                    <a:pt x="1418" y="2264"/>
                  </a:lnTo>
                  <a:lnTo>
                    <a:pt x="1417" y="2274"/>
                  </a:lnTo>
                  <a:lnTo>
                    <a:pt x="1414" y="2284"/>
                  </a:lnTo>
                  <a:lnTo>
                    <a:pt x="1412" y="2288"/>
                  </a:lnTo>
                  <a:lnTo>
                    <a:pt x="1409" y="2293"/>
                  </a:lnTo>
                  <a:lnTo>
                    <a:pt x="1405" y="2297"/>
                  </a:lnTo>
                  <a:lnTo>
                    <a:pt x="1401" y="2301"/>
                  </a:lnTo>
                  <a:lnTo>
                    <a:pt x="1395" y="2305"/>
                  </a:lnTo>
                  <a:lnTo>
                    <a:pt x="1388" y="2308"/>
                  </a:lnTo>
                  <a:lnTo>
                    <a:pt x="1379" y="2310"/>
                  </a:lnTo>
                  <a:lnTo>
                    <a:pt x="1370" y="2313"/>
                  </a:lnTo>
                  <a:lnTo>
                    <a:pt x="1359" y="2314"/>
                  </a:lnTo>
                  <a:lnTo>
                    <a:pt x="1346" y="2314"/>
                  </a:lnTo>
                  <a:lnTo>
                    <a:pt x="1344" y="2314"/>
                  </a:lnTo>
                  <a:lnTo>
                    <a:pt x="1364" y="2357"/>
                  </a:lnTo>
                  <a:lnTo>
                    <a:pt x="1365" y="2357"/>
                  </a:lnTo>
                  <a:lnTo>
                    <a:pt x="1365" y="2357"/>
                  </a:lnTo>
                  <a:lnTo>
                    <a:pt x="1378" y="2357"/>
                  </a:lnTo>
                  <a:lnTo>
                    <a:pt x="1390" y="2356"/>
                  </a:lnTo>
                  <a:lnTo>
                    <a:pt x="1402" y="2353"/>
                  </a:lnTo>
                  <a:lnTo>
                    <a:pt x="1413" y="2350"/>
                  </a:lnTo>
                  <a:lnTo>
                    <a:pt x="1423" y="2346"/>
                  </a:lnTo>
                  <a:lnTo>
                    <a:pt x="1432" y="2341"/>
                  </a:lnTo>
                  <a:lnTo>
                    <a:pt x="1439" y="2336"/>
                  </a:lnTo>
                  <a:lnTo>
                    <a:pt x="1446" y="2329"/>
                  </a:lnTo>
                  <a:lnTo>
                    <a:pt x="1453" y="2321"/>
                  </a:lnTo>
                  <a:lnTo>
                    <a:pt x="1458" y="2314"/>
                  </a:lnTo>
                  <a:lnTo>
                    <a:pt x="1463" y="2304"/>
                  </a:lnTo>
                  <a:lnTo>
                    <a:pt x="1466" y="2294"/>
                  </a:lnTo>
                  <a:lnTo>
                    <a:pt x="1469" y="2284"/>
                  </a:lnTo>
                  <a:lnTo>
                    <a:pt x="1472" y="2271"/>
                  </a:lnTo>
                  <a:lnTo>
                    <a:pt x="1473" y="2259"/>
                  </a:lnTo>
                  <a:lnTo>
                    <a:pt x="1473" y="2246"/>
                  </a:lnTo>
                  <a:lnTo>
                    <a:pt x="1473" y="2042"/>
                  </a:lnTo>
                  <a:lnTo>
                    <a:pt x="1418" y="2042"/>
                  </a:lnTo>
                  <a:lnTo>
                    <a:pt x="1418" y="2058"/>
                  </a:lnTo>
                  <a:close/>
                  <a:moveTo>
                    <a:pt x="1418" y="2110"/>
                  </a:moveTo>
                  <a:lnTo>
                    <a:pt x="1418" y="2198"/>
                  </a:lnTo>
                  <a:lnTo>
                    <a:pt x="1418" y="2198"/>
                  </a:lnTo>
                  <a:lnTo>
                    <a:pt x="1411" y="2206"/>
                  </a:lnTo>
                  <a:lnTo>
                    <a:pt x="1403" y="2214"/>
                  </a:lnTo>
                  <a:lnTo>
                    <a:pt x="1397" y="2216"/>
                  </a:lnTo>
                  <a:lnTo>
                    <a:pt x="1392" y="2218"/>
                  </a:lnTo>
                  <a:lnTo>
                    <a:pt x="1386" y="2219"/>
                  </a:lnTo>
                  <a:lnTo>
                    <a:pt x="1378" y="2220"/>
                  </a:lnTo>
                  <a:lnTo>
                    <a:pt x="1378" y="2220"/>
                  </a:lnTo>
                  <a:lnTo>
                    <a:pt x="1372" y="2219"/>
                  </a:lnTo>
                  <a:lnTo>
                    <a:pt x="1364" y="2217"/>
                  </a:lnTo>
                  <a:lnTo>
                    <a:pt x="1357" y="2214"/>
                  </a:lnTo>
                  <a:lnTo>
                    <a:pt x="1350" y="2207"/>
                  </a:lnTo>
                  <a:lnTo>
                    <a:pt x="1345" y="2198"/>
                  </a:lnTo>
                  <a:lnTo>
                    <a:pt x="1340" y="2186"/>
                  </a:lnTo>
                  <a:lnTo>
                    <a:pt x="1338" y="2170"/>
                  </a:lnTo>
                  <a:lnTo>
                    <a:pt x="1337" y="2150"/>
                  </a:lnTo>
                  <a:lnTo>
                    <a:pt x="1337" y="2150"/>
                  </a:lnTo>
                  <a:lnTo>
                    <a:pt x="1338" y="2133"/>
                  </a:lnTo>
                  <a:lnTo>
                    <a:pt x="1340" y="2119"/>
                  </a:lnTo>
                  <a:lnTo>
                    <a:pt x="1345" y="2108"/>
                  </a:lnTo>
                  <a:lnTo>
                    <a:pt x="1350" y="2100"/>
                  </a:lnTo>
                  <a:lnTo>
                    <a:pt x="1357" y="2095"/>
                  </a:lnTo>
                  <a:lnTo>
                    <a:pt x="1364" y="2090"/>
                  </a:lnTo>
                  <a:lnTo>
                    <a:pt x="1372" y="2089"/>
                  </a:lnTo>
                  <a:lnTo>
                    <a:pt x="1378" y="2088"/>
                  </a:lnTo>
                  <a:lnTo>
                    <a:pt x="1378" y="2088"/>
                  </a:lnTo>
                  <a:lnTo>
                    <a:pt x="1386" y="2089"/>
                  </a:lnTo>
                  <a:lnTo>
                    <a:pt x="1393" y="2090"/>
                  </a:lnTo>
                  <a:lnTo>
                    <a:pt x="1398" y="2092"/>
                  </a:lnTo>
                  <a:lnTo>
                    <a:pt x="1404" y="2096"/>
                  </a:lnTo>
                  <a:lnTo>
                    <a:pt x="1408" y="2099"/>
                  </a:lnTo>
                  <a:lnTo>
                    <a:pt x="1412" y="2102"/>
                  </a:lnTo>
                  <a:lnTo>
                    <a:pt x="1418" y="2110"/>
                  </a:lnTo>
                  <a:lnTo>
                    <a:pt x="1418" y="2110"/>
                  </a:lnTo>
                  <a:close/>
                  <a:moveTo>
                    <a:pt x="945" y="2042"/>
                  </a:moveTo>
                  <a:lnTo>
                    <a:pt x="1000" y="2042"/>
                  </a:lnTo>
                  <a:lnTo>
                    <a:pt x="1000" y="2139"/>
                  </a:lnTo>
                  <a:lnTo>
                    <a:pt x="1000" y="2266"/>
                  </a:lnTo>
                  <a:lnTo>
                    <a:pt x="945" y="2266"/>
                  </a:lnTo>
                  <a:lnTo>
                    <a:pt x="945" y="2042"/>
                  </a:lnTo>
                  <a:close/>
                  <a:moveTo>
                    <a:pt x="1000" y="1982"/>
                  </a:moveTo>
                  <a:lnTo>
                    <a:pt x="1000" y="2010"/>
                  </a:lnTo>
                  <a:lnTo>
                    <a:pt x="945" y="2010"/>
                  </a:lnTo>
                  <a:lnTo>
                    <a:pt x="945" y="1954"/>
                  </a:lnTo>
                  <a:lnTo>
                    <a:pt x="1000" y="1954"/>
                  </a:lnTo>
                  <a:lnTo>
                    <a:pt x="1000" y="1982"/>
                  </a:lnTo>
                  <a:close/>
                  <a:moveTo>
                    <a:pt x="2325" y="1977"/>
                  </a:moveTo>
                  <a:lnTo>
                    <a:pt x="2381" y="1949"/>
                  </a:lnTo>
                  <a:lnTo>
                    <a:pt x="2381" y="2144"/>
                  </a:lnTo>
                  <a:lnTo>
                    <a:pt x="2381" y="2266"/>
                  </a:lnTo>
                  <a:lnTo>
                    <a:pt x="2325" y="2266"/>
                  </a:lnTo>
                  <a:lnTo>
                    <a:pt x="2325" y="1977"/>
                  </a:lnTo>
                  <a:close/>
                  <a:moveTo>
                    <a:pt x="400" y="762"/>
                  </a:moveTo>
                  <a:lnTo>
                    <a:pt x="856" y="762"/>
                  </a:lnTo>
                  <a:lnTo>
                    <a:pt x="856" y="498"/>
                  </a:lnTo>
                  <a:lnTo>
                    <a:pt x="400" y="498"/>
                  </a:lnTo>
                  <a:lnTo>
                    <a:pt x="400" y="290"/>
                  </a:lnTo>
                  <a:lnTo>
                    <a:pt x="905" y="290"/>
                  </a:lnTo>
                  <a:lnTo>
                    <a:pt x="737" y="0"/>
                  </a:lnTo>
                  <a:lnTo>
                    <a:pt x="22" y="0"/>
                  </a:lnTo>
                  <a:lnTo>
                    <a:pt x="22" y="1261"/>
                  </a:lnTo>
                  <a:lnTo>
                    <a:pt x="1030" y="1261"/>
                  </a:lnTo>
                  <a:lnTo>
                    <a:pt x="1030" y="970"/>
                  </a:lnTo>
                  <a:lnTo>
                    <a:pt x="400" y="970"/>
                  </a:lnTo>
                  <a:lnTo>
                    <a:pt x="400" y="762"/>
                  </a:lnTo>
                  <a:close/>
                  <a:moveTo>
                    <a:pt x="1702" y="0"/>
                  </a:moveTo>
                  <a:lnTo>
                    <a:pt x="1487" y="411"/>
                  </a:lnTo>
                  <a:lnTo>
                    <a:pt x="1274" y="0"/>
                  </a:lnTo>
                  <a:lnTo>
                    <a:pt x="856" y="0"/>
                  </a:lnTo>
                  <a:lnTo>
                    <a:pt x="1296" y="762"/>
                  </a:lnTo>
                  <a:lnTo>
                    <a:pt x="1296" y="1261"/>
                  </a:lnTo>
                  <a:lnTo>
                    <a:pt x="1673" y="1261"/>
                  </a:lnTo>
                  <a:lnTo>
                    <a:pt x="1673" y="762"/>
                  </a:lnTo>
                  <a:lnTo>
                    <a:pt x="2114" y="0"/>
                  </a:lnTo>
                  <a:lnTo>
                    <a:pt x="1702"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pic>
        <p:nvPicPr>
          <p:cNvPr id="89" name="Picture 88">
            <a:extLst>
              <a:ext uri="{FF2B5EF4-FFF2-40B4-BE49-F238E27FC236}">
                <a16:creationId xmlns:a16="http://schemas.microsoft.com/office/drawing/2014/main" id="{BEA87971-BB0B-4ED2-8AC3-71D5B1159A1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777240"/>
            <a:ext cx="6753225" cy="3400425"/>
          </a:xfrm>
          <a:prstGeom prst="rect">
            <a:avLst/>
          </a:prstGeom>
        </p:spPr>
      </p:pic>
      <p:sp>
        <p:nvSpPr>
          <p:cNvPr id="90" name="Subtitle 2">
            <a:extLst>
              <a:ext uri="{FF2B5EF4-FFF2-40B4-BE49-F238E27FC236}">
                <a16:creationId xmlns:a16="http://schemas.microsoft.com/office/drawing/2014/main" id="{D57E11BD-E2D9-41B1-9EF5-FF1EA0B8EB0D}"/>
              </a:ext>
            </a:extLst>
          </p:cNvPr>
          <p:cNvSpPr>
            <a:spLocks noGrp="1"/>
          </p:cNvSpPr>
          <p:nvPr>
            <p:ph type="subTitle" idx="1"/>
          </p:nvPr>
        </p:nvSpPr>
        <p:spPr>
          <a:xfrm>
            <a:off x="888191" y="3258529"/>
            <a:ext cx="5943432" cy="645742"/>
          </a:xfrm>
          <a:prstGeom prst="rect">
            <a:avLst/>
          </a:prstGeom>
        </p:spPr>
        <p:txBody>
          <a:bodyPr/>
          <a:lstStyle>
            <a:lvl1pPr marL="0" indent="0" algn="l">
              <a:buNone/>
              <a:defRPr sz="1600">
                <a:solidFill>
                  <a:schemeClr val="bg1"/>
                </a:solidFill>
                <a:latin typeface="EYInterstate" panose="02000503020000020004" pitchFamily="2" charset="0"/>
                <a:cs typeface="Arial" pitchFamily="34" charset="0"/>
              </a:defRPr>
            </a:lvl1pPr>
            <a:lvl2pPr marL="0" indent="0" algn="l">
              <a:buNone/>
              <a:defRPr sz="1600">
                <a:solidFill>
                  <a:srgbClr val="FFFFFF"/>
                </a:solidFill>
              </a:defRPr>
            </a:lvl2pPr>
            <a:lvl3pPr marL="0" indent="0" algn="l">
              <a:buNone/>
              <a:defRPr sz="1600">
                <a:solidFill>
                  <a:srgbClr val="FFFFFF"/>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sp>
        <p:nvSpPr>
          <p:cNvPr id="91" name="Title 1">
            <a:extLst>
              <a:ext uri="{FF2B5EF4-FFF2-40B4-BE49-F238E27FC236}">
                <a16:creationId xmlns:a16="http://schemas.microsoft.com/office/drawing/2014/main" id="{9E850DE9-7D5E-499B-8FA1-4143F639E01E}"/>
              </a:ext>
            </a:extLst>
          </p:cNvPr>
          <p:cNvSpPr>
            <a:spLocks noGrp="1"/>
          </p:cNvSpPr>
          <p:nvPr>
            <p:ph type="ctrTitle"/>
          </p:nvPr>
        </p:nvSpPr>
        <p:spPr>
          <a:xfrm>
            <a:off x="888191" y="2288083"/>
            <a:ext cx="5943432" cy="860400"/>
          </a:xfrm>
          <a:prstGeom prst="rect">
            <a:avLst/>
          </a:prstGeom>
        </p:spPr>
        <p:txBody>
          <a:bodyPr/>
          <a:lstStyle>
            <a:lvl1pPr>
              <a:defRPr sz="3000"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pic>
        <p:nvPicPr>
          <p:cNvPr id="92" name="Picture 91">
            <a:extLst>
              <a:ext uri="{FF2B5EF4-FFF2-40B4-BE49-F238E27FC236}">
                <a16:creationId xmlns:a16="http://schemas.microsoft.com/office/drawing/2014/main" id="{620AFF6A-D70F-482C-ACA4-D71330481F1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 y="5914517"/>
            <a:ext cx="3780000" cy="618750"/>
          </a:xfrm>
          <a:prstGeom prst="rect">
            <a:avLst/>
          </a:prstGeom>
        </p:spPr>
      </p:pic>
    </p:spTree>
    <p:extLst>
      <p:ext uri="{BB962C8B-B14F-4D97-AF65-F5344CB8AC3E}">
        <p14:creationId xmlns:p14="http://schemas.microsoft.com/office/powerpoint/2010/main" val="4177368543"/>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400"/>
          </a:xfrm>
        </p:spPr>
        <p:txBody>
          <a:bodyPr/>
          <a:lstStyle>
            <a:lvl1pPr>
              <a:defRPr sz="2400">
                <a:solidFill>
                  <a:schemeClr val="bg1"/>
                </a:solidFill>
              </a:defRPr>
            </a:lvl1pPr>
          </a:lstStyle>
          <a:p>
            <a:r>
              <a:rPr lang="en-US" dirty="0"/>
              <a:t>Click to edit Master title style</a:t>
            </a:r>
            <a:endParaRPr lang="en-GB" dirty="0"/>
          </a:p>
        </p:txBody>
      </p:sp>
      <p:sp>
        <p:nvSpPr>
          <p:cNvPr id="12" name="Line 10">
            <a:extLst>
              <a:ext uri="{FF2B5EF4-FFF2-40B4-BE49-F238E27FC236}">
                <a16:creationId xmlns:a16="http://schemas.microsoft.com/office/drawing/2014/main" id="{DA9741B6-D337-4A18-8ECB-FB21A6953E44}"/>
              </a:ext>
            </a:extLst>
          </p:cNvPr>
          <p:cNvSpPr>
            <a:spLocks noChangeShapeType="1"/>
          </p:cNvSpPr>
          <p:nvPr/>
        </p:nvSpPr>
        <p:spPr bwMode="auto">
          <a:xfrm>
            <a:off x="457200" y="907750"/>
            <a:ext cx="823071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dirty="0">
              <a:solidFill>
                <a:schemeClr val="bg1"/>
              </a:solidFill>
            </a:endParaRPr>
          </a:p>
        </p:txBody>
      </p:sp>
      <p:sp>
        <p:nvSpPr>
          <p:cNvPr id="8" name="Text Placeholder 2">
            <a:extLst>
              <a:ext uri="{FF2B5EF4-FFF2-40B4-BE49-F238E27FC236}">
                <a16:creationId xmlns:a16="http://schemas.microsoft.com/office/drawing/2014/main" id="{90356C28-34FC-48BD-943E-82B485EB0C49}"/>
              </a:ext>
            </a:extLst>
          </p:cNvPr>
          <p:cNvSpPr>
            <a:spLocks noGrp="1"/>
          </p:cNvSpPr>
          <p:nvPr>
            <p:ph idx="1"/>
          </p:nvPr>
        </p:nvSpPr>
        <p:spPr>
          <a:xfrm>
            <a:off x="457201" y="1137920"/>
            <a:ext cx="8229600" cy="4947920"/>
          </a:xfrm>
          <a:prstGeom prst="rect">
            <a:avLst/>
          </a:prstGeom>
        </p:spPr>
        <p:txBody>
          <a:bodyPr vert="horz" lIns="0" tIns="0" rIns="0" bIns="0" rtlCol="0" anchor="t" anchorCtr="0">
            <a:noAutofit/>
          </a:bodyPr>
          <a:lstStyle>
            <a:lvl1pPr>
              <a:defRPr sz="2000"/>
            </a:lvl1pPr>
            <a:lvl2pPr>
              <a:defRPr sz="1800"/>
            </a:lvl2pPr>
            <a:lvl3pPr>
              <a:defRPr sz="1600"/>
            </a:lvl3pPr>
            <a:lvl4pPr>
              <a:defRPr sz="1400"/>
            </a:lvl4pPr>
            <a:lvl5pPr>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Date Placeholder 2">
            <a:extLst>
              <a:ext uri="{FF2B5EF4-FFF2-40B4-BE49-F238E27FC236}">
                <a16:creationId xmlns:a16="http://schemas.microsoft.com/office/drawing/2014/main" id="{48197805-0689-4503-8125-F783F9317141}"/>
              </a:ext>
            </a:extLst>
          </p:cNvPr>
          <p:cNvSpPr>
            <a:spLocks noGrp="1"/>
          </p:cNvSpPr>
          <p:nvPr>
            <p:ph type="dt" sz="half" idx="10"/>
          </p:nvPr>
        </p:nvSpPr>
        <p:spPr/>
        <p:txBody>
          <a:bodyPr/>
          <a:lstStyle/>
          <a:p>
            <a:fld id="{57BD8AAC-70C4-433E-BAA2-1A1AFBD71E3C}" type="datetime3">
              <a:rPr lang="en-US" smtClean="0"/>
              <a:t>30 October 2023</a:t>
            </a:fld>
            <a:endParaRPr lang="en-IN" dirty="0"/>
          </a:p>
        </p:txBody>
      </p:sp>
      <p:sp>
        <p:nvSpPr>
          <p:cNvPr id="4" name="Footer Placeholder 3">
            <a:extLst>
              <a:ext uri="{FF2B5EF4-FFF2-40B4-BE49-F238E27FC236}">
                <a16:creationId xmlns:a16="http://schemas.microsoft.com/office/drawing/2014/main" id="{2D180DED-A206-48B8-8395-C38D75067DC6}"/>
              </a:ext>
            </a:extLst>
          </p:cNvPr>
          <p:cNvSpPr>
            <a:spLocks noGrp="1"/>
          </p:cNvSpPr>
          <p:nvPr>
            <p:ph type="ftr" sz="quarter" idx="11"/>
          </p:nvPr>
        </p:nvSpPr>
        <p:spPr/>
        <p:txBody>
          <a:bodyPr/>
          <a:lstStyle/>
          <a:p>
            <a:r>
              <a:rPr lang="en-IN"/>
              <a:t>Presentation title</a:t>
            </a:r>
            <a:endParaRPr lang="en-IN" dirty="0"/>
          </a:p>
        </p:txBody>
      </p:sp>
      <p:sp>
        <p:nvSpPr>
          <p:cNvPr id="5" name="Slide Number Placeholder 4">
            <a:extLst>
              <a:ext uri="{FF2B5EF4-FFF2-40B4-BE49-F238E27FC236}">
                <a16:creationId xmlns:a16="http://schemas.microsoft.com/office/drawing/2014/main" id="{B584CBDA-5400-4C9D-A814-1CE6E3FD4F41}"/>
              </a:ext>
            </a:extLst>
          </p:cNvPr>
          <p:cNvSpPr>
            <a:spLocks noGrp="1"/>
          </p:cNvSpPr>
          <p:nvPr>
            <p:ph type="sldNum" sz="quarter" idx="12"/>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361333590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3_Standard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1" y="294200"/>
            <a:ext cx="8229600" cy="590400"/>
          </a:xfrm>
        </p:spPr>
        <p:txBody>
          <a:bodyPr/>
          <a:lstStyle>
            <a:lvl1pPr>
              <a:defRPr sz="1799">
                <a:solidFill>
                  <a:schemeClr val="bg1"/>
                </a:solidFill>
              </a:defRPr>
            </a:lvl1pPr>
          </a:lstStyle>
          <a:p>
            <a:r>
              <a:rPr lang="en-US" dirty="0"/>
              <a:t>Standard slide</a:t>
            </a:r>
            <a:endParaRPr lang="en-GB" dirty="0"/>
          </a:p>
        </p:txBody>
      </p:sp>
      <p:sp>
        <p:nvSpPr>
          <p:cNvPr id="80" name="Line 10">
            <a:extLst>
              <a:ext uri="{FF2B5EF4-FFF2-40B4-BE49-F238E27FC236}">
                <a16:creationId xmlns:a16="http://schemas.microsoft.com/office/drawing/2014/main" id="{EF8E9275-C0E0-4ABA-8699-73E5E292EC85}"/>
              </a:ext>
            </a:extLst>
          </p:cNvPr>
          <p:cNvSpPr>
            <a:spLocks noChangeShapeType="1"/>
          </p:cNvSpPr>
          <p:nvPr/>
        </p:nvSpPr>
        <p:spPr bwMode="auto">
          <a:xfrm>
            <a:off x="457200" y="907750"/>
            <a:ext cx="823071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dirty="0">
              <a:solidFill>
                <a:schemeClr val="bg1"/>
              </a:solidFill>
            </a:endParaRPr>
          </a:p>
        </p:txBody>
      </p:sp>
      <p:sp>
        <p:nvSpPr>
          <p:cNvPr id="3" name="Date Placeholder 2">
            <a:extLst>
              <a:ext uri="{FF2B5EF4-FFF2-40B4-BE49-F238E27FC236}">
                <a16:creationId xmlns:a16="http://schemas.microsoft.com/office/drawing/2014/main" id="{CA80CEA2-D107-4E43-B632-8CAB22A8CAC3}"/>
              </a:ext>
            </a:extLst>
          </p:cNvPr>
          <p:cNvSpPr>
            <a:spLocks noGrp="1"/>
          </p:cNvSpPr>
          <p:nvPr>
            <p:ph type="dt" sz="half" idx="10"/>
          </p:nvPr>
        </p:nvSpPr>
        <p:spPr/>
        <p:txBody>
          <a:bodyPr/>
          <a:lstStyle/>
          <a:p>
            <a:fld id="{9459D6B7-FAA1-49A2-8BFA-449AB9376750}" type="datetime3">
              <a:rPr lang="en-US" smtClean="0"/>
              <a:t>30 October 2023</a:t>
            </a:fld>
            <a:endParaRPr lang="en-IN" dirty="0"/>
          </a:p>
        </p:txBody>
      </p:sp>
      <p:sp>
        <p:nvSpPr>
          <p:cNvPr id="4" name="Footer Placeholder 3">
            <a:extLst>
              <a:ext uri="{FF2B5EF4-FFF2-40B4-BE49-F238E27FC236}">
                <a16:creationId xmlns:a16="http://schemas.microsoft.com/office/drawing/2014/main" id="{33FCC4BD-E0C7-4008-8760-F505B7C8703B}"/>
              </a:ext>
            </a:extLst>
          </p:cNvPr>
          <p:cNvSpPr>
            <a:spLocks noGrp="1"/>
          </p:cNvSpPr>
          <p:nvPr>
            <p:ph type="ftr" sz="quarter" idx="11"/>
          </p:nvPr>
        </p:nvSpPr>
        <p:spPr/>
        <p:txBody>
          <a:bodyPr/>
          <a:lstStyle/>
          <a:p>
            <a:r>
              <a:rPr lang="en-IN"/>
              <a:t>Presentation title</a:t>
            </a:r>
            <a:endParaRPr lang="en-IN" dirty="0"/>
          </a:p>
        </p:txBody>
      </p:sp>
      <p:sp>
        <p:nvSpPr>
          <p:cNvPr id="5" name="Slide Number Placeholder 4">
            <a:extLst>
              <a:ext uri="{FF2B5EF4-FFF2-40B4-BE49-F238E27FC236}">
                <a16:creationId xmlns:a16="http://schemas.microsoft.com/office/drawing/2014/main" id="{93ED2ADF-C3C7-4D61-8B10-4ED75087C3CC}"/>
              </a:ext>
            </a:extLst>
          </p:cNvPr>
          <p:cNvSpPr>
            <a:spLocks noGrp="1"/>
          </p:cNvSpPr>
          <p:nvPr>
            <p:ph type="sldNum" sz="quarter" idx="12"/>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4821903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2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6146139" y="1"/>
            <a:ext cx="2997862" cy="6156104"/>
          </a:xfrm>
        </p:spPr>
        <p:txBody>
          <a:bodyPr/>
          <a:lstStyle/>
          <a:p>
            <a:r>
              <a:rPr lang="en-US"/>
              <a:t>Click icon to add picture</a:t>
            </a:r>
            <a:endParaRPr lang="en-IN" dirty="0"/>
          </a:p>
        </p:txBody>
      </p:sp>
      <p:sp>
        <p:nvSpPr>
          <p:cNvPr id="2" name="Title 1"/>
          <p:cNvSpPr>
            <a:spLocks noGrp="1"/>
          </p:cNvSpPr>
          <p:nvPr>
            <p:ph type="title"/>
          </p:nvPr>
        </p:nvSpPr>
        <p:spPr>
          <a:xfrm>
            <a:off x="457201" y="294200"/>
            <a:ext cx="5580410" cy="590400"/>
          </a:xfrm>
        </p:spPr>
        <p:txBody>
          <a:bodyPr/>
          <a:lstStyle>
            <a:lvl1pPr>
              <a:defRPr sz="2400">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457200" y="1137921"/>
            <a:ext cx="5471882" cy="873760"/>
          </a:xfrm>
        </p:spPr>
        <p:txBody>
          <a:bodyPr/>
          <a:lstStyle>
            <a:lvl1pPr marL="0" indent="0">
              <a:buNone/>
              <a:defRPr sz="13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457201" y="2311401"/>
            <a:ext cx="2683690" cy="3844704"/>
          </a:xfrm>
        </p:spPr>
        <p:txBody>
          <a:bodyPr numCol="1"/>
          <a:lstStyle>
            <a:lvl1pPr marL="0" indent="0">
              <a:buNone/>
              <a:defRPr sz="10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12" name="Content Placeholder 2">
            <a:extLst>
              <a:ext uri="{FF2B5EF4-FFF2-40B4-BE49-F238E27FC236}">
                <a16:creationId xmlns:a16="http://schemas.microsoft.com/office/drawing/2014/main" id="{0C7BD71A-882B-40FB-A05F-48ECC69FF73D}"/>
              </a:ext>
            </a:extLst>
          </p:cNvPr>
          <p:cNvSpPr>
            <a:spLocks noGrp="1"/>
          </p:cNvSpPr>
          <p:nvPr>
            <p:ph idx="12" hasCustomPrompt="1"/>
          </p:nvPr>
        </p:nvSpPr>
        <p:spPr>
          <a:xfrm>
            <a:off x="3245392" y="2311402"/>
            <a:ext cx="2683690" cy="1254759"/>
          </a:xfrm>
        </p:spPr>
        <p:txBody>
          <a:bodyPr numCol="1"/>
          <a:lstStyle>
            <a:lvl1pPr marL="0" indent="0">
              <a:buNone/>
              <a:defRPr sz="10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14" name="Content Placeholder 2">
            <a:extLst>
              <a:ext uri="{FF2B5EF4-FFF2-40B4-BE49-F238E27FC236}">
                <a16:creationId xmlns:a16="http://schemas.microsoft.com/office/drawing/2014/main" id="{D87D58C8-1517-42AA-8B2A-E449A3F6F028}"/>
              </a:ext>
            </a:extLst>
          </p:cNvPr>
          <p:cNvSpPr>
            <a:spLocks noGrp="1"/>
          </p:cNvSpPr>
          <p:nvPr>
            <p:ph idx="13" hasCustomPrompt="1"/>
          </p:nvPr>
        </p:nvSpPr>
        <p:spPr>
          <a:xfrm>
            <a:off x="3245392" y="4236721"/>
            <a:ext cx="2683690" cy="1944160"/>
          </a:xfrm>
        </p:spPr>
        <p:txBody>
          <a:bodyPr numCol="1"/>
          <a:lstStyle>
            <a:lvl1pPr marL="0" indent="0">
              <a:buNone/>
              <a:defRPr sz="1349">
                <a:solidFill>
                  <a:schemeClr val="bg1"/>
                </a:solidFill>
                <a:latin typeface="Georgia" panose="02040502050405020303" pitchFamily="18" charset="0"/>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Quote</a:t>
            </a:r>
          </a:p>
        </p:txBody>
      </p:sp>
      <p:sp>
        <p:nvSpPr>
          <p:cNvPr id="23" name="Line 10">
            <a:extLst>
              <a:ext uri="{FF2B5EF4-FFF2-40B4-BE49-F238E27FC236}">
                <a16:creationId xmlns:a16="http://schemas.microsoft.com/office/drawing/2014/main" id="{E820DC59-E206-4DC0-9012-584F8EBAF730}"/>
              </a:ext>
            </a:extLst>
          </p:cNvPr>
          <p:cNvSpPr>
            <a:spLocks noChangeShapeType="1"/>
          </p:cNvSpPr>
          <p:nvPr/>
        </p:nvSpPr>
        <p:spPr bwMode="auto">
          <a:xfrm>
            <a:off x="457200" y="907750"/>
            <a:ext cx="5789875"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dirty="0">
              <a:solidFill>
                <a:schemeClr val="bg1"/>
              </a:solidFill>
            </a:endParaRPr>
          </a:p>
        </p:txBody>
      </p:sp>
      <p:sp>
        <p:nvSpPr>
          <p:cNvPr id="4" name="Date Placeholder 3">
            <a:extLst>
              <a:ext uri="{FF2B5EF4-FFF2-40B4-BE49-F238E27FC236}">
                <a16:creationId xmlns:a16="http://schemas.microsoft.com/office/drawing/2014/main" id="{19031161-0EF0-4994-BAAC-817AFCD5564E}"/>
              </a:ext>
            </a:extLst>
          </p:cNvPr>
          <p:cNvSpPr>
            <a:spLocks noGrp="1"/>
          </p:cNvSpPr>
          <p:nvPr>
            <p:ph type="dt" sz="half" idx="14"/>
          </p:nvPr>
        </p:nvSpPr>
        <p:spPr/>
        <p:txBody>
          <a:bodyPr/>
          <a:lstStyle/>
          <a:p>
            <a:fld id="{A98655AF-B45A-43A6-A6E4-A92B8CCFA186}" type="datetime3">
              <a:rPr lang="en-US" smtClean="0"/>
              <a:t>30 October 2023</a:t>
            </a:fld>
            <a:endParaRPr lang="en-IN" dirty="0"/>
          </a:p>
        </p:txBody>
      </p:sp>
      <p:sp>
        <p:nvSpPr>
          <p:cNvPr id="6" name="Footer Placeholder 5">
            <a:extLst>
              <a:ext uri="{FF2B5EF4-FFF2-40B4-BE49-F238E27FC236}">
                <a16:creationId xmlns:a16="http://schemas.microsoft.com/office/drawing/2014/main" id="{C4A1A6EA-628B-40CB-AD7E-45CB0B91C2D9}"/>
              </a:ext>
            </a:extLst>
          </p:cNvPr>
          <p:cNvSpPr>
            <a:spLocks noGrp="1"/>
          </p:cNvSpPr>
          <p:nvPr>
            <p:ph type="ftr" sz="quarter" idx="15"/>
          </p:nvPr>
        </p:nvSpPr>
        <p:spPr/>
        <p:txBody>
          <a:bodyPr/>
          <a:lstStyle/>
          <a:p>
            <a:r>
              <a:rPr lang="en-IN"/>
              <a:t>Presentation title</a:t>
            </a:r>
            <a:endParaRPr lang="en-IN" dirty="0"/>
          </a:p>
        </p:txBody>
      </p:sp>
      <p:sp>
        <p:nvSpPr>
          <p:cNvPr id="7" name="Slide Number Placeholder 6">
            <a:extLst>
              <a:ext uri="{FF2B5EF4-FFF2-40B4-BE49-F238E27FC236}">
                <a16:creationId xmlns:a16="http://schemas.microsoft.com/office/drawing/2014/main" id="{B2099134-47E0-4E77-855E-45C10B9B8B10}"/>
              </a:ext>
            </a:extLst>
          </p:cNvPr>
          <p:cNvSpPr>
            <a:spLocks noGrp="1"/>
          </p:cNvSpPr>
          <p:nvPr>
            <p:ph type="sldNum" sz="quarter" idx="16"/>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2898802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400"/>
          </a:xfrm>
        </p:spPr>
        <p:txBody>
          <a:bodyPr/>
          <a:lstStyle>
            <a:lvl1pPr>
              <a:defRPr sz="2400">
                <a:solidFill>
                  <a:schemeClr val="bg1"/>
                </a:solidFill>
              </a:defRPr>
            </a:lvl1pPr>
          </a:lstStyle>
          <a:p>
            <a:r>
              <a:rPr lang="en-US" dirty="0"/>
              <a:t>Click to edit Master title style</a:t>
            </a:r>
            <a:endParaRPr lang="en-GB" dirty="0"/>
          </a:p>
        </p:txBody>
      </p:sp>
      <p:sp>
        <p:nvSpPr>
          <p:cNvPr id="6" name="Line 10">
            <a:extLst>
              <a:ext uri="{FF2B5EF4-FFF2-40B4-BE49-F238E27FC236}">
                <a16:creationId xmlns:a16="http://schemas.microsoft.com/office/drawing/2014/main" id="{70E64C6A-78AE-4547-94F4-A7E658DB2EFB}"/>
              </a:ext>
            </a:extLst>
          </p:cNvPr>
          <p:cNvSpPr>
            <a:spLocks noChangeShapeType="1"/>
          </p:cNvSpPr>
          <p:nvPr userDrawn="1"/>
        </p:nvSpPr>
        <p:spPr bwMode="auto">
          <a:xfrm>
            <a:off x="457201" y="907750"/>
            <a:ext cx="8258782"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4" name="Date Placeholder 3">
            <a:extLst>
              <a:ext uri="{FF2B5EF4-FFF2-40B4-BE49-F238E27FC236}">
                <a16:creationId xmlns:a16="http://schemas.microsoft.com/office/drawing/2014/main" id="{ECE7A319-28F8-4E6B-8249-40111354BC6F}"/>
              </a:ext>
            </a:extLst>
          </p:cNvPr>
          <p:cNvSpPr>
            <a:spLocks noGrp="1"/>
          </p:cNvSpPr>
          <p:nvPr>
            <p:ph type="dt" sz="half" idx="10"/>
          </p:nvPr>
        </p:nvSpPr>
        <p:spPr/>
        <p:txBody>
          <a:bodyPr/>
          <a:lstStyle/>
          <a:p>
            <a:fld id="{565D5F12-9236-45E8-96D1-F6A2C4A63F39}" type="datetime3">
              <a:rPr lang="en-US" smtClean="0"/>
              <a:t>30 October 2023</a:t>
            </a:fld>
            <a:endParaRPr lang="en-IN" dirty="0"/>
          </a:p>
        </p:txBody>
      </p:sp>
      <p:sp>
        <p:nvSpPr>
          <p:cNvPr id="5" name="Footer Placeholder 4">
            <a:extLst>
              <a:ext uri="{FF2B5EF4-FFF2-40B4-BE49-F238E27FC236}">
                <a16:creationId xmlns:a16="http://schemas.microsoft.com/office/drawing/2014/main" id="{F2B3A21D-493F-4B42-85B4-BCE5E8F9299D}"/>
              </a:ext>
            </a:extLst>
          </p:cNvPr>
          <p:cNvSpPr>
            <a:spLocks noGrp="1"/>
          </p:cNvSpPr>
          <p:nvPr>
            <p:ph type="ftr" sz="quarter" idx="11"/>
          </p:nvPr>
        </p:nvSpPr>
        <p:spPr/>
        <p:txBody>
          <a:bodyPr/>
          <a:lstStyle/>
          <a:p>
            <a:r>
              <a:rPr lang="en-IN"/>
              <a:t>Presentation title</a:t>
            </a:r>
            <a:endParaRPr lang="en-IN" dirty="0"/>
          </a:p>
        </p:txBody>
      </p:sp>
      <p:sp>
        <p:nvSpPr>
          <p:cNvPr id="7" name="Slide Number Placeholder 6">
            <a:extLst>
              <a:ext uri="{FF2B5EF4-FFF2-40B4-BE49-F238E27FC236}">
                <a16:creationId xmlns:a16="http://schemas.microsoft.com/office/drawing/2014/main" id="{DC0E1552-BF13-453D-A76C-3B49D9C85708}"/>
              </a:ext>
            </a:extLst>
          </p:cNvPr>
          <p:cNvSpPr>
            <a:spLocks noGrp="1"/>
          </p:cNvSpPr>
          <p:nvPr>
            <p:ph type="sldNum" sz="quarter" idx="12"/>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
        <p:nvSpPr>
          <p:cNvPr id="8" name="Text Placeholder 2">
            <a:extLst>
              <a:ext uri="{FF2B5EF4-FFF2-40B4-BE49-F238E27FC236}">
                <a16:creationId xmlns:a16="http://schemas.microsoft.com/office/drawing/2014/main" id="{0FC3EC46-D295-425C-8ED2-70D3C94626A0}"/>
              </a:ext>
            </a:extLst>
          </p:cNvPr>
          <p:cNvSpPr>
            <a:spLocks noGrp="1"/>
          </p:cNvSpPr>
          <p:nvPr>
            <p:ph idx="1"/>
          </p:nvPr>
        </p:nvSpPr>
        <p:spPr>
          <a:xfrm>
            <a:off x="457201" y="1137920"/>
            <a:ext cx="8229600" cy="4947920"/>
          </a:xfrm>
          <a:prstGeom prst="rect">
            <a:avLst/>
          </a:prstGeom>
        </p:spPr>
        <p:txBody>
          <a:bodyPr vert="horz" lIns="0" tIns="0" rIns="0" bIns="0" rtlCol="0" anchor="t" anchorCtr="0">
            <a:noAutofit/>
          </a:bodyPr>
          <a:lstStyle>
            <a:lvl1pPr>
              <a:defRPr sz="2000"/>
            </a:lvl1pPr>
            <a:lvl2pPr>
              <a:defRPr sz="1800"/>
            </a:lvl2pPr>
            <a:lvl3pPr>
              <a:defRPr sz="1600"/>
            </a:lvl3pPr>
            <a:lvl4pPr>
              <a:defRPr sz="1400"/>
            </a:lvl4pPr>
            <a:lvl5pPr>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6886126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0" y="1"/>
            <a:ext cx="1787414" cy="6857999"/>
          </a:xfrm>
        </p:spPr>
        <p:txBody>
          <a:bodyPr/>
          <a:lstStyle/>
          <a:p>
            <a:r>
              <a:rPr lang="en-US"/>
              <a:t>Click icon to add picture</a:t>
            </a:r>
            <a:endParaRPr lang="en-IN"/>
          </a:p>
        </p:txBody>
      </p:sp>
      <p:sp>
        <p:nvSpPr>
          <p:cNvPr id="2" name="Title 1"/>
          <p:cNvSpPr>
            <a:spLocks noGrp="1"/>
          </p:cNvSpPr>
          <p:nvPr>
            <p:ph type="title"/>
          </p:nvPr>
        </p:nvSpPr>
        <p:spPr>
          <a:xfrm>
            <a:off x="2020418" y="294200"/>
            <a:ext cx="6665528" cy="590400"/>
          </a:xfrm>
        </p:spPr>
        <p:txBody>
          <a:bodyPr/>
          <a:lstStyle>
            <a:lvl1pPr>
              <a:defRPr sz="2400">
                <a:solidFill>
                  <a:schemeClr val="bg1"/>
                </a:solidFill>
              </a:defRPr>
            </a:lvl1pPr>
          </a:lstStyle>
          <a:p>
            <a:r>
              <a:rPr lang="en-US"/>
              <a:t>Click to edit Master title style</a:t>
            </a:r>
            <a:endParaRPr lang="en-GB" dirty="0"/>
          </a:p>
        </p:txBody>
      </p:sp>
      <p:sp>
        <p:nvSpPr>
          <p:cNvPr id="3" name="Content Placeholder 2"/>
          <p:cNvSpPr>
            <a:spLocks noGrp="1"/>
          </p:cNvSpPr>
          <p:nvPr>
            <p:ph idx="1" hasCustomPrompt="1"/>
          </p:nvPr>
        </p:nvSpPr>
        <p:spPr>
          <a:xfrm>
            <a:off x="2020417" y="1137921"/>
            <a:ext cx="2056091" cy="5018184"/>
          </a:xfrm>
        </p:spPr>
        <p:txBody>
          <a:bodyPr/>
          <a:lstStyle>
            <a:lvl1pPr marL="0" indent="0">
              <a:buNone/>
              <a:defRPr sz="13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4293076" y="1137921"/>
            <a:ext cx="2101787" cy="5018184"/>
          </a:xfrm>
        </p:spPr>
        <p:txBody>
          <a:bodyPr numCol="1"/>
          <a:lstStyle>
            <a:lvl1pPr marL="0" indent="0">
              <a:buNone/>
              <a:defRPr sz="10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23" name="Content Placeholder 2">
            <a:extLst>
              <a:ext uri="{FF2B5EF4-FFF2-40B4-BE49-F238E27FC236}">
                <a16:creationId xmlns:a16="http://schemas.microsoft.com/office/drawing/2014/main" id="{6FF4A6F8-D9C6-4FEE-9324-5200D308BB1F}"/>
              </a:ext>
            </a:extLst>
          </p:cNvPr>
          <p:cNvSpPr>
            <a:spLocks noGrp="1"/>
          </p:cNvSpPr>
          <p:nvPr>
            <p:ph idx="12" hasCustomPrompt="1"/>
          </p:nvPr>
        </p:nvSpPr>
        <p:spPr>
          <a:xfrm>
            <a:off x="6611431" y="1137922"/>
            <a:ext cx="2075369" cy="2796151"/>
          </a:xfrm>
        </p:spPr>
        <p:txBody>
          <a:bodyPr numCol="1"/>
          <a:lstStyle>
            <a:lvl1pPr marL="0" indent="0">
              <a:buNone/>
              <a:defRPr sz="10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19" name="Line 10">
            <a:extLst>
              <a:ext uri="{FF2B5EF4-FFF2-40B4-BE49-F238E27FC236}">
                <a16:creationId xmlns:a16="http://schemas.microsoft.com/office/drawing/2014/main" id="{B63A7CBA-3151-452E-BD2F-D3E65CE1595F}"/>
              </a:ext>
            </a:extLst>
          </p:cNvPr>
          <p:cNvSpPr>
            <a:spLocks noChangeShapeType="1"/>
          </p:cNvSpPr>
          <p:nvPr/>
        </p:nvSpPr>
        <p:spPr bwMode="auto">
          <a:xfrm>
            <a:off x="2020418" y="907750"/>
            <a:ext cx="6665528"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dirty="0">
              <a:solidFill>
                <a:schemeClr val="bg1"/>
              </a:solidFill>
            </a:endParaRPr>
          </a:p>
        </p:txBody>
      </p:sp>
      <p:sp>
        <p:nvSpPr>
          <p:cNvPr id="4" name="Date Placeholder 3">
            <a:extLst>
              <a:ext uri="{FF2B5EF4-FFF2-40B4-BE49-F238E27FC236}">
                <a16:creationId xmlns:a16="http://schemas.microsoft.com/office/drawing/2014/main" id="{50DE1076-97C0-41B2-AAE5-AD919BB2DC2E}"/>
              </a:ext>
            </a:extLst>
          </p:cNvPr>
          <p:cNvSpPr>
            <a:spLocks noGrp="1"/>
          </p:cNvSpPr>
          <p:nvPr>
            <p:ph type="dt" sz="half" idx="13"/>
          </p:nvPr>
        </p:nvSpPr>
        <p:spPr/>
        <p:txBody>
          <a:bodyPr/>
          <a:lstStyle/>
          <a:p>
            <a:fld id="{9084FAA7-3AFB-43A4-9332-55702EEFB6BB}" type="datetime3">
              <a:rPr lang="en-US" smtClean="0"/>
              <a:t>30 October 2023</a:t>
            </a:fld>
            <a:endParaRPr lang="en-IN" dirty="0"/>
          </a:p>
        </p:txBody>
      </p:sp>
      <p:sp>
        <p:nvSpPr>
          <p:cNvPr id="6" name="Footer Placeholder 5">
            <a:extLst>
              <a:ext uri="{FF2B5EF4-FFF2-40B4-BE49-F238E27FC236}">
                <a16:creationId xmlns:a16="http://schemas.microsoft.com/office/drawing/2014/main" id="{6A40DA20-3A42-4B9D-A853-92BEABFB15B7}"/>
              </a:ext>
            </a:extLst>
          </p:cNvPr>
          <p:cNvSpPr>
            <a:spLocks noGrp="1"/>
          </p:cNvSpPr>
          <p:nvPr>
            <p:ph type="ftr" sz="quarter" idx="14"/>
          </p:nvPr>
        </p:nvSpPr>
        <p:spPr/>
        <p:txBody>
          <a:bodyPr/>
          <a:lstStyle/>
          <a:p>
            <a:r>
              <a:rPr lang="en-IN"/>
              <a:t>Presentation title</a:t>
            </a:r>
            <a:endParaRPr lang="en-IN" dirty="0"/>
          </a:p>
        </p:txBody>
      </p:sp>
      <p:sp>
        <p:nvSpPr>
          <p:cNvPr id="7" name="Slide Number Placeholder 6">
            <a:extLst>
              <a:ext uri="{FF2B5EF4-FFF2-40B4-BE49-F238E27FC236}">
                <a16:creationId xmlns:a16="http://schemas.microsoft.com/office/drawing/2014/main" id="{E2C6E24F-B7C3-43FD-BF17-E37070A300DA}"/>
              </a:ext>
            </a:extLst>
          </p:cNvPr>
          <p:cNvSpPr>
            <a:spLocks noGrp="1"/>
          </p:cNvSpPr>
          <p:nvPr>
            <p:ph type="sldNum" sz="quarter" idx="15"/>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31924528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400"/>
          </a:xfrm>
        </p:spPr>
        <p:txBody>
          <a:bodyPr/>
          <a:lstStyle>
            <a:lvl1pPr>
              <a:defRPr sz="2400">
                <a:solidFill>
                  <a:schemeClr val="bg1"/>
                </a:solidFill>
              </a:defRPr>
            </a:lvl1pPr>
          </a:lstStyle>
          <a:p>
            <a:r>
              <a:rPr lang="en-US" dirty="0"/>
              <a:t>Click to edit Master title style</a:t>
            </a:r>
            <a:endParaRPr lang="en-GB" dirty="0"/>
          </a:p>
        </p:txBody>
      </p:sp>
      <p:sp>
        <p:nvSpPr>
          <p:cNvPr id="3" name="Content Placeholder 2"/>
          <p:cNvSpPr>
            <a:spLocks noGrp="1"/>
          </p:cNvSpPr>
          <p:nvPr>
            <p:ph idx="1"/>
          </p:nvPr>
        </p:nvSpPr>
        <p:spPr>
          <a:xfrm>
            <a:off x="457201" y="1137920"/>
            <a:ext cx="6175841" cy="4834800"/>
          </a:xfrm>
        </p:spPr>
        <p:txBody>
          <a:bodyPr/>
          <a:lstStyle>
            <a:lvl1pPr marL="0" indent="0">
              <a:spcBef>
                <a:spcPts val="0"/>
              </a:spcBef>
              <a:buNone/>
              <a:defRPr sz="2000">
                <a:solidFill>
                  <a:schemeClr val="bg1"/>
                </a:solidFill>
              </a:defRPr>
            </a:lvl1pPr>
            <a:lvl2pPr marL="0" indent="0">
              <a:spcBef>
                <a:spcPts val="0"/>
              </a:spcBef>
              <a:buNone/>
              <a:defRPr sz="1800">
                <a:solidFill>
                  <a:schemeClr val="bg1"/>
                </a:solidFill>
              </a:defRPr>
            </a:lvl2pPr>
            <a:lvl3pPr marL="0" indent="0">
              <a:spcBef>
                <a:spcPts val="0"/>
              </a:spcBef>
              <a:buNone/>
              <a:defRPr sz="1600">
                <a:solidFill>
                  <a:schemeClr val="bg1"/>
                </a:solidFill>
              </a:defRPr>
            </a:lvl3pPr>
            <a:lvl4pPr marL="0" indent="0">
              <a:spcBef>
                <a:spcPts val="0"/>
              </a:spcBef>
              <a:buNone/>
              <a:defRPr sz="1400">
                <a:solidFill>
                  <a:schemeClr val="bg1"/>
                </a:solidFill>
              </a:defRPr>
            </a:lvl4pPr>
            <a:lvl5pPr marL="0" indent="0">
              <a:spcBef>
                <a:spcPts val="0"/>
              </a:spcBef>
              <a:buNone/>
              <a:defRPr sz="12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9" name="Line 10">
            <a:extLst>
              <a:ext uri="{FF2B5EF4-FFF2-40B4-BE49-F238E27FC236}">
                <a16:creationId xmlns:a16="http://schemas.microsoft.com/office/drawing/2014/main" id="{CF130104-FAF2-4309-9701-573F37743137}"/>
              </a:ext>
            </a:extLst>
          </p:cNvPr>
          <p:cNvSpPr>
            <a:spLocks noChangeShapeType="1"/>
          </p:cNvSpPr>
          <p:nvPr/>
        </p:nvSpPr>
        <p:spPr bwMode="auto">
          <a:xfrm>
            <a:off x="457200" y="907750"/>
            <a:ext cx="823071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dirty="0">
              <a:solidFill>
                <a:schemeClr val="bg1"/>
              </a:solidFill>
            </a:endParaRPr>
          </a:p>
        </p:txBody>
      </p:sp>
      <p:sp>
        <p:nvSpPr>
          <p:cNvPr id="4" name="Date Placeholder 3">
            <a:extLst>
              <a:ext uri="{FF2B5EF4-FFF2-40B4-BE49-F238E27FC236}">
                <a16:creationId xmlns:a16="http://schemas.microsoft.com/office/drawing/2014/main" id="{D695E81C-0962-435D-B7CC-E9E7007F1F82}"/>
              </a:ext>
            </a:extLst>
          </p:cNvPr>
          <p:cNvSpPr>
            <a:spLocks noGrp="1"/>
          </p:cNvSpPr>
          <p:nvPr>
            <p:ph type="dt" sz="half" idx="10"/>
          </p:nvPr>
        </p:nvSpPr>
        <p:spPr/>
        <p:txBody>
          <a:bodyPr/>
          <a:lstStyle/>
          <a:p>
            <a:fld id="{745F6E5F-2233-44C4-A768-9BC337F9F9CD}" type="datetime3">
              <a:rPr lang="en-US" smtClean="0"/>
              <a:t>30 October 2023</a:t>
            </a:fld>
            <a:endParaRPr lang="en-IN" dirty="0"/>
          </a:p>
        </p:txBody>
      </p:sp>
      <p:sp>
        <p:nvSpPr>
          <p:cNvPr id="5" name="Footer Placeholder 4">
            <a:extLst>
              <a:ext uri="{FF2B5EF4-FFF2-40B4-BE49-F238E27FC236}">
                <a16:creationId xmlns:a16="http://schemas.microsoft.com/office/drawing/2014/main" id="{BBCDD1B3-89EC-47BA-A26E-D040220115C8}"/>
              </a:ext>
            </a:extLst>
          </p:cNvPr>
          <p:cNvSpPr>
            <a:spLocks noGrp="1"/>
          </p:cNvSpPr>
          <p:nvPr>
            <p:ph type="ftr" sz="quarter" idx="11"/>
          </p:nvPr>
        </p:nvSpPr>
        <p:spPr/>
        <p:txBody>
          <a:bodyPr/>
          <a:lstStyle/>
          <a:p>
            <a:r>
              <a:rPr lang="en-IN"/>
              <a:t>Presentation title</a:t>
            </a:r>
            <a:endParaRPr lang="en-IN" dirty="0"/>
          </a:p>
        </p:txBody>
      </p:sp>
      <p:sp>
        <p:nvSpPr>
          <p:cNvPr id="6" name="Slide Number Placeholder 5">
            <a:extLst>
              <a:ext uri="{FF2B5EF4-FFF2-40B4-BE49-F238E27FC236}">
                <a16:creationId xmlns:a16="http://schemas.microsoft.com/office/drawing/2014/main" id="{1E9ACB01-FCA5-4FE1-B210-29952B46CA4F}"/>
              </a:ext>
            </a:extLst>
          </p:cNvPr>
          <p:cNvSpPr>
            <a:spLocks noGrp="1"/>
          </p:cNvSpPr>
          <p:nvPr>
            <p:ph type="sldNum" sz="quarter" idx="12"/>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38601811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4_Standard slide_no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264463" y="2851522"/>
            <a:ext cx="3334113" cy="1202318"/>
          </a:xfrm>
        </p:spPr>
        <p:txBody>
          <a:bodyPr vert="horz" lIns="0" tIns="0" rIns="0" bIns="0" rtlCol="0" anchor="ctr" anchorCtr="0">
            <a:noAutofit/>
          </a:bodyPr>
          <a:lstStyle>
            <a:lvl1pPr marL="0" indent="0">
              <a:buNone/>
              <a:defRPr kumimoji="0" lang="en-IN" sz="2699" b="0" i="0" u="none" strike="noStrike" cap="none" spc="0" normalizeH="0" baseline="0" dirty="0">
                <a:ln>
                  <a:noFill/>
                </a:ln>
                <a:solidFill>
                  <a:schemeClr val="bg1"/>
                </a:solidFill>
                <a:effectLst/>
                <a:uLnTx/>
                <a:uFillTx/>
                <a:latin typeface="EYInterstate Light" panose="02000506000000020004" pitchFamily="2" charset="0"/>
                <a:ea typeface="+mj-ea"/>
                <a:cs typeface="+mj-cs"/>
              </a:defRPr>
            </a:lvl1pPr>
          </a:lstStyle>
          <a:p>
            <a:pPr marL="267319" marR="0" lvl="0" indent="-267319" defTabSz="755512" fontAlgn="auto">
              <a:lnSpc>
                <a:spcPct val="100000"/>
              </a:lnSpc>
              <a:spcBef>
                <a:spcPct val="0"/>
              </a:spcBef>
              <a:spcAft>
                <a:spcPts val="0"/>
              </a:spcAft>
              <a:buClrTx/>
              <a:buSzTx/>
              <a:tabLst/>
            </a:pPr>
            <a:r>
              <a:rPr lang="en-US" dirty="0"/>
              <a:t>Chapter Title</a:t>
            </a:r>
            <a:endParaRPr lang="en-IN" dirty="0"/>
          </a:p>
        </p:txBody>
      </p:sp>
      <p:sp>
        <p:nvSpPr>
          <p:cNvPr id="2" name="Date Placeholder 1">
            <a:extLst>
              <a:ext uri="{FF2B5EF4-FFF2-40B4-BE49-F238E27FC236}">
                <a16:creationId xmlns:a16="http://schemas.microsoft.com/office/drawing/2014/main" id="{5ACF31FF-92C4-4CFE-89C8-231A1B4903B6}"/>
              </a:ext>
            </a:extLst>
          </p:cNvPr>
          <p:cNvSpPr>
            <a:spLocks noGrp="1"/>
          </p:cNvSpPr>
          <p:nvPr>
            <p:ph type="dt" sz="half" idx="11"/>
          </p:nvPr>
        </p:nvSpPr>
        <p:spPr/>
        <p:txBody>
          <a:bodyPr/>
          <a:lstStyle/>
          <a:p>
            <a:fld id="{CADD9D7F-9B4D-4774-AFA3-BCF9232B0532}" type="datetime3">
              <a:rPr lang="en-US" smtClean="0"/>
              <a:t>30 October 2023</a:t>
            </a:fld>
            <a:endParaRPr lang="en-IN" dirty="0"/>
          </a:p>
        </p:txBody>
      </p:sp>
      <p:sp>
        <p:nvSpPr>
          <p:cNvPr id="3" name="Footer Placeholder 2">
            <a:extLst>
              <a:ext uri="{FF2B5EF4-FFF2-40B4-BE49-F238E27FC236}">
                <a16:creationId xmlns:a16="http://schemas.microsoft.com/office/drawing/2014/main" id="{29B72E31-AECD-4259-BF90-99398FE128B6}"/>
              </a:ext>
            </a:extLst>
          </p:cNvPr>
          <p:cNvSpPr>
            <a:spLocks noGrp="1"/>
          </p:cNvSpPr>
          <p:nvPr>
            <p:ph type="ftr" sz="quarter" idx="12"/>
          </p:nvPr>
        </p:nvSpPr>
        <p:spPr/>
        <p:txBody>
          <a:bodyPr/>
          <a:lstStyle/>
          <a:p>
            <a:r>
              <a:rPr lang="en-IN"/>
              <a:t>Presentation title</a:t>
            </a:r>
            <a:endParaRPr lang="en-IN" dirty="0"/>
          </a:p>
        </p:txBody>
      </p:sp>
      <p:sp>
        <p:nvSpPr>
          <p:cNvPr id="4" name="Slide Number Placeholder 3">
            <a:extLst>
              <a:ext uri="{FF2B5EF4-FFF2-40B4-BE49-F238E27FC236}">
                <a16:creationId xmlns:a16="http://schemas.microsoft.com/office/drawing/2014/main" id="{00DE2F2A-9E13-4DC5-89FE-0719F2B171FF}"/>
              </a:ext>
            </a:extLst>
          </p:cNvPr>
          <p:cNvSpPr>
            <a:spLocks noGrp="1"/>
          </p:cNvSpPr>
          <p:nvPr>
            <p:ph type="sldNum" sz="quarter" idx="13"/>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9145512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5_Standard slide_no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264463" y="2851522"/>
            <a:ext cx="3334113" cy="1202318"/>
          </a:xfrm>
        </p:spPr>
        <p:txBody>
          <a:bodyPr vert="horz" lIns="0" tIns="0" rIns="0" bIns="0" rtlCol="0" anchor="ctr" anchorCtr="0">
            <a:noAutofit/>
          </a:bodyPr>
          <a:lstStyle>
            <a:lvl1pPr marL="0" indent="0">
              <a:buNone/>
              <a:defRPr kumimoji="0" lang="en-IN" sz="2699" b="0" i="0" u="none" strike="noStrike" cap="none" spc="0" normalizeH="0" baseline="0" dirty="0">
                <a:ln>
                  <a:noFill/>
                </a:ln>
                <a:solidFill>
                  <a:srgbClr val="FFFFFF"/>
                </a:solidFill>
                <a:effectLst/>
                <a:uLnTx/>
                <a:uFillTx/>
                <a:latin typeface="EYInterstate Light" panose="02000506000000020004" pitchFamily="2" charset="0"/>
                <a:ea typeface="+mj-ea"/>
                <a:cs typeface="+mj-cs"/>
              </a:defRPr>
            </a:lvl1pPr>
          </a:lstStyle>
          <a:p>
            <a:pPr marL="267319" marR="0" lvl="0" indent="-267319" defTabSz="755512" fontAlgn="auto">
              <a:lnSpc>
                <a:spcPct val="100000"/>
              </a:lnSpc>
              <a:spcBef>
                <a:spcPct val="0"/>
              </a:spcBef>
              <a:spcAft>
                <a:spcPts val="0"/>
              </a:spcAft>
              <a:buClrTx/>
              <a:buSzTx/>
              <a:tabLst/>
            </a:pPr>
            <a:r>
              <a:rPr lang="en-US" dirty="0"/>
              <a:t>Chapter Title</a:t>
            </a:r>
            <a:endParaRPr lang="en-IN" dirty="0"/>
          </a:p>
        </p:txBody>
      </p:sp>
      <p:sp>
        <p:nvSpPr>
          <p:cNvPr id="2" name="Date Placeholder 1">
            <a:extLst>
              <a:ext uri="{FF2B5EF4-FFF2-40B4-BE49-F238E27FC236}">
                <a16:creationId xmlns:a16="http://schemas.microsoft.com/office/drawing/2014/main" id="{2B824A25-AAE3-42CE-906A-12D97307C1F3}"/>
              </a:ext>
            </a:extLst>
          </p:cNvPr>
          <p:cNvSpPr>
            <a:spLocks noGrp="1"/>
          </p:cNvSpPr>
          <p:nvPr>
            <p:ph type="dt" sz="half" idx="11"/>
          </p:nvPr>
        </p:nvSpPr>
        <p:spPr/>
        <p:txBody>
          <a:bodyPr/>
          <a:lstStyle/>
          <a:p>
            <a:fld id="{732ED48F-3F98-4183-8923-77129A69963B}" type="datetime3">
              <a:rPr lang="en-US" smtClean="0"/>
              <a:t>30 October 2023</a:t>
            </a:fld>
            <a:endParaRPr lang="en-IN" dirty="0"/>
          </a:p>
        </p:txBody>
      </p:sp>
      <p:sp>
        <p:nvSpPr>
          <p:cNvPr id="3" name="Footer Placeholder 2">
            <a:extLst>
              <a:ext uri="{FF2B5EF4-FFF2-40B4-BE49-F238E27FC236}">
                <a16:creationId xmlns:a16="http://schemas.microsoft.com/office/drawing/2014/main" id="{79DD7A84-5352-4432-83C2-4B3F3BD889AD}"/>
              </a:ext>
            </a:extLst>
          </p:cNvPr>
          <p:cNvSpPr>
            <a:spLocks noGrp="1"/>
          </p:cNvSpPr>
          <p:nvPr>
            <p:ph type="ftr" sz="quarter" idx="12"/>
          </p:nvPr>
        </p:nvSpPr>
        <p:spPr/>
        <p:txBody>
          <a:bodyPr/>
          <a:lstStyle/>
          <a:p>
            <a:r>
              <a:rPr lang="en-IN"/>
              <a:t>Presentation title</a:t>
            </a:r>
            <a:endParaRPr lang="en-IN" dirty="0"/>
          </a:p>
        </p:txBody>
      </p:sp>
      <p:sp>
        <p:nvSpPr>
          <p:cNvPr id="4" name="Slide Number Placeholder 3">
            <a:extLst>
              <a:ext uri="{FF2B5EF4-FFF2-40B4-BE49-F238E27FC236}">
                <a16:creationId xmlns:a16="http://schemas.microsoft.com/office/drawing/2014/main" id="{3F5019A7-134D-49ED-8707-807B58B2E5DF}"/>
              </a:ext>
            </a:extLst>
          </p:cNvPr>
          <p:cNvSpPr>
            <a:spLocks noGrp="1"/>
          </p:cNvSpPr>
          <p:nvPr>
            <p:ph type="sldNum" sz="quarter" idx="13"/>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28886701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2_Standard slide_no bullets">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28F8CDB-776D-4811-AE2C-217236ECDECA}"/>
              </a:ext>
            </a:extLst>
          </p:cNvPr>
          <p:cNvSpPr>
            <a:spLocks noGrp="1"/>
          </p:cNvSpPr>
          <p:nvPr>
            <p:ph type="pic" sz="quarter" idx="12"/>
          </p:nvPr>
        </p:nvSpPr>
        <p:spPr>
          <a:xfrm>
            <a:off x="4667954" y="0"/>
            <a:ext cx="4476046" cy="6858000"/>
          </a:xfrm>
        </p:spPr>
        <p:txBody>
          <a:bodyPr/>
          <a:lstStyle/>
          <a:p>
            <a:r>
              <a:rPr lang="en-US"/>
              <a:t>Click icon to add picture</a:t>
            </a:r>
            <a:endParaRPr lang="en-IN"/>
          </a:p>
        </p:txBody>
      </p:sp>
      <p:sp>
        <p:nvSpPr>
          <p:cNvPr id="5" name="Text Placeholder 4">
            <a:extLst>
              <a:ext uri="{FF2B5EF4-FFF2-40B4-BE49-F238E27FC236}">
                <a16:creationId xmlns:a16="http://schemas.microsoft.com/office/drawing/2014/main" id="{626E96BA-E9E4-496B-8CA5-6DA27B8AD7E4}"/>
              </a:ext>
            </a:extLst>
          </p:cNvPr>
          <p:cNvSpPr>
            <a:spLocks noGrp="1"/>
          </p:cNvSpPr>
          <p:nvPr>
            <p:ph type="body" sz="quarter" idx="10" hasCustomPrompt="1"/>
          </p:nvPr>
        </p:nvSpPr>
        <p:spPr>
          <a:xfrm>
            <a:off x="277135" y="2578743"/>
            <a:ext cx="3401698" cy="1055708"/>
          </a:xfrm>
        </p:spPr>
        <p:txBody>
          <a:bodyPr/>
          <a:lstStyle>
            <a:lvl1pPr marL="0" indent="0">
              <a:buNone/>
              <a:defRPr sz="2249"/>
            </a:lvl1pPr>
          </a:lstStyle>
          <a:p>
            <a:pPr lvl="0"/>
            <a:r>
              <a:rPr lang="en-IN" dirty="0"/>
              <a:t>Chapter Title</a:t>
            </a:r>
          </a:p>
          <a:p>
            <a:pPr lvl="0"/>
            <a:r>
              <a:rPr lang="en-IN" dirty="0"/>
              <a:t>EY Interstate Light</a:t>
            </a:r>
          </a:p>
        </p:txBody>
      </p:sp>
      <p:sp>
        <p:nvSpPr>
          <p:cNvPr id="14" name="Text Placeholder 4">
            <a:extLst>
              <a:ext uri="{FF2B5EF4-FFF2-40B4-BE49-F238E27FC236}">
                <a16:creationId xmlns:a16="http://schemas.microsoft.com/office/drawing/2014/main" id="{1173C8A3-BA2F-497B-A214-45B02D73AF20}"/>
              </a:ext>
            </a:extLst>
          </p:cNvPr>
          <p:cNvSpPr>
            <a:spLocks noGrp="1"/>
          </p:cNvSpPr>
          <p:nvPr>
            <p:ph type="body" sz="quarter" idx="11" hasCustomPrompt="1"/>
          </p:nvPr>
        </p:nvSpPr>
        <p:spPr>
          <a:xfrm>
            <a:off x="277135" y="3840384"/>
            <a:ext cx="3401698" cy="1055708"/>
          </a:xfrm>
        </p:spPr>
        <p:txBody>
          <a:bodyPr/>
          <a:lstStyle>
            <a:lvl1pPr marL="0" indent="0">
              <a:buNone/>
              <a:defRPr sz="1199"/>
            </a:lvl1pPr>
          </a:lstStyle>
          <a:p>
            <a:pPr lvl="0"/>
            <a:r>
              <a:rPr lang="en-IN" dirty="0"/>
              <a:t>text</a:t>
            </a:r>
          </a:p>
        </p:txBody>
      </p:sp>
      <p:sp>
        <p:nvSpPr>
          <p:cNvPr id="2" name="Date Placeholder 1">
            <a:extLst>
              <a:ext uri="{FF2B5EF4-FFF2-40B4-BE49-F238E27FC236}">
                <a16:creationId xmlns:a16="http://schemas.microsoft.com/office/drawing/2014/main" id="{18DA49F8-A774-4DD1-8745-65E01AB0472C}"/>
              </a:ext>
            </a:extLst>
          </p:cNvPr>
          <p:cNvSpPr>
            <a:spLocks noGrp="1"/>
          </p:cNvSpPr>
          <p:nvPr>
            <p:ph type="dt" sz="half" idx="13"/>
          </p:nvPr>
        </p:nvSpPr>
        <p:spPr/>
        <p:txBody>
          <a:bodyPr/>
          <a:lstStyle/>
          <a:p>
            <a:fld id="{49C3679E-CE99-4385-8BD0-1A1175D70D1E}" type="datetime3">
              <a:rPr lang="en-US" smtClean="0"/>
              <a:t>30 October 2023</a:t>
            </a:fld>
            <a:endParaRPr lang="en-IN" dirty="0"/>
          </a:p>
        </p:txBody>
      </p:sp>
      <p:sp>
        <p:nvSpPr>
          <p:cNvPr id="3" name="Footer Placeholder 2">
            <a:extLst>
              <a:ext uri="{FF2B5EF4-FFF2-40B4-BE49-F238E27FC236}">
                <a16:creationId xmlns:a16="http://schemas.microsoft.com/office/drawing/2014/main" id="{94C0F4CC-50C9-4C20-A16A-91535919DC96}"/>
              </a:ext>
            </a:extLst>
          </p:cNvPr>
          <p:cNvSpPr>
            <a:spLocks noGrp="1"/>
          </p:cNvSpPr>
          <p:nvPr>
            <p:ph type="ftr" sz="quarter" idx="14"/>
          </p:nvPr>
        </p:nvSpPr>
        <p:spPr/>
        <p:txBody>
          <a:bodyPr/>
          <a:lstStyle/>
          <a:p>
            <a:r>
              <a:rPr lang="en-IN"/>
              <a:t>Presentation title</a:t>
            </a:r>
            <a:endParaRPr lang="en-IN" dirty="0"/>
          </a:p>
        </p:txBody>
      </p:sp>
      <p:sp>
        <p:nvSpPr>
          <p:cNvPr id="4" name="Slide Number Placeholder 3">
            <a:extLst>
              <a:ext uri="{FF2B5EF4-FFF2-40B4-BE49-F238E27FC236}">
                <a16:creationId xmlns:a16="http://schemas.microsoft.com/office/drawing/2014/main" id="{C553C557-8F9C-4613-8095-373D3EE80520}"/>
              </a:ext>
            </a:extLst>
          </p:cNvPr>
          <p:cNvSpPr>
            <a:spLocks noGrp="1"/>
          </p:cNvSpPr>
          <p:nvPr>
            <p:ph type="sldNum" sz="quarter" idx="15"/>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32512869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400"/>
          </a:xfrm>
        </p:spPr>
        <p:txBody>
          <a:bodyPr/>
          <a:lstStyle>
            <a:lvl1pPr>
              <a:defRPr sz="2400">
                <a:solidFill>
                  <a:schemeClr val="bg1"/>
                </a:solidFill>
              </a:defRPr>
            </a:lvl1pPr>
          </a:lstStyle>
          <a:p>
            <a:r>
              <a:rPr lang="en-US" dirty="0"/>
              <a:t>Click to edit Master title style</a:t>
            </a:r>
            <a:endParaRPr lang="en-GB" dirty="0"/>
          </a:p>
        </p:txBody>
      </p:sp>
      <p:sp>
        <p:nvSpPr>
          <p:cNvPr id="5" name="Table Placeholder 4">
            <a:extLst>
              <a:ext uri="{FF2B5EF4-FFF2-40B4-BE49-F238E27FC236}">
                <a16:creationId xmlns:a16="http://schemas.microsoft.com/office/drawing/2014/main" id="{95A2BE92-ABF7-4A82-BC35-00F28F500FED}"/>
              </a:ext>
            </a:extLst>
          </p:cNvPr>
          <p:cNvSpPr>
            <a:spLocks noGrp="1"/>
          </p:cNvSpPr>
          <p:nvPr>
            <p:ph type="tbl" sz="quarter" idx="10"/>
          </p:nvPr>
        </p:nvSpPr>
        <p:spPr>
          <a:xfrm>
            <a:off x="457200" y="1137921"/>
            <a:ext cx="3716193" cy="4267457"/>
          </a:xfrm>
        </p:spPr>
        <p:txBody>
          <a:bodyPr/>
          <a:lstStyle/>
          <a:p>
            <a:r>
              <a:rPr lang="en-US"/>
              <a:t>Click icon to add table</a:t>
            </a:r>
            <a:endParaRPr lang="en-IN"/>
          </a:p>
        </p:txBody>
      </p:sp>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5541864" y="3813288"/>
            <a:ext cx="2315750" cy="180000"/>
          </a:xfrm>
        </p:spPr>
        <p:txBody>
          <a:bodyPr/>
          <a:lstStyle>
            <a:lvl1pPr marL="0" indent="0">
              <a:buNone/>
              <a:defRPr sz="900">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5541864" y="4055931"/>
            <a:ext cx="2315750" cy="180000"/>
          </a:xfrm>
        </p:spPr>
        <p:txBody>
          <a:bodyPr/>
          <a:lstStyle>
            <a:lvl1pPr marL="0" indent="0">
              <a:buNone/>
              <a:defRPr sz="900">
                <a:solidFill>
                  <a:schemeClr val="bg1"/>
                </a:solidFill>
              </a:defRPr>
            </a:lvl1pPr>
          </a:lstStyle>
          <a:p>
            <a:pPr lvl="0"/>
            <a:r>
              <a:rPr lang="en-US" dirty="0"/>
              <a:t>Job Title to go here</a:t>
            </a:r>
            <a:endParaRPr lang="en-GB" dirty="0"/>
          </a:p>
        </p:txBody>
      </p:sp>
      <p:sp>
        <p:nvSpPr>
          <p:cNvPr id="9" name="Text Placeholder 8">
            <a:extLst>
              <a:ext uri="{FF2B5EF4-FFF2-40B4-BE49-F238E27FC236}">
                <a16:creationId xmlns:a16="http://schemas.microsoft.com/office/drawing/2014/main" id="{5DB83DAE-9FEB-4E9C-85BA-A34BD239275A}"/>
              </a:ext>
            </a:extLst>
          </p:cNvPr>
          <p:cNvSpPr>
            <a:spLocks noGrp="1"/>
          </p:cNvSpPr>
          <p:nvPr>
            <p:ph type="body" sz="quarter" idx="17" hasCustomPrompt="1"/>
          </p:nvPr>
        </p:nvSpPr>
        <p:spPr>
          <a:xfrm>
            <a:off x="4589866" y="1137921"/>
            <a:ext cx="4096935" cy="373807"/>
          </a:xfrm>
        </p:spPr>
        <p:txBody>
          <a:bodyPr/>
          <a:lstStyle>
            <a:lvl1pPr marL="0" indent="0">
              <a:buNone/>
              <a:defRPr/>
            </a:lvl1pPr>
          </a:lstStyle>
          <a:p>
            <a:pPr lvl="0"/>
            <a:r>
              <a:rPr lang="en-US" dirty="0"/>
              <a:t>Key Takeaways</a:t>
            </a:r>
          </a:p>
        </p:txBody>
      </p:sp>
      <p:sp>
        <p:nvSpPr>
          <p:cNvPr id="15" name="Text Placeholder 8">
            <a:extLst>
              <a:ext uri="{FF2B5EF4-FFF2-40B4-BE49-F238E27FC236}">
                <a16:creationId xmlns:a16="http://schemas.microsoft.com/office/drawing/2014/main" id="{C1ABE303-7041-4312-AD03-0E872AEF99BE}"/>
              </a:ext>
            </a:extLst>
          </p:cNvPr>
          <p:cNvSpPr>
            <a:spLocks noGrp="1"/>
          </p:cNvSpPr>
          <p:nvPr>
            <p:ph type="body" sz="quarter" idx="18" hasCustomPrompt="1"/>
          </p:nvPr>
        </p:nvSpPr>
        <p:spPr>
          <a:xfrm>
            <a:off x="4589866" y="1635009"/>
            <a:ext cx="4096935" cy="1611554"/>
          </a:xfrm>
        </p:spPr>
        <p:txBody>
          <a:bodyPr/>
          <a:lstStyle>
            <a:lvl1pPr marL="0" indent="0">
              <a:buNone/>
              <a:defRPr sz="1199"/>
            </a:lvl1pPr>
          </a:lstStyle>
          <a:p>
            <a:pPr lvl="0"/>
            <a:r>
              <a:rPr lang="en-US" dirty="0"/>
              <a:t>Content EY Interstate Light, 12pt, Lorem ipsum dolor, 12pt, </a:t>
            </a:r>
            <a:r>
              <a:rPr lang="en-US" dirty="0" err="1"/>
              <a:t>Utinam</a:t>
            </a:r>
            <a:r>
              <a:rPr lang="en-US" dirty="0"/>
              <a:t> </a:t>
            </a:r>
            <a:r>
              <a:rPr lang="en-US" dirty="0" err="1"/>
              <a:t>nonumy</a:t>
            </a:r>
            <a:r>
              <a:rPr lang="en-US" dirty="0"/>
              <a:t> </a:t>
            </a:r>
            <a:r>
              <a:rPr lang="en-US" dirty="0" err="1"/>
              <a:t>abhorreant</a:t>
            </a:r>
            <a:r>
              <a:rPr lang="en-US" dirty="0"/>
              <a:t> </a:t>
            </a:r>
            <a:r>
              <a:rPr lang="en-US" dirty="0" err="1"/>
              <a:t>sead</a:t>
            </a:r>
            <a:r>
              <a:rPr lang="en-US" dirty="0"/>
              <a:t>. </a:t>
            </a:r>
            <a:r>
              <a:rPr lang="en-US" dirty="0" err="1"/>
              <a:t>Putant</a:t>
            </a:r>
            <a:r>
              <a:rPr lang="en-US" dirty="0"/>
              <a:t> </a:t>
            </a:r>
            <a:r>
              <a:rPr lang="en-US" dirty="0" err="1"/>
              <a:t>probatus</a:t>
            </a:r>
            <a:r>
              <a:rPr lang="en-US" dirty="0"/>
              <a:t> id vis, ad his </a:t>
            </a:r>
            <a:r>
              <a:rPr lang="en-US" dirty="0" err="1"/>
              <a:t>meis</a:t>
            </a:r>
            <a:r>
              <a:rPr lang="en-US" dirty="0"/>
              <a:t> </a:t>
            </a:r>
            <a:r>
              <a:rPr lang="en-US" dirty="0" err="1"/>
              <a:t>habemus</a:t>
            </a:r>
            <a:r>
              <a:rPr lang="en-US" dirty="0"/>
              <a:t> </a:t>
            </a:r>
            <a:r>
              <a:rPr lang="en-US" dirty="0" err="1"/>
              <a:t>repudiare</a:t>
            </a:r>
            <a:r>
              <a:rPr lang="en-US" dirty="0"/>
              <a:t>, has an </a:t>
            </a:r>
            <a:r>
              <a:rPr lang="en-US" dirty="0" err="1"/>
              <a:t>pericula</a:t>
            </a:r>
            <a:r>
              <a:rPr lang="en-US" dirty="0"/>
              <a:t> </a:t>
            </a:r>
            <a:r>
              <a:rPr lang="en-US" dirty="0" err="1"/>
              <a:t>tractatos</a:t>
            </a:r>
            <a:r>
              <a:rPr lang="en-US" dirty="0"/>
              <a:t>. </a:t>
            </a:r>
            <a:r>
              <a:rPr lang="en-US" dirty="0" err="1"/>
              <a:t>Nec</a:t>
            </a:r>
            <a:r>
              <a:rPr lang="en-US" dirty="0"/>
              <a:t> </a:t>
            </a:r>
            <a:r>
              <a:rPr lang="en-US" dirty="0" err="1"/>
              <a:t>debitis</a:t>
            </a:r>
            <a:r>
              <a:rPr lang="en-US" dirty="0"/>
              <a:t> </a:t>
            </a:r>
            <a:r>
              <a:rPr lang="en-US" dirty="0" err="1"/>
              <a:t>dissentias</a:t>
            </a:r>
            <a:r>
              <a:rPr lang="en-US" dirty="0"/>
              <a:t> ad. </a:t>
            </a:r>
            <a:r>
              <a:rPr lang="en-US" dirty="0" err="1"/>
              <a:t>Patrioque</a:t>
            </a:r>
            <a:r>
              <a:rPr lang="en-US" dirty="0"/>
              <a:t> </a:t>
            </a:r>
            <a:r>
              <a:rPr lang="en-US" dirty="0" err="1"/>
              <a:t>voluptatum</a:t>
            </a:r>
            <a:r>
              <a:rPr lang="en-US" dirty="0"/>
              <a:t> </a:t>
            </a:r>
            <a:r>
              <a:rPr lang="en-US" dirty="0" err="1"/>
              <a:t>sed</a:t>
            </a:r>
            <a:r>
              <a:rPr lang="en-US" dirty="0"/>
              <a:t> ex, id </a:t>
            </a:r>
            <a:r>
              <a:rPr lang="en-US" dirty="0" err="1"/>
              <a:t>admodum</a:t>
            </a:r>
            <a:r>
              <a:rPr lang="en-US" dirty="0"/>
              <a:t>.</a:t>
            </a:r>
          </a:p>
          <a:p>
            <a:pPr lvl="0"/>
            <a:endParaRPr lang="en-US" dirty="0"/>
          </a:p>
        </p:txBody>
      </p:sp>
      <p:sp>
        <p:nvSpPr>
          <p:cNvPr id="20" name="Line 10">
            <a:extLst>
              <a:ext uri="{FF2B5EF4-FFF2-40B4-BE49-F238E27FC236}">
                <a16:creationId xmlns:a16="http://schemas.microsoft.com/office/drawing/2014/main" id="{B69EB865-6B86-419B-923C-F7DDC68C9C66}"/>
              </a:ext>
            </a:extLst>
          </p:cNvPr>
          <p:cNvSpPr>
            <a:spLocks noChangeShapeType="1"/>
          </p:cNvSpPr>
          <p:nvPr/>
        </p:nvSpPr>
        <p:spPr bwMode="auto">
          <a:xfrm>
            <a:off x="457200" y="907750"/>
            <a:ext cx="823071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dirty="0">
              <a:solidFill>
                <a:schemeClr val="bg1"/>
              </a:solidFill>
            </a:endParaRPr>
          </a:p>
        </p:txBody>
      </p:sp>
      <p:sp>
        <p:nvSpPr>
          <p:cNvPr id="17" name="Picture Placeholder 19">
            <a:extLst>
              <a:ext uri="{FF2B5EF4-FFF2-40B4-BE49-F238E27FC236}">
                <a16:creationId xmlns:a16="http://schemas.microsoft.com/office/drawing/2014/main" id="{70E81591-07D5-438D-AAD4-4B9A889F4483}"/>
              </a:ext>
            </a:extLst>
          </p:cNvPr>
          <p:cNvSpPr>
            <a:spLocks noGrp="1"/>
          </p:cNvSpPr>
          <p:nvPr>
            <p:ph type="pic" sz="quarter" idx="16"/>
          </p:nvPr>
        </p:nvSpPr>
        <p:spPr>
          <a:xfrm>
            <a:off x="4589864" y="3578084"/>
            <a:ext cx="777600" cy="778959"/>
          </a:xfrm>
          <a:prstGeom prst="ellipse">
            <a:avLst/>
          </a:prstGeom>
        </p:spPr>
        <p:txBody>
          <a:bodyPr anchor="ctr"/>
          <a:lstStyle>
            <a:lvl1pPr marL="0" indent="0" algn="ctr">
              <a:buNone/>
              <a:defRPr sz="675">
                <a:solidFill>
                  <a:schemeClr val="bg1"/>
                </a:solidFill>
              </a:defRPr>
            </a:lvl1pPr>
          </a:lstStyle>
          <a:p>
            <a:r>
              <a:rPr lang="en-US"/>
              <a:t>Click icon to add picture</a:t>
            </a:r>
            <a:endParaRPr lang="en-GB" dirty="0"/>
          </a:p>
        </p:txBody>
      </p:sp>
      <p:sp>
        <p:nvSpPr>
          <p:cNvPr id="3" name="Date Placeholder 2">
            <a:extLst>
              <a:ext uri="{FF2B5EF4-FFF2-40B4-BE49-F238E27FC236}">
                <a16:creationId xmlns:a16="http://schemas.microsoft.com/office/drawing/2014/main" id="{DB440ECC-CB43-49D3-ABF3-A5F4F308E7E2}"/>
              </a:ext>
            </a:extLst>
          </p:cNvPr>
          <p:cNvSpPr>
            <a:spLocks noGrp="1"/>
          </p:cNvSpPr>
          <p:nvPr>
            <p:ph type="dt" sz="half" idx="19"/>
          </p:nvPr>
        </p:nvSpPr>
        <p:spPr/>
        <p:txBody>
          <a:bodyPr/>
          <a:lstStyle/>
          <a:p>
            <a:fld id="{08E4C5DD-8E03-4FAA-8921-CB640E00BA12}" type="datetime3">
              <a:rPr lang="en-US" smtClean="0"/>
              <a:t>30 October 2023</a:t>
            </a:fld>
            <a:endParaRPr lang="en-IN" dirty="0"/>
          </a:p>
        </p:txBody>
      </p:sp>
      <p:sp>
        <p:nvSpPr>
          <p:cNvPr id="4" name="Footer Placeholder 3">
            <a:extLst>
              <a:ext uri="{FF2B5EF4-FFF2-40B4-BE49-F238E27FC236}">
                <a16:creationId xmlns:a16="http://schemas.microsoft.com/office/drawing/2014/main" id="{A4279E38-5A0D-4584-B4BB-113C1A4C50C4}"/>
              </a:ext>
            </a:extLst>
          </p:cNvPr>
          <p:cNvSpPr>
            <a:spLocks noGrp="1"/>
          </p:cNvSpPr>
          <p:nvPr>
            <p:ph type="ftr" sz="quarter" idx="20"/>
          </p:nvPr>
        </p:nvSpPr>
        <p:spPr/>
        <p:txBody>
          <a:bodyPr/>
          <a:lstStyle/>
          <a:p>
            <a:r>
              <a:rPr lang="en-IN"/>
              <a:t>Presentation title</a:t>
            </a:r>
            <a:endParaRPr lang="en-IN" dirty="0"/>
          </a:p>
        </p:txBody>
      </p:sp>
      <p:sp>
        <p:nvSpPr>
          <p:cNvPr id="6" name="Slide Number Placeholder 5">
            <a:extLst>
              <a:ext uri="{FF2B5EF4-FFF2-40B4-BE49-F238E27FC236}">
                <a16:creationId xmlns:a16="http://schemas.microsoft.com/office/drawing/2014/main" id="{BE3F8B89-1ED7-4BD8-90B0-47F3DF32AD7E}"/>
              </a:ext>
            </a:extLst>
          </p:cNvPr>
          <p:cNvSpPr>
            <a:spLocks noGrp="1"/>
          </p:cNvSpPr>
          <p:nvPr>
            <p:ph type="sldNum" sz="quarter" idx="21"/>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285291946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Standard slide_Quotes">
    <p:spTree>
      <p:nvGrpSpPr>
        <p:cNvPr id="1" name=""/>
        <p:cNvGrpSpPr/>
        <p:nvPr/>
      </p:nvGrpSpPr>
      <p:grpSpPr>
        <a:xfrm>
          <a:off x="0" y="0"/>
          <a:ext cx="0" cy="0"/>
          <a:chOff x="0" y="0"/>
          <a:chExt cx="0" cy="0"/>
        </a:xfrm>
      </p:grpSpPr>
      <p:grpSp>
        <p:nvGrpSpPr>
          <p:cNvPr id="7" name="Group 4">
            <a:extLst>
              <a:ext uri="{FF2B5EF4-FFF2-40B4-BE49-F238E27FC236}">
                <a16:creationId xmlns:a16="http://schemas.microsoft.com/office/drawing/2014/main" id="{54B0064F-CA12-4F8F-B694-23C41AD0F16D}"/>
              </a:ext>
            </a:extLst>
          </p:cNvPr>
          <p:cNvGrpSpPr>
            <a:grpSpLocks noChangeAspect="1"/>
          </p:cNvGrpSpPr>
          <p:nvPr userDrawn="1"/>
        </p:nvGrpSpPr>
        <p:grpSpPr bwMode="auto">
          <a:xfrm>
            <a:off x="8284464" y="6327648"/>
            <a:ext cx="402336" cy="412867"/>
            <a:chOff x="7110" y="4004"/>
            <a:chExt cx="191" cy="196"/>
          </a:xfrm>
        </p:grpSpPr>
        <p:sp>
          <p:nvSpPr>
            <p:cNvPr id="8" name="Freeform 5">
              <a:extLst>
                <a:ext uri="{FF2B5EF4-FFF2-40B4-BE49-F238E27FC236}">
                  <a16:creationId xmlns:a16="http://schemas.microsoft.com/office/drawing/2014/main" id="{F93F004B-02B9-4455-A020-115CFB37BEEC}"/>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 name="Freeform 6">
              <a:extLst>
                <a:ext uri="{FF2B5EF4-FFF2-40B4-BE49-F238E27FC236}">
                  <a16:creationId xmlns:a16="http://schemas.microsoft.com/office/drawing/2014/main" id="{19F4E2CA-BA89-47F8-8C68-7CACFBAF8226}"/>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 name="Freeform 7">
              <a:extLst>
                <a:ext uri="{FF2B5EF4-FFF2-40B4-BE49-F238E27FC236}">
                  <a16:creationId xmlns:a16="http://schemas.microsoft.com/office/drawing/2014/main" id="{32993525-96BF-457D-86C8-A5E217C20BFF}"/>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6" name="Date Placeholder 2">
            <a:extLst>
              <a:ext uri="{FF2B5EF4-FFF2-40B4-BE49-F238E27FC236}">
                <a16:creationId xmlns:a16="http://schemas.microsoft.com/office/drawing/2014/main" id="{D8973D65-036E-4D65-AAA3-1427C4AA0C9B}"/>
              </a:ext>
            </a:extLst>
          </p:cNvPr>
          <p:cNvSpPr>
            <a:spLocks noGrp="1"/>
          </p:cNvSpPr>
          <p:nvPr>
            <p:ph type="dt" sz="half" idx="19"/>
          </p:nvPr>
        </p:nvSpPr>
        <p:spPr>
          <a:xfrm>
            <a:off x="1892301" y="6516456"/>
            <a:ext cx="1191258" cy="180000"/>
          </a:xfrm>
        </p:spPr>
        <p:txBody>
          <a:bodyPr/>
          <a:lstStyle>
            <a:lvl1pPr>
              <a:defRPr>
                <a:solidFill>
                  <a:schemeClr val="tx1"/>
                </a:solidFill>
              </a:defRPr>
            </a:lvl1pPr>
          </a:lstStyle>
          <a:p>
            <a:fld id="{08E4C5DD-8E03-4FAA-8921-CB640E00BA12}" type="datetime3">
              <a:rPr lang="en-US" smtClean="0"/>
              <a:pPr/>
              <a:t>30 October 2023</a:t>
            </a:fld>
            <a:endParaRPr lang="en-US" dirty="0"/>
          </a:p>
        </p:txBody>
      </p:sp>
      <p:sp>
        <p:nvSpPr>
          <p:cNvPr id="11" name="Footer Placeholder 3">
            <a:extLst>
              <a:ext uri="{FF2B5EF4-FFF2-40B4-BE49-F238E27FC236}">
                <a16:creationId xmlns:a16="http://schemas.microsoft.com/office/drawing/2014/main" id="{E9711A3A-DB5C-4C5F-BF5A-7DBDD6EFF607}"/>
              </a:ext>
            </a:extLst>
          </p:cNvPr>
          <p:cNvSpPr>
            <a:spLocks noGrp="1"/>
          </p:cNvSpPr>
          <p:nvPr>
            <p:ph type="ftr" sz="quarter" idx="20"/>
          </p:nvPr>
        </p:nvSpPr>
        <p:spPr>
          <a:xfrm>
            <a:off x="3321561" y="6516456"/>
            <a:ext cx="3086100" cy="180000"/>
          </a:xfrm>
        </p:spPr>
        <p:txBody>
          <a:bodyPr/>
          <a:lstStyle>
            <a:lvl1pPr>
              <a:defRPr>
                <a:solidFill>
                  <a:schemeClr val="tx1"/>
                </a:solidFill>
              </a:defRPr>
            </a:lvl1pPr>
          </a:lstStyle>
          <a:p>
            <a:r>
              <a:rPr lang="en-US" dirty="0"/>
              <a:t>Presentation title</a:t>
            </a:r>
          </a:p>
        </p:txBody>
      </p:sp>
      <p:sp>
        <p:nvSpPr>
          <p:cNvPr id="12" name="Slide Number Placeholder 5">
            <a:extLst>
              <a:ext uri="{FF2B5EF4-FFF2-40B4-BE49-F238E27FC236}">
                <a16:creationId xmlns:a16="http://schemas.microsoft.com/office/drawing/2014/main" id="{B40A4236-AC64-456A-B3F9-BED410655701}"/>
              </a:ext>
            </a:extLst>
          </p:cNvPr>
          <p:cNvSpPr>
            <a:spLocks noGrp="1"/>
          </p:cNvSpPr>
          <p:nvPr>
            <p:ph type="sldNum" sz="quarter" idx="21"/>
          </p:nvPr>
        </p:nvSpPr>
        <p:spPr>
          <a:xfrm>
            <a:off x="363093" y="6516456"/>
            <a:ext cx="663066" cy="180000"/>
          </a:xfrm>
        </p:spPr>
        <p:txBody>
          <a:bodyPr/>
          <a:lstStyle>
            <a:lvl1pPr>
              <a:defRPr>
                <a:solidFill>
                  <a:schemeClr val="tx1"/>
                </a:solidFill>
              </a:defRPr>
            </a:lvl1p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33601810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Standard slide_Quotes">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607F99-5C2B-4FC6-A3DF-23E011C8426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
        <p:nvSpPr>
          <p:cNvPr id="7" name="Text Placeholder 11">
            <a:extLst>
              <a:ext uri="{FF2B5EF4-FFF2-40B4-BE49-F238E27FC236}">
                <a16:creationId xmlns:a16="http://schemas.microsoft.com/office/drawing/2014/main" id="{8FBE9395-9BF1-4306-9F29-1F8E92C9F8DB}"/>
              </a:ext>
            </a:extLst>
          </p:cNvPr>
          <p:cNvSpPr txBox="1">
            <a:spLocks/>
          </p:cNvSpPr>
          <p:nvPr userDrawn="1"/>
        </p:nvSpPr>
        <p:spPr>
          <a:xfrm>
            <a:off x="375751" y="1488927"/>
            <a:ext cx="2338388" cy="858838"/>
          </a:xfrm>
          <a:prstGeom prst="rect">
            <a:avLst/>
          </a:prstGeom>
        </p:spPr>
        <p:txBody>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1200" dirty="0">
                <a:solidFill>
                  <a:schemeClr val="tx2"/>
                </a:solidFill>
                <a:latin typeface="Georgia" panose="02040502050405020303" pitchFamily="18" charset="0"/>
              </a:rPr>
              <a:t>“</a:t>
            </a:r>
          </a:p>
        </p:txBody>
      </p:sp>
      <p:sp>
        <p:nvSpPr>
          <p:cNvPr id="8" name="Text Placeholder 6">
            <a:extLst>
              <a:ext uri="{FF2B5EF4-FFF2-40B4-BE49-F238E27FC236}">
                <a16:creationId xmlns:a16="http://schemas.microsoft.com/office/drawing/2014/main" id="{87DD12F9-AC78-4784-A2C0-5FB6EC5AA315}"/>
              </a:ext>
            </a:extLst>
          </p:cNvPr>
          <p:cNvSpPr>
            <a:spLocks noGrp="1"/>
          </p:cNvSpPr>
          <p:nvPr>
            <p:ph type="body" sz="quarter" idx="10"/>
          </p:nvPr>
        </p:nvSpPr>
        <p:spPr>
          <a:xfrm>
            <a:off x="411750" y="2526765"/>
            <a:ext cx="5292000" cy="1800000"/>
          </a:xfrm>
        </p:spPr>
        <p:txBody>
          <a:bodyPr lIns="90000" tIns="46800" rIns="90000" bIns="46800"/>
          <a:lstStyle>
            <a:lvl1pPr marL="0" indent="0">
              <a:buNone/>
              <a:defRPr lang="en-US" sz="2800" dirty="0" smtClean="0">
                <a:latin typeface="Georgia" panose="02040502050405020303" pitchFamily="18" charset="0"/>
              </a:defRPr>
            </a:lvl1pPr>
          </a:lstStyle>
          <a:p>
            <a:pPr marL="356616" lvl="0" indent="-356616">
              <a:spcBef>
                <a:spcPts val="0"/>
              </a:spcBef>
            </a:pPr>
            <a:r>
              <a:rPr lang="en-US" dirty="0"/>
              <a:t>Edit Master text styles</a:t>
            </a:r>
          </a:p>
        </p:txBody>
      </p:sp>
      <p:sp>
        <p:nvSpPr>
          <p:cNvPr id="9" name="Text Placeholder 6">
            <a:extLst>
              <a:ext uri="{FF2B5EF4-FFF2-40B4-BE49-F238E27FC236}">
                <a16:creationId xmlns:a16="http://schemas.microsoft.com/office/drawing/2014/main" id="{3BB2527F-4DCE-4CB5-A96D-2E432FD5A07B}"/>
              </a:ext>
            </a:extLst>
          </p:cNvPr>
          <p:cNvSpPr>
            <a:spLocks noGrp="1"/>
          </p:cNvSpPr>
          <p:nvPr>
            <p:ph type="body" sz="quarter" idx="11" hasCustomPrompt="1"/>
          </p:nvPr>
        </p:nvSpPr>
        <p:spPr>
          <a:xfrm>
            <a:off x="411750" y="4632765"/>
            <a:ext cx="5292000" cy="316838"/>
          </a:xfrm>
        </p:spPr>
        <p:txBody>
          <a:bodyPr lIns="90000" tIns="46800" rIns="90000" bIns="46800"/>
          <a:lstStyle>
            <a:lvl1pPr marL="0" indent="0" algn="l" defTabSz="914400" rtl="0" eaLnBrk="1" latinLnBrk="0" hangingPunct="1">
              <a:spcBef>
                <a:spcPts val="0"/>
              </a:spcBef>
              <a:spcAft>
                <a:spcPts val="600"/>
              </a:spcAft>
              <a:buClr>
                <a:schemeClr val="tx2"/>
              </a:buClr>
              <a:buSzPct val="70000"/>
              <a:buFont typeface="Arial" pitchFamily="34" charset="0"/>
              <a:buNone/>
              <a:defRPr lang="en-US" sz="1600" kern="1200" dirty="0" smtClean="0">
                <a:solidFill>
                  <a:srgbClr val="2E2E38"/>
                </a:solidFill>
                <a:latin typeface="+mn-lt"/>
                <a:ea typeface="+mn-ea"/>
                <a:cs typeface="+mn-cs"/>
              </a:defRPr>
            </a:lvl1pPr>
            <a:lvl2pPr marL="356616" indent="0">
              <a:buNone/>
              <a:defRPr lang="en-US" sz="2000" smtClean="0">
                <a:latin typeface="+mn-lt"/>
              </a:defRPr>
            </a:lvl2pPr>
            <a:lvl3pPr>
              <a:defRPr lang="en-US" sz="1800" smtClean="0">
                <a:latin typeface="+mn-lt"/>
              </a:defRPr>
            </a:lvl3pPr>
            <a:lvl4pPr>
              <a:defRPr lang="en-US" sz="1600" smtClean="0">
                <a:latin typeface="+mn-lt"/>
              </a:defRPr>
            </a:lvl4pPr>
            <a:lvl5pPr>
              <a:defRPr lang="en-IN" sz="1600">
                <a:latin typeface="+mn-lt"/>
              </a:defRPr>
            </a:lvl5pPr>
          </a:lstStyle>
          <a:p>
            <a:pPr marL="0" lvl="0" indent="0">
              <a:spcBef>
                <a:spcPts val="0"/>
              </a:spcBef>
              <a:buNone/>
            </a:pPr>
            <a:r>
              <a:rPr lang="en-US" dirty="0"/>
              <a:t>Name Surname</a:t>
            </a:r>
          </a:p>
        </p:txBody>
      </p:sp>
      <p:sp>
        <p:nvSpPr>
          <p:cNvPr id="10" name="Text Placeholder 6">
            <a:extLst>
              <a:ext uri="{FF2B5EF4-FFF2-40B4-BE49-F238E27FC236}">
                <a16:creationId xmlns:a16="http://schemas.microsoft.com/office/drawing/2014/main" id="{47DFFB3C-E689-440E-8EDB-465853B34606}"/>
              </a:ext>
            </a:extLst>
          </p:cNvPr>
          <p:cNvSpPr>
            <a:spLocks noGrp="1"/>
          </p:cNvSpPr>
          <p:nvPr>
            <p:ph type="body" sz="quarter" idx="12" hasCustomPrompt="1"/>
          </p:nvPr>
        </p:nvSpPr>
        <p:spPr>
          <a:xfrm>
            <a:off x="411750" y="4971442"/>
            <a:ext cx="5292000" cy="316838"/>
          </a:xfrm>
        </p:spPr>
        <p:txBody>
          <a:bodyPr lIns="90000" tIns="46800" rIns="90000" bIns="46800"/>
          <a:lstStyle>
            <a:lvl1pPr marL="0" indent="0" algn="l" defTabSz="914400" rtl="0" eaLnBrk="1" latinLnBrk="0" hangingPunct="1">
              <a:spcBef>
                <a:spcPts val="0"/>
              </a:spcBef>
              <a:spcAft>
                <a:spcPts val="600"/>
              </a:spcAft>
              <a:buClr>
                <a:schemeClr val="tx2"/>
              </a:buClr>
              <a:buSzPct val="70000"/>
              <a:buFont typeface="Arial" pitchFamily="34" charset="0"/>
              <a:buNone/>
              <a:defRPr lang="en-US" sz="1600" kern="1200" dirty="0" smtClean="0">
                <a:solidFill>
                  <a:srgbClr val="2E2E38"/>
                </a:solidFill>
                <a:latin typeface="+mn-lt"/>
                <a:ea typeface="+mn-ea"/>
                <a:cs typeface="+mn-cs"/>
              </a:defRPr>
            </a:lvl1pPr>
            <a:lvl2pPr marL="356616" indent="0">
              <a:buNone/>
              <a:defRPr lang="en-US" sz="2000" smtClean="0">
                <a:latin typeface="+mn-lt"/>
              </a:defRPr>
            </a:lvl2pPr>
            <a:lvl3pPr>
              <a:defRPr lang="en-US" sz="1800" smtClean="0">
                <a:latin typeface="+mn-lt"/>
              </a:defRPr>
            </a:lvl3pPr>
            <a:lvl4pPr>
              <a:defRPr lang="en-US" sz="1600" smtClean="0">
                <a:latin typeface="+mn-lt"/>
              </a:defRPr>
            </a:lvl4pPr>
            <a:lvl5pPr>
              <a:defRPr lang="en-IN" sz="1600">
                <a:latin typeface="+mn-lt"/>
              </a:defRPr>
            </a:lvl5pPr>
          </a:lstStyle>
          <a:p>
            <a:pPr marL="0" lvl="0" indent="0">
              <a:spcBef>
                <a:spcPts val="0"/>
              </a:spcBef>
              <a:buNone/>
            </a:pPr>
            <a:r>
              <a:rPr lang="en-US" dirty="0"/>
              <a:t>Job Title</a:t>
            </a:r>
          </a:p>
        </p:txBody>
      </p:sp>
      <p:grpSp>
        <p:nvGrpSpPr>
          <p:cNvPr id="11" name="Group 4">
            <a:extLst>
              <a:ext uri="{FF2B5EF4-FFF2-40B4-BE49-F238E27FC236}">
                <a16:creationId xmlns:a16="http://schemas.microsoft.com/office/drawing/2014/main" id="{09667CEE-F273-4416-9D45-A0E825F14911}"/>
              </a:ext>
            </a:extLst>
          </p:cNvPr>
          <p:cNvGrpSpPr>
            <a:grpSpLocks noChangeAspect="1"/>
          </p:cNvGrpSpPr>
          <p:nvPr userDrawn="1"/>
        </p:nvGrpSpPr>
        <p:grpSpPr bwMode="auto">
          <a:xfrm>
            <a:off x="8284464" y="6327648"/>
            <a:ext cx="402336" cy="412867"/>
            <a:chOff x="7110" y="4004"/>
            <a:chExt cx="191" cy="196"/>
          </a:xfrm>
        </p:grpSpPr>
        <p:sp>
          <p:nvSpPr>
            <p:cNvPr id="12" name="Freeform 5">
              <a:extLst>
                <a:ext uri="{FF2B5EF4-FFF2-40B4-BE49-F238E27FC236}">
                  <a16:creationId xmlns:a16="http://schemas.microsoft.com/office/drawing/2014/main" id="{D43F5A26-EE33-4654-ACA2-880B36B2758E}"/>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 name="Freeform 6">
              <a:extLst>
                <a:ext uri="{FF2B5EF4-FFF2-40B4-BE49-F238E27FC236}">
                  <a16:creationId xmlns:a16="http://schemas.microsoft.com/office/drawing/2014/main" id="{325D6EF1-9951-4386-9E98-24FDBF58272A}"/>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 name="Freeform 7">
              <a:extLst>
                <a:ext uri="{FF2B5EF4-FFF2-40B4-BE49-F238E27FC236}">
                  <a16:creationId xmlns:a16="http://schemas.microsoft.com/office/drawing/2014/main" id="{572CC147-C47E-4B17-9D76-D39D3C36CEF3}"/>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6150544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2_Standard slide_Quotes">
    <p:spTree>
      <p:nvGrpSpPr>
        <p:cNvPr id="1" name=""/>
        <p:cNvGrpSpPr/>
        <p:nvPr/>
      </p:nvGrpSpPr>
      <p:grpSpPr>
        <a:xfrm>
          <a:off x="0" y="0"/>
          <a:ext cx="0" cy="0"/>
          <a:chOff x="0" y="0"/>
          <a:chExt cx="0" cy="0"/>
        </a:xfrm>
      </p:grpSpPr>
      <p:sp>
        <p:nvSpPr>
          <p:cNvPr id="3" name="Text Placeholder 6">
            <a:extLst>
              <a:ext uri="{FF2B5EF4-FFF2-40B4-BE49-F238E27FC236}">
                <a16:creationId xmlns:a16="http://schemas.microsoft.com/office/drawing/2014/main" id="{BD7B1EAA-D62E-426F-9D29-F674CEB29C31}"/>
              </a:ext>
            </a:extLst>
          </p:cNvPr>
          <p:cNvSpPr>
            <a:spLocks noGrp="1"/>
          </p:cNvSpPr>
          <p:nvPr>
            <p:ph type="body" sz="quarter" idx="10"/>
          </p:nvPr>
        </p:nvSpPr>
        <p:spPr>
          <a:xfrm>
            <a:off x="1926000" y="2060235"/>
            <a:ext cx="5292000" cy="3025522"/>
          </a:xfrm>
        </p:spPr>
        <p:txBody>
          <a:bodyPr lIns="0" tIns="0" rIns="0" bIns="0">
            <a:noAutofit/>
          </a:bodyPr>
          <a:lstStyle>
            <a:lvl1pPr marL="0" indent="0" algn="ctr">
              <a:buNone/>
              <a:defRPr lang="en-US" sz="2800" dirty="0" smtClean="0">
                <a:latin typeface="Georgia" panose="02040502050405020303" pitchFamily="18" charset="0"/>
              </a:defRPr>
            </a:lvl1pPr>
          </a:lstStyle>
          <a:p>
            <a:pPr marL="356616" lvl="0" indent="-356616" algn="ctr">
              <a:spcBef>
                <a:spcPts val="0"/>
              </a:spcBef>
            </a:pPr>
            <a:r>
              <a:rPr lang="en-US" dirty="0"/>
              <a:t>Edit Master text styles</a:t>
            </a:r>
          </a:p>
        </p:txBody>
      </p:sp>
      <p:sp>
        <p:nvSpPr>
          <p:cNvPr id="5" name="Text Placeholder 6">
            <a:extLst>
              <a:ext uri="{FF2B5EF4-FFF2-40B4-BE49-F238E27FC236}">
                <a16:creationId xmlns:a16="http://schemas.microsoft.com/office/drawing/2014/main" id="{C43D8C34-69FC-4DEE-BC95-D2F629475EBD}"/>
              </a:ext>
            </a:extLst>
          </p:cNvPr>
          <p:cNvSpPr>
            <a:spLocks noGrp="1"/>
          </p:cNvSpPr>
          <p:nvPr>
            <p:ph type="body" sz="quarter" idx="11" hasCustomPrompt="1"/>
          </p:nvPr>
        </p:nvSpPr>
        <p:spPr>
          <a:xfrm>
            <a:off x="1926000" y="5516838"/>
            <a:ext cx="5292000" cy="316838"/>
          </a:xfrm>
        </p:spPr>
        <p:txBody>
          <a:bodyPr lIns="0" tIns="0" rIns="0" bIns="0">
            <a:noAutofit/>
          </a:bodyPr>
          <a:lstStyle>
            <a:lvl1pPr marL="0" indent="0" algn="ctr">
              <a:buNone/>
              <a:defRPr lang="en-US" sz="1600" dirty="0" smtClean="0">
                <a:solidFill>
                  <a:srgbClr val="2E2E38"/>
                </a:solidFill>
                <a:latin typeface="+mn-lt"/>
              </a:defRPr>
            </a:lvl1pPr>
          </a:lstStyle>
          <a:p>
            <a:pPr marL="356616" lvl="0" indent="-356616" algn="ctr">
              <a:spcBef>
                <a:spcPts val="0"/>
              </a:spcBef>
              <a:spcAft>
                <a:spcPts val="600"/>
              </a:spcAft>
            </a:pPr>
            <a:r>
              <a:rPr lang="en-US" dirty="0"/>
              <a:t>Name Surname</a:t>
            </a:r>
          </a:p>
        </p:txBody>
      </p:sp>
      <p:sp>
        <p:nvSpPr>
          <p:cNvPr id="6" name="Text Placeholder 6">
            <a:extLst>
              <a:ext uri="{FF2B5EF4-FFF2-40B4-BE49-F238E27FC236}">
                <a16:creationId xmlns:a16="http://schemas.microsoft.com/office/drawing/2014/main" id="{8E78FCBB-C01D-4FF8-828E-0E27552CA9CC}"/>
              </a:ext>
            </a:extLst>
          </p:cNvPr>
          <p:cNvSpPr>
            <a:spLocks noGrp="1"/>
          </p:cNvSpPr>
          <p:nvPr>
            <p:ph type="body" sz="quarter" idx="12" hasCustomPrompt="1"/>
          </p:nvPr>
        </p:nvSpPr>
        <p:spPr>
          <a:xfrm>
            <a:off x="1926000" y="5828877"/>
            <a:ext cx="5292000" cy="316838"/>
          </a:xfrm>
        </p:spPr>
        <p:txBody>
          <a:bodyPr vert="horz" lIns="0" tIns="0" rIns="0" bIns="0" rtlCol="0" anchor="t" anchorCtr="0">
            <a:noAutofit/>
          </a:bodyPr>
          <a:lstStyle>
            <a:lvl1pPr marL="0" indent="0" algn="ctr">
              <a:buNone/>
              <a:defRPr lang="en-US" sz="1600" dirty="0" smtClean="0">
                <a:solidFill>
                  <a:srgbClr val="2E2E38"/>
                </a:solidFill>
                <a:latin typeface="+mn-lt"/>
              </a:defRPr>
            </a:lvl1pPr>
          </a:lstStyle>
          <a:p>
            <a:pPr marL="356616" lvl="0" indent="-356616" algn="ctr">
              <a:spcBef>
                <a:spcPts val="0"/>
              </a:spcBef>
              <a:spcAft>
                <a:spcPts val="600"/>
              </a:spcAft>
            </a:pPr>
            <a:r>
              <a:rPr lang="en-US" dirty="0"/>
              <a:t>Job Title</a:t>
            </a:r>
          </a:p>
        </p:txBody>
      </p:sp>
      <p:sp>
        <p:nvSpPr>
          <p:cNvPr id="7" name="Text Placeholder 11">
            <a:extLst>
              <a:ext uri="{FF2B5EF4-FFF2-40B4-BE49-F238E27FC236}">
                <a16:creationId xmlns:a16="http://schemas.microsoft.com/office/drawing/2014/main" id="{0AD41D48-C813-4F78-A2C8-0758D2B7DC18}"/>
              </a:ext>
            </a:extLst>
          </p:cNvPr>
          <p:cNvSpPr txBox="1">
            <a:spLocks/>
          </p:cNvSpPr>
          <p:nvPr userDrawn="1"/>
        </p:nvSpPr>
        <p:spPr>
          <a:xfrm>
            <a:off x="3402806" y="979787"/>
            <a:ext cx="2338388" cy="882687"/>
          </a:xfrm>
          <a:prstGeom prst="rect">
            <a:avLst/>
          </a:prstGeom>
        </p:spPr>
        <p:txBody>
          <a:bodyPr lIns="0" tIns="0" rIns="0" bIns="0">
            <a:noAutofit/>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1200" dirty="0">
                <a:solidFill>
                  <a:schemeClr val="tx2"/>
                </a:solidFill>
                <a:latin typeface="Georgia" panose="02040502050405020303" pitchFamily="18" charset="0"/>
              </a:rPr>
              <a:t>“ </a:t>
            </a:r>
          </a:p>
        </p:txBody>
      </p:sp>
      <p:grpSp>
        <p:nvGrpSpPr>
          <p:cNvPr id="9" name="Group 4">
            <a:extLst>
              <a:ext uri="{FF2B5EF4-FFF2-40B4-BE49-F238E27FC236}">
                <a16:creationId xmlns:a16="http://schemas.microsoft.com/office/drawing/2014/main" id="{FF60CB08-2DD7-4911-8D80-BCAC7944540B}"/>
              </a:ext>
            </a:extLst>
          </p:cNvPr>
          <p:cNvGrpSpPr>
            <a:grpSpLocks noChangeAspect="1"/>
          </p:cNvGrpSpPr>
          <p:nvPr userDrawn="1"/>
        </p:nvGrpSpPr>
        <p:grpSpPr bwMode="auto">
          <a:xfrm>
            <a:off x="8284464" y="6327648"/>
            <a:ext cx="402336" cy="412867"/>
            <a:chOff x="7110" y="4004"/>
            <a:chExt cx="191" cy="196"/>
          </a:xfrm>
        </p:grpSpPr>
        <p:sp>
          <p:nvSpPr>
            <p:cNvPr id="10" name="Freeform 5">
              <a:extLst>
                <a:ext uri="{FF2B5EF4-FFF2-40B4-BE49-F238E27FC236}">
                  <a16:creationId xmlns:a16="http://schemas.microsoft.com/office/drawing/2014/main" id="{C7E6D8E8-E311-4EB7-AFAA-50963EA7B156}"/>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 name="Freeform 6">
              <a:extLst>
                <a:ext uri="{FF2B5EF4-FFF2-40B4-BE49-F238E27FC236}">
                  <a16:creationId xmlns:a16="http://schemas.microsoft.com/office/drawing/2014/main" id="{53EFA7D4-C8AD-4C58-A0EE-C2B70039364F}"/>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 name="Freeform 7">
              <a:extLst>
                <a:ext uri="{FF2B5EF4-FFF2-40B4-BE49-F238E27FC236}">
                  <a16:creationId xmlns:a16="http://schemas.microsoft.com/office/drawing/2014/main" id="{E459CDB2-C2F0-4E1A-AC90-F93C856AA596}"/>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7294515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400"/>
          </a:xfrm>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idx="1"/>
          </p:nvPr>
        </p:nvSpPr>
        <p:spPr>
          <a:xfrm>
            <a:off x="457201" y="1137920"/>
            <a:ext cx="6175841" cy="4834800"/>
          </a:xfrm>
        </p:spPr>
        <p:txBody>
          <a:bodyPr/>
          <a:lstStyle>
            <a:lvl1pPr marL="0" indent="0">
              <a:buNone/>
              <a:defRPr>
                <a:solidFill>
                  <a:schemeClr val="bg1"/>
                </a:solidFill>
              </a:defRPr>
            </a:lvl1pPr>
            <a:lvl2pPr marL="267319">
              <a:defRPr>
                <a:solidFill>
                  <a:schemeClr val="bg1"/>
                </a:solidFill>
              </a:defRPr>
            </a:lvl2pPr>
            <a:lvl3pPr marL="534639">
              <a:defRPr>
                <a:solidFill>
                  <a:schemeClr val="bg1"/>
                </a:solidFill>
              </a:defRPr>
            </a:lvl3pPr>
            <a:lvl4pPr marL="801958">
              <a:defRPr>
                <a:solidFill>
                  <a:schemeClr val="bg1"/>
                </a:solidFill>
              </a:defRPr>
            </a:lvl4pPr>
            <a:lvl5pPr marL="1069277">
              <a:defRPr sz="9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Line 10">
            <a:extLst>
              <a:ext uri="{FF2B5EF4-FFF2-40B4-BE49-F238E27FC236}">
                <a16:creationId xmlns:a16="http://schemas.microsoft.com/office/drawing/2014/main" id="{8D4CA674-C969-4C5C-9EA4-6D41FE961DE2}"/>
              </a:ext>
            </a:extLst>
          </p:cNvPr>
          <p:cNvSpPr>
            <a:spLocks noChangeShapeType="1"/>
          </p:cNvSpPr>
          <p:nvPr/>
        </p:nvSpPr>
        <p:spPr bwMode="auto">
          <a:xfrm>
            <a:off x="457200" y="907750"/>
            <a:ext cx="823071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dirty="0">
              <a:solidFill>
                <a:schemeClr val="bg1"/>
              </a:solidFill>
            </a:endParaRPr>
          </a:p>
        </p:txBody>
      </p:sp>
      <p:sp>
        <p:nvSpPr>
          <p:cNvPr id="4" name="Date Placeholder 3">
            <a:extLst>
              <a:ext uri="{FF2B5EF4-FFF2-40B4-BE49-F238E27FC236}">
                <a16:creationId xmlns:a16="http://schemas.microsoft.com/office/drawing/2014/main" id="{3CBF0A34-C36D-461B-A015-21A5DA63B593}"/>
              </a:ext>
            </a:extLst>
          </p:cNvPr>
          <p:cNvSpPr>
            <a:spLocks noGrp="1"/>
          </p:cNvSpPr>
          <p:nvPr>
            <p:ph type="dt" sz="half" idx="10"/>
          </p:nvPr>
        </p:nvSpPr>
        <p:spPr/>
        <p:txBody>
          <a:bodyPr/>
          <a:lstStyle/>
          <a:p>
            <a:fld id="{B8860E02-1003-4EAE-8667-0F1BC9077C64}" type="datetime3">
              <a:rPr lang="en-US" smtClean="0"/>
              <a:t>30 October 2023</a:t>
            </a:fld>
            <a:endParaRPr lang="en-IN" dirty="0"/>
          </a:p>
        </p:txBody>
      </p:sp>
      <p:sp>
        <p:nvSpPr>
          <p:cNvPr id="5" name="Footer Placeholder 4">
            <a:extLst>
              <a:ext uri="{FF2B5EF4-FFF2-40B4-BE49-F238E27FC236}">
                <a16:creationId xmlns:a16="http://schemas.microsoft.com/office/drawing/2014/main" id="{23ECF0E1-C505-48F8-AD92-7D8685FF4866}"/>
              </a:ext>
            </a:extLst>
          </p:cNvPr>
          <p:cNvSpPr>
            <a:spLocks noGrp="1"/>
          </p:cNvSpPr>
          <p:nvPr>
            <p:ph type="ftr" sz="quarter" idx="11"/>
          </p:nvPr>
        </p:nvSpPr>
        <p:spPr/>
        <p:txBody>
          <a:bodyPr/>
          <a:lstStyle/>
          <a:p>
            <a:r>
              <a:rPr lang="en-IN"/>
              <a:t>Presentation title</a:t>
            </a:r>
            <a:endParaRPr lang="en-IN" dirty="0"/>
          </a:p>
        </p:txBody>
      </p:sp>
      <p:sp>
        <p:nvSpPr>
          <p:cNvPr id="6" name="Slide Number Placeholder 5">
            <a:extLst>
              <a:ext uri="{FF2B5EF4-FFF2-40B4-BE49-F238E27FC236}">
                <a16:creationId xmlns:a16="http://schemas.microsoft.com/office/drawing/2014/main" id="{2B682A11-B39D-4FE0-A53D-0F1661DE0519}"/>
              </a:ext>
            </a:extLst>
          </p:cNvPr>
          <p:cNvSpPr>
            <a:spLocks noGrp="1"/>
          </p:cNvSpPr>
          <p:nvPr>
            <p:ph type="sldNum" sz="quarter" idx="12"/>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2554007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Standard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1" y="294200"/>
            <a:ext cx="8229600" cy="590400"/>
          </a:xfrm>
        </p:spPr>
        <p:txBody>
          <a:bodyPr/>
          <a:lstStyle>
            <a:lvl1pPr>
              <a:defRPr sz="1799">
                <a:solidFill>
                  <a:schemeClr val="bg1"/>
                </a:solidFill>
              </a:defRPr>
            </a:lvl1pPr>
          </a:lstStyle>
          <a:p>
            <a:r>
              <a:rPr lang="en-US" dirty="0"/>
              <a:t>Standard slide</a:t>
            </a:r>
            <a:endParaRPr lang="en-GB" dirty="0"/>
          </a:p>
        </p:txBody>
      </p:sp>
      <p:sp>
        <p:nvSpPr>
          <p:cNvPr id="3" name="Date Placeholder 2">
            <a:extLst>
              <a:ext uri="{FF2B5EF4-FFF2-40B4-BE49-F238E27FC236}">
                <a16:creationId xmlns:a16="http://schemas.microsoft.com/office/drawing/2014/main" id="{55AF1241-E9B6-4AFC-94DC-380325C3DEA4}"/>
              </a:ext>
            </a:extLst>
          </p:cNvPr>
          <p:cNvSpPr>
            <a:spLocks noGrp="1"/>
          </p:cNvSpPr>
          <p:nvPr>
            <p:ph type="dt" sz="half" idx="10"/>
          </p:nvPr>
        </p:nvSpPr>
        <p:spPr/>
        <p:txBody>
          <a:bodyPr/>
          <a:lstStyle/>
          <a:p>
            <a:fld id="{17D657FC-BEB6-472D-B2FA-5939A6D4E9E2}" type="datetime3">
              <a:rPr lang="en-US" smtClean="0"/>
              <a:t>30 October 2023</a:t>
            </a:fld>
            <a:endParaRPr lang="en-IN" dirty="0"/>
          </a:p>
        </p:txBody>
      </p:sp>
      <p:sp>
        <p:nvSpPr>
          <p:cNvPr id="4" name="Footer Placeholder 3">
            <a:extLst>
              <a:ext uri="{FF2B5EF4-FFF2-40B4-BE49-F238E27FC236}">
                <a16:creationId xmlns:a16="http://schemas.microsoft.com/office/drawing/2014/main" id="{F7181A62-2FE8-40E2-AD71-A2FCBF45A1CA}"/>
              </a:ext>
            </a:extLst>
          </p:cNvPr>
          <p:cNvSpPr>
            <a:spLocks noGrp="1"/>
          </p:cNvSpPr>
          <p:nvPr>
            <p:ph type="ftr" sz="quarter" idx="11"/>
          </p:nvPr>
        </p:nvSpPr>
        <p:spPr/>
        <p:txBody>
          <a:bodyPr/>
          <a:lstStyle/>
          <a:p>
            <a:r>
              <a:rPr lang="en-IN"/>
              <a:t>Presentation title</a:t>
            </a:r>
            <a:endParaRPr lang="en-IN" dirty="0"/>
          </a:p>
        </p:txBody>
      </p:sp>
      <p:sp>
        <p:nvSpPr>
          <p:cNvPr id="5" name="Slide Number Placeholder 4">
            <a:extLst>
              <a:ext uri="{FF2B5EF4-FFF2-40B4-BE49-F238E27FC236}">
                <a16:creationId xmlns:a16="http://schemas.microsoft.com/office/drawing/2014/main" id="{4434FE67-B066-4247-BB41-6FE7CE167E55}"/>
              </a:ext>
            </a:extLst>
          </p:cNvPr>
          <p:cNvSpPr>
            <a:spLocks noGrp="1"/>
          </p:cNvSpPr>
          <p:nvPr>
            <p:ph type="sldNum" sz="quarter" idx="12"/>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140473189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880"/>
          </a:xfrm>
        </p:spPr>
        <p:txBody>
          <a:bodyPr/>
          <a:lstStyle>
            <a:lvl1pPr>
              <a:defRPr>
                <a:solidFill>
                  <a:schemeClr val="bg1"/>
                </a:solidFill>
              </a:defRPr>
            </a:lvl1pPr>
          </a:lstStyle>
          <a:p>
            <a:r>
              <a:rPr lang="en-US"/>
              <a:t>Click to edit Master title style</a:t>
            </a:r>
            <a:endParaRPr lang="en-GB" dirty="0"/>
          </a:p>
        </p:txBody>
      </p:sp>
      <p:sp>
        <p:nvSpPr>
          <p:cNvPr id="6" name="Line 10">
            <a:extLst>
              <a:ext uri="{FF2B5EF4-FFF2-40B4-BE49-F238E27FC236}">
                <a16:creationId xmlns:a16="http://schemas.microsoft.com/office/drawing/2014/main" id="{97A26880-8DD7-4A78-ADAF-91ED2E744A7C}"/>
              </a:ext>
            </a:extLst>
          </p:cNvPr>
          <p:cNvSpPr>
            <a:spLocks noChangeShapeType="1"/>
          </p:cNvSpPr>
          <p:nvPr/>
        </p:nvSpPr>
        <p:spPr bwMode="auto">
          <a:xfrm>
            <a:off x="457200" y="907750"/>
            <a:ext cx="823071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dirty="0">
              <a:solidFill>
                <a:schemeClr val="bg1"/>
              </a:solidFill>
            </a:endParaRPr>
          </a:p>
        </p:txBody>
      </p:sp>
      <p:sp>
        <p:nvSpPr>
          <p:cNvPr id="3" name="Date Placeholder 2">
            <a:extLst>
              <a:ext uri="{FF2B5EF4-FFF2-40B4-BE49-F238E27FC236}">
                <a16:creationId xmlns:a16="http://schemas.microsoft.com/office/drawing/2014/main" id="{D03DAEA1-6A90-4FC2-97C7-E8CE03914355}"/>
              </a:ext>
            </a:extLst>
          </p:cNvPr>
          <p:cNvSpPr>
            <a:spLocks noGrp="1"/>
          </p:cNvSpPr>
          <p:nvPr>
            <p:ph type="dt" sz="half" idx="10"/>
          </p:nvPr>
        </p:nvSpPr>
        <p:spPr/>
        <p:txBody>
          <a:bodyPr/>
          <a:lstStyle/>
          <a:p>
            <a:fld id="{35C1A2B2-412B-49EA-99B0-067813210617}" type="datetime3">
              <a:rPr lang="en-US" smtClean="0"/>
              <a:t>30 October 2023</a:t>
            </a:fld>
            <a:endParaRPr lang="en-IN" dirty="0"/>
          </a:p>
        </p:txBody>
      </p:sp>
      <p:sp>
        <p:nvSpPr>
          <p:cNvPr id="4" name="Footer Placeholder 3">
            <a:extLst>
              <a:ext uri="{FF2B5EF4-FFF2-40B4-BE49-F238E27FC236}">
                <a16:creationId xmlns:a16="http://schemas.microsoft.com/office/drawing/2014/main" id="{3B819100-2154-4CEF-A4AE-869A873311B2}"/>
              </a:ext>
            </a:extLst>
          </p:cNvPr>
          <p:cNvSpPr>
            <a:spLocks noGrp="1"/>
          </p:cNvSpPr>
          <p:nvPr>
            <p:ph type="ftr" sz="quarter" idx="11"/>
          </p:nvPr>
        </p:nvSpPr>
        <p:spPr/>
        <p:txBody>
          <a:bodyPr/>
          <a:lstStyle/>
          <a:p>
            <a:r>
              <a:rPr lang="en-IN"/>
              <a:t>Presentation title</a:t>
            </a:r>
            <a:endParaRPr lang="en-IN" dirty="0"/>
          </a:p>
        </p:txBody>
      </p:sp>
      <p:sp>
        <p:nvSpPr>
          <p:cNvPr id="5" name="Slide Number Placeholder 4">
            <a:extLst>
              <a:ext uri="{FF2B5EF4-FFF2-40B4-BE49-F238E27FC236}">
                <a16:creationId xmlns:a16="http://schemas.microsoft.com/office/drawing/2014/main" id="{A3B93803-CB8A-4830-8E96-5C407868A052}"/>
              </a:ext>
            </a:extLst>
          </p:cNvPr>
          <p:cNvSpPr>
            <a:spLocks noGrp="1"/>
          </p:cNvSpPr>
          <p:nvPr>
            <p:ph type="sldNum" sz="quarter" idx="12"/>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299101674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880"/>
          </a:xfrm>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sz="half" idx="1"/>
          </p:nvPr>
        </p:nvSpPr>
        <p:spPr>
          <a:xfrm>
            <a:off x="457201" y="1137919"/>
            <a:ext cx="4038600" cy="4834800"/>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349"/>
            </a:lvl6pPr>
            <a:lvl7pPr>
              <a:defRPr sz="1349"/>
            </a:lvl7pPr>
            <a:lvl8pPr>
              <a:defRPr sz="1349"/>
            </a:lvl8pPr>
            <a:lvl9pPr>
              <a:defRPr sz="1349"/>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48201" y="1137919"/>
            <a:ext cx="4038600" cy="4834800"/>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349"/>
            </a:lvl6pPr>
            <a:lvl7pPr>
              <a:defRPr sz="1349"/>
            </a:lvl7pPr>
            <a:lvl8pPr>
              <a:defRPr sz="1349"/>
            </a:lvl8pPr>
            <a:lvl9pPr>
              <a:defRPr sz="1349"/>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Line 10">
            <a:extLst>
              <a:ext uri="{FF2B5EF4-FFF2-40B4-BE49-F238E27FC236}">
                <a16:creationId xmlns:a16="http://schemas.microsoft.com/office/drawing/2014/main" id="{9B070B28-7AAC-47E5-9EB5-96B8B8B88057}"/>
              </a:ext>
            </a:extLst>
          </p:cNvPr>
          <p:cNvSpPr>
            <a:spLocks noChangeShapeType="1"/>
          </p:cNvSpPr>
          <p:nvPr/>
        </p:nvSpPr>
        <p:spPr bwMode="auto">
          <a:xfrm>
            <a:off x="457200" y="907750"/>
            <a:ext cx="823071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dirty="0">
              <a:solidFill>
                <a:schemeClr val="bg1"/>
              </a:solidFill>
            </a:endParaRPr>
          </a:p>
        </p:txBody>
      </p:sp>
      <p:sp>
        <p:nvSpPr>
          <p:cNvPr id="5" name="Date Placeholder 4">
            <a:extLst>
              <a:ext uri="{FF2B5EF4-FFF2-40B4-BE49-F238E27FC236}">
                <a16:creationId xmlns:a16="http://schemas.microsoft.com/office/drawing/2014/main" id="{2E1BDE01-7D08-4922-9259-4581BC33C3E0}"/>
              </a:ext>
            </a:extLst>
          </p:cNvPr>
          <p:cNvSpPr>
            <a:spLocks noGrp="1"/>
          </p:cNvSpPr>
          <p:nvPr>
            <p:ph type="dt" sz="half" idx="10"/>
          </p:nvPr>
        </p:nvSpPr>
        <p:spPr/>
        <p:txBody>
          <a:bodyPr/>
          <a:lstStyle/>
          <a:p>
            <a:fld id="{231F249C-FD77-4F22-A6EF-43F8DC053B7D}" type="datetime3">
              <a:rPr lang="en-US" smtClean="0"/>
              <a:t>30 October 2023</a:t>
            </a:fld>
            <a:endParaRPr lang="en-IN" dirty="0"/>
          </a:p>
        </p:txBody>
      </p:sp>
      <p:sp>
        <p:nvSpPr>
          <p:cNvPr id="6" name="Footer Placeholder 5">
            <a:extLst>
              <a:ext uri="{FF2B5EF4-FFF2-40B4-BE49-F238E27FC236}">
                <a16:creationId xmlns:a16="http://schemas.microsoft.com/office/drawing/2014/main" id="{029C6724-47E1-45B5-B455-099BFD53BBF7}"/>
              </a:ext>
            </a:extLst>
          </p:cNvPr>
          <p:cNvSpPr>
            <a:spLocks noGrp="1"/>
          </p:cNvSpPr>
          <p:nvPr>
            <p:ph type="ftr" sz="quarter" idx="11"/>
          </p:nvPr>
        </p:nvSpPr>
        <p:spPr/>
        <p:txBody>
          <a:bodyPr/>
          <a:lstStyle/>
          <a:p>
            <a:r>
              <a:rPr lang="en-IN"/>
              <a:t>Presentation title</a:t>
            </a:r>
            <a:endParaRPr lang="en-IN" dirty="0"/>
          </a:p>
        </p:txBody>
      </p:sp>
      <p:sp>
        <p:nvSpPr>
          <p:cNvPr id="7" name="Slide Number Placeholder 6">
            <a:extLst>
              <a:ext uri="{FF2B5EF4-FFF2-40B4-BE49-F238E27FC236}">
                <a16:creationId xmlns:a16="http://schemas.microsoft.com/office/drawing/2014/main" id="{98340A57-5875-43E6-BEEA-8CEBCDCA3097}"/>
              </a:ext>
            </a:extLst>
          </p:cNvPr>
          <p:cNvSpPr>
            <a:spLocks noGrp="1"/>
          </p:cNvSpPr>
          <p:nvPr>
            <p:ph type="sldNum" sz="quarter" idx="12"/>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33909254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wo columns with heading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9247" y="1869441"/>
            <a:ext cx="4042800" cy="4256075"/>
          </a:xfrm>
        </p:spPr>
        <p:txBody>
          <a:bodyPr/>
          <a:lstStyle>
            <a:lvl1pPr>
              <a:defRPr sz="1499">
                <a:solidFill>
                  <a:schemeClr val="bg1"/>
                </a:solidFill>
              </a:defRPr>
            </a:lvl1pPr>
            <a:lvl2pPr>
              <a:defRPr sz="1349">
                <a:solidFill>
                  <a:schemeClr val="bg1"/>
                </a:solidFill>
              </a:defRPr>
            </a:lvl2pPr>
            <a:lvl3pPr>
              <a:defRPr sz="1199">
                <a:solidFill>
                  <a:schemeClr val="bg1"/>
                </a:solidFill>
              </a:defRPr>
            </a:lvl3pPr>
            <a:lvl4pPr>
              <a:defRPr sz="1049">
                <a:solidFill>
                  <a:schemeClr val="bg1"/>
                </a:solidFill>
              </a:defRPr>
            </a:lvl4pPr>
            <a:lvl5pPr>
              <a:defRPr sz="900">
                <a:solidFill>
                  <a:schemeClr val="bg1"/>
                </a:solidFill>
              </a:defRPr>
            </a:lvl5pPr>
            <a:lvl6pPr>
              <a:defRPr sz="1349"/>
            </a:lvl6pPr>
            <a:lvl7pPr>
              <a:defRPr sz="1349"/>
            </a:lvl7pPr>
            <a:lvl8pPr>
              <a:defRPr sz="1349"/>
            </a:lvl8pPr>
            <a:lvl9pPr>
              <a:defRPr sz="13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647304" y="1869441"/>
            <a:ext cx="4042800" cy="4256075"/>
          </a:xfrm>
        </p:spPr>
        <p:txBody>
          <a:bodyPr/>
          <a:lstStyle>
            <a:lvl1pPr>
              <a:defRPr sz="1499">
                <a:solidFill>
                  <a:schemeClr val="bg1"/>
                </a:solidFill>
              </a:defRPr>
            </a:lvl1pPr>
            <a:lvl2pPr>
              <a:defRPr sz="1349">
                <a:solidFill>
                  <a:schemeClr val="bg1"/>
                </a:solidFill>
              </a:defRPr>
            </a:lvl2pPr>
            <a:lvl3pPr>
              <a:defRPr sz="1199">
                <a:solidFill>
                  <a:schemeClr val="bg1"/>
                </a:solidFill>
              </a:defRPr>
            </a:lvl3pPr>
            <a:lvl4pPr>
              <a:defRPr sz="1049">
                <a:solidFill>
                  <a:schemeClr val="bg1"/>
                </a:solidFill>
              </a:defRPr>
            </a:lvl4pPr>
            <a:lvl5pPr>
              <a:defRPr sz="900">
                <a:solidFill>
                  <a:schemeClr val="bg1"/>
                </a:solidFill>
              </a:defRPr>
            </a:lvl5pPr>
            <a:lvl6pPr>
              <a:defRPr sz="1349"/>
            </a:lvl6pPr>
            <a:lvl7pPr>
              <a:defRPr sz="1349"/>
            </a:lvl7pPr>
            <a:lvl8pPr>
              <a:defRPr sz="1349"/>
            </a:lvl8pPr>
            <a:lvl9pPr>
              <a:defRPr sz="13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9"/>
          <p:cNvSpPr>
            <a:spLocks noGrp="1"/>
          </p:cNvSpPr>
          <p:nvPr>
            <p:ph type="body" sz="quarter" idx="12"/>
          </p:nvPr>
        </p:nvSpPr>
        <p:spPr>
          <a:xfrm>
            <a:off x="457201" y="1137920"/>
            <a:ext cx="4042800" cy="640800"/>
          </a:xfrm>
        </p:spPr>
        <p:txBody>
          <a:bodyPr anchor="t" anchorCtr="0"/>
          <a:lstStyle>
            <a:lvl1pPr>
              <a:buNone/>
              <a:defRPr b="1">
                <a:solidFill>
                  <a:schemeClr val="bg1"/>
                </a:solidFill>
              </a:defRPr>
            </a:lvl1pPr>
          </a:lstStyle>
          <a:p>
            <a:pPr lvl="0"/>
            <a:r>
              <a:rPr lang="en-US"/>
              <a:t>Edit Master text styles</a:t>
            </a:r>
          </a:p>
        </p:txBody>
      </p:sp>
      <p:sp>
        <p:nvSpPr>
          <p:cNvPr id="11" name="Text Placeholder 9"/>
          <p:cNvSpPr>
            <a:spLocks noGrp="1"/>
          </p:cNvSpPr>
          <p:nvPr>
            <p:ph type="body" sz="quarter" idx="13"/>
          </p:nvPr>
        </p:nvSpPr>
        <p:spPr>
          <a:xfrm>
            <a:off x="4647304" y="1137920"/>
            <a:ext cx="4042800" cy="640800"/>
          </a:xfrm>
        </p:spPr>
        <p:txBody>
          <a:bodyPr anchor="t" anchorCtr="0"/>
          <a:lstStyle>
            <a:lvl1pPr>
              <a:buNone/>
              <a:defRPr b="1">
                <a:solidFill>
                  <a:schemeClr val="bg1"/>
                </a:solidFill>
              </a:defRPr>
            </a:lvl1pPr>
          </a:lstStyle>
          <a:p>
            <a:pPr lvl="0"/>
            <a:r>
              <a:rPr lang="en-US"/>
              <a:t>Edit Master text styles</a:t>
            </a:r>
          </a:p>
        </p:txBody>
      </p:sp>
      <p:sp>
        <p:nvSpPr>
          <p:cNvPr id="2" name="Title 1"/>
          <p:cNvSpPr>
            <a:spLocks noGrp="1"/>
          </p:cNvSpPr>
          <p:nvPr>
            <p:ph type="title"/>
          </p:nvPr>
        </p:nvSpPr>
        <p:spPr>
          <a:xfrm>
            <a:off x="457201" y="294200"/>
            <a:ext cx="8229600" cy="590880"/>
          </a:xfrm>
        </p:spPr>
        <p:txBody>
          <a:bodyPr/>
          <a:lstStyle>
            <a:lvl1pPr>
              <a:defRPr>
                <a:solidFill>
                  <a:schemeClr val="bg1"/>
                </a:solidFill>
              </a:defRPr>
            </a:lvl1pPr>
          </a:lstStyle>
          <a:p>
            <a:r>
              <a:rPr lang="en-US"/>
              <a:t>Click to edit Master title style</a:t>
            </a:r>
            <a:endParaRPr lang="en-US" dirty="0"/>
          </a:p>
        </p:txBody>
      </p:sp>
      <p:sp>
        <p:nvSpPr>
          <p:cNvPr id="14" name="Line 10">
            <a:extLst>
              <a:ext uri="{FF2B5EF4-FFF2-40B4-BE49-F238E27FC236}">
                <a16:creationId xmlns:a16="http://schemas.microsoft.com/office/drawing/2014/main" id="{9773E7D9-2434-4381-A00D-27B62C086733}"/>
              </a:ext>
            </a:extLst>
          </p:cNvPr>
          <p:cNvSpPr>
            <a:spLocks noChangeShapeType="1"/>
          </p:cNvSpPr>
          <p:nvPr/>
        </p:nvSpPr>
        <p:spPr bwMode="auto">
          <a:xfrm>
            <a:off x="457200" y="907750"/>
            <a:ext cx="823071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dirty="0">
              <a:solidFill>
                <a:schemeClr val="bg1"/>
              </a:solidFill>
            </a:endParaRPr>
          </a:p>
        </p:txBody>
      </p:sp>
      <p:sp>
        <p:nvSpPr>
          <p:cNvPr id="5" name="Date Placeholder 4">
            <a:extLst>
              <a:ext uri="{FF2B5EF4-FFF2-40B4-BE49-F238E27FC236}">
                <a16:creationId xmlns:a16="http://schemas.microsoft.com/office/drawing/2014/main" id="{BFCA5F9A-0842-4BED-A447-9C3F6915DCDD}"/>
              </a:ext>
            </a:extLst>
          </p:cNvPr>
          <p:cNvSpPr>
            <a:spLocks noGrp="1"/>
          </p:cNvSpPr>
          <p:nvPr>
            <p:ph type="dt" sz="half" idx="14"/>
          </p:nvPr>
        </p:nvSpPr>
        <p:spPr/>
        <p:txBody>
          <a:bodyPr/>
          <a:lstStyle/>
          <a:p>
            <a:fld id="{FDBF3969-7A23-4B37-9754-54A2A593BBDE}" type="datetime3">
              <a:rPr lang="en-US" smtClean="0"/>
              <a:t>30 October 2023</a:t>
            </a:fld>
            <a:endParaRPr lang="en-IN" dirty="0"/>
          </a:p>
        </p:txBody>
      </p:sp>
      <p:sp>
        <p:nvSpPr>
          <p:cNvPr id="6" name="Footer Placeholder 5">
            <a:extLst>
              <a:ext uri="{FF2B5EF4-FFF2-40B4-BE49-F238E27FC236}">
                <a16:creationId xmlns:a16="http://schemas.microsoft.com/office/drawing/2014/main" id="{1BE8AD82-A588-4EFB-A956-62AC671AB8A4}"/>
              </a:ext>
            </a:extLst>
          </p:cNvPr>
          <p:cNvSpPr>
            <a:spLocks noGrp="1"/>
          </p:cNvSpPr>
          <p:nvPr>
            <p:ph type="ftr" sz="quarter" idx="15"/>
          </p:nvPr>
        </p:nvSpPr>
        <p:spPr/>
        <p:txBody>
          <a:bodyPr/>
          <a:lstStyle/>
          <a:p>
            <a:r>
              <a:rPr lang="en-IN"/>
              <a:t>Presentation title</a:t>
            </a:r>
            <a:endParaRPr lang="en-IN" dirty="0"/>
          </a:p>
        </p:txBody>
      </p:sp>
      <p:sp>
        <p:nvSpPr>
          <p:cNvPr id="7" name="Slide Number Placeholder 6">
            <a:extLst>
              <a:ext uri="{FF2B5EF4-FFF2-40B4-BE49-F238E27FC236}">
                <a16:creationId xmlns:a16="http://schemas.microsoft.com/office/drawing/2014/main" id="{2F77DB56-43F3-4932-8420-FA767EBAB47B}"/>
              </a:ext>
            </a:extLst>
          </p:cNvPr>
          <p:cNvSpPr>
            <a:spLocks noGrp="1"/>
          </p:cNvSpPr>
          <p:nvPr>
            <p:ph type="sldNum" sz="quarter" idx="16"/>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87453445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Key statem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B7547C-9236-44B2-927D-EE1C7DF06D31}"/>
              </a:ext>
            </a:extLst>
          </p:cNvPr>
          <p:cNvSpPr>
            <a:spLocks noGrp="1"/>
          </p:cNvSpPr>
          <p:nvPr>
            <p:ph type="dt" sz="half" idx="10"/>
          </p:nvPr>
        </p:nvSpPr>
        <p:spPr/>
        <p:txBody>
          <a:bodyPr/>
          <a:lstStyle/>
          <a:p>
            <a:fld id="{05D0B1AC-0B8C-40CC-9B36-B9B2DB76B79B}" type="datetime3">
              <a:rPr lang="en-US" smtClean="0"/>
              <a:t>30 October 2023</a:t>
            </a:fld>
            <a:endParaRPr lang="en-IN" dirty="0"/>
          </a:p>
        </p:txBody>
      </p:sp>
      <p:sp>
        <p:nvSpPr>
          <p:cNvPr id="3" name="Footer Placeholder 2">
            <a:extLst>
              <a:ext uri="{FF2B5EF4-FFF2-40B4-BE49-F238E27FC236}">
                <a16:creationId xmlns:a16="http://schemas.microsoft.com/office/drawing/2014/main" id="{7FE2AC0F-F4F4-46F1-8E38-470CA213226A}"/>
              </a:ext>
            </a:extLst>
          </p:cNvPr>
          <p:cNvSpPr>
            <a:spLocks noGrp="1"/>
          </p:cNvSpPr>
          <p:nvPr>
            <p:ph type="ftr" sz="quarter" idx="11"/>
          </p:nvPr>
        </p:nvSpPr>
        <p:spPr/>
        <p:txBody>
          <a:bodyPr/>
          <a:lstStyle/>
          <a:p>
            <a:r>
              <a:rPr lang="en-IN"/>
              <a:t>Presentation title</a:t>
            </a:r>
            <a:endParaRPr lang="en-IN" dirty="0"/>
          </a:p>
        </p:txBody>
      </p:sp>
      <p:sp>
        <p:nvSpPr>
          <p:cNvPr id="4" name="Slide Number Placeholder 3">
            <a:extLst>
              <a:ext uri="{FF2B5EF4-FFF2-40B4-BE49-F238E27FC236}">
                <a16:creationId xmlns:a16="http://schemas.microsoft.com/office/drawing/2014/main" id="{C3B301A4-CE65-4914-B017-DED28C25B268}"/>
              </a:ext>
            </a:extLst>
          </p:cNvPr>
          <p:cNvSpPr>
            <a:spLocks noGrp="1"/>
          </p:cNvSpPr>
          <p:nvPr>
            <p:ph type="sldNum" sz="quarter" idx="12"/>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243806594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Focused dat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3A9D79-13D5-4189-B325-32C1E30071D2}"/>
              </a:ext>
            </a:extLst>
          </p:cNvPr>
          <p:cNvSpPr>
            <a:spLocks noGrp="1"/>
          </p:cNvSpPr>
          <p:nvPr>
            <p:ph type="dt" sz="half" idx="10"/>
          </p:nvPr>
        </p:nvSpPr>
        <p:spPr/>
        <p:txBody>
          <a:bodyPr/>
          <a:lstStyle/>
          <a:p>
            <a:fld id="{87C6314C-751B-4148-8198-F20956044432}" type="datetime3">
              <a:rPr lang="en-US" smtClean="0"/>
              <a:t>30 October 2023</a:t>
            </a:fld>
            <a:endParaRPr lang="en-IN" dirty="0"/>
          </a:p>
        </p:txBody>
      </p:sp>
      <p:sp>
        <p:nvSpPr>
          <p:cNvPr id="3" name="Footer Placeholder 2">
            <a:extLst>
              <a:ext uri="{FF2B5EF4-FFF2-40B4-BE49-F238E27FC236}">
                <a16:creationId xmlns:a16="http://schemas.microsoft.com/office/drawing/2014/main" id="{35690CD3-106E-4E37-A338-7D12BDB87EB2}"/>
              </a:ext>
            </a:extLst>
          </p:cNvPr>
          <p:cNvSpPr>
            <a:spLocks noGrp="1"/>
          </p:cNvSpPr>
          <p:nvPr>
            <p:ph type="ftr" sz="quarter" idx="11"/>
          </p:nvPr>
        </p:nvSpPr>
        <p:spPr/>
        <p:txBody>
          <a:bodyPr/>
          <a:lstStyle/>
          <a:p>
            <a:r>
              <a:rPr lang="en-IN"/>
              <a:t>Presentation title</a:t>
            </a:r>
            <a:endParaRPr lang="en-IN" dirty="0"/>
          </a:p>
        </p:txBody>
      </p:sp>
      <p:sp>
        <p:nvSpPr>
          <p:cNvPr id="4" name="Slide Number Placeholder 3">
            <a:extLst>
              <a:ext uri="{FF2B5EF4-FFF2-40B4-BE49-F238E27FC236}">
                <a16:creationId xmlns:a16="http://schemas.microsoft.com/office/drawing/2014/main" id="{6C97AA2E-8C14-46B6-80A1-837B7775D6E6}"/>
              </a:ext>
            </a:extLst>
          </p:cNvPr>
          <p:cNvSpPr>
            <a:spLocks noGrp="1"/>
          </p:cNvSpPr>
          <p:nvPr>
            <p:ph type="sldNum" sz="quarter" idx="12"/>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68634277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ivider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813CB0-F911-4F63-ADF4-31E748E46E91}"/>
              </a:ext>
            </a:extLst>
          </p:cNvPr>
          <p:cNvSpPr>
            <a:spLocks noGrp="1"/>
          </p:cNvSpPr>
          <p:nvPr>
            <p:ph type="dt" sz="half" idx="10"/>
          </p:nvPr>
        </p:nvSpPr>
        <p:spPr/>
        <p:txBody>
          <a:bodyPr/>
          <a:lstStyle/>
          <a:p>
            <a:fld id="{D005AA61-9193-44AF-B668-28B8BC11A486}" type="datetime3">
              <a:rPr lang="en-US" smtClean="0"/>
              <a:t>30 October 2023</a:t>
            </a:fld>
            <a:endParaRPr lang="en-IN" dirty="0"/>
          </a:p>
        </p:txBody>
      </p:sp>
      <p:sp>
        <p:nvSpPr>
          <p:cNvPr id="3" name="Footer Placeholder 2">
            <a:extLst>
              <a:ext uri="{FF2B5EF4-FFF2-40B4-BE49-F238E27FC236}">
                <a16:creationId xmlns:a16="http://schemas.microsoft.com/office/drawing/2014/main" id="{B6E00D68-E42E-4E18-97BC-09F3CC3C7191}"/>
              </a:ext>
            </a:extLst>
          </p:cNvPr>
          <p:cNvSpPr>
            <a:spLocks noGrp="1"/>
          </p:cNvSpPr>
          <p:nvPr>
            <p:ph type="ftr" sz="quarter" idx="11"/>
          </p:nvPr>
        </p:nvSpPr>
        <p:spPr/>
        <p:txBody>
          <a:bodyPr/>
          <a:lstStyle/>
          <a:p>
            <a:r>
              <a:rPr lang="en-IN"/>
              <a:t>Presentation title</a:t>
            </a:r>
            <a:endParaRPr lang="en-IN" dirty="0"/>
          </a:p>
        </p:txBody>
      </p:sp>
      <p:sp>
        <p:nvSpPr>
          <p:cNvPr id="4" name="Slide Number Placeholder 3">
            <a:extLst>
              <a:ext uri="{FF2B5EF4-FFF2-40B4-BE49-F238E27FC236}">
                <a16:creationId xmlns:a16="http://schemas.microsoft.com/office/drawing/2014/main" id="{E909C18C-4659-4936-9B48-47D916992927}"/>
              </a:ext>
            </a:extLst>
          </p:cNvPr>
          <p:cNvSpPr>
            <a:spLocks noGrp="1"/>
          </p:cNvSpPr>
          <p:nvPr>
            <p:ph type="sldNum" sz="quarter" idx="12"/>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3283919349"/>
      </p:ext>
    </p:extLst>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ivider 3">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F7CA26-2B7B-4622-93A8-93EC10CCBE9D}"/>
              </a:ext>
            </a:extLst>
          </p:cNvPr>
          <p:cNvSpPr>
            <a:spLocks noGrp="1"/>
          </p:cNvSpPr>
          <p:nvPr>
            <p:ph type="dt" sz="half" idx="10"/>
          </p:nvPr>
        </p:nvSpPr>
        <p:spPr/>
        <p:txBody>
          <a:bodyPr/>
          <a:lstStyle/>
          <a:p>
            <a:fld id="{FB3F5D69-F807-4D09-B66E-06AAE28FCE57}" type="datetime3">
              <a:rPr lang="en-US" smtClean="0"/>
              <a:t>30 October 2023</a:t>
            </a:fld>
            <a:endParaRPr lang="en-IN" dirty="0"/>
          </a:p>
        </p:txBody>
      </p:sp>
      <p:sp>
        <p:nvSpPr>
          <p:cNvPr id="3" name="Footer Placeholder 2">
            <a:extLst>
              <a:ext uri="{FF2B5EF4-FFF2-40B4-BE49-F238E27FC236}">
                <a16:creationId xmlns:a16="http://schemas.microsoft.com/office/drawing/2014/main" id="{60E24E25-AADE-42B5-BB07-A8C5FC7FBF20}"/>
              </a:ext>
            </a:extLst>
          </p:cNvPr>
          <p:cNvSpPr>
            <a:spLocks noGrp="1"/>
          </p:cNvSpPr>
          <p:nvPr>
            <p:ph type="ftr" sz="quarter" idx="11"/>
          </p:nvPr>
        </p:nvSpPr>
        <p:spPr/>
        <p:txBody>
          <a:bodyPr/>
          <a:lstStyle/>
          <a:p>
            <a:r>
              <a:rPr lang="en-IN"/>
              <a:t>Presentation title</a:t>
            </a:r>
            <a:endParaRPr lang="en-IN" dirty="0"/>
          </a:p>
        </p:txBody>
      </p:sp>
      <p:sp>
        <p:nvSpPr>
          <p:cNvPr id="4" name="Slide Number Placeholder 3">
            <a:extLst>
              <a:ext uri="{FF2B5EF4-FFF2-40B4-BE49-F238E27FC236}">
                <a16:creationId xmlns:a16="http://schemas.microsoft.com/office/drawing/2014/main" id="{AF9B93A4-EF49-4605-8E7D-22AB1304F10E}"/>
              </a:ext>
            </a:extLst>
          </p:cNvPr>
          <p:cNvSpPr>
            <a:spLocks noGrp="1"/>
          </p:cNvSpPr>
          <p:nvPr>
            <p:ph type="sldNum" sz="quarter" idx="12"/>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802408679"/>
      </p:ext>
    </p:extLst>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Empt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58AD78-6C49-405F-80BD-8F5F9CFAD79D}"/>
              </a:ext>
            </a:extLst>
          </p:cNvPr>
          <p:cNvSpPr>
            <a:spLocks noGrp="1"/>
          </p:cNvSpPr>
          <p:nvPr>
            <p:ph type="dt" sz="half" idx="10"/>
          </p:nvPr>
        </p:nvSpPr>
        <p:spPr/>
        <p:txBody>
          <a:bodyPr/>
          <a:lstStyle/>
          <a:p>
            <a:fld id="{1E449CCB-2F74-4AE7-9D2F-AB617BC2C6DE}" type="datetime3">
              <a:rPr lang="en-US" smtClean="0"/>
              <a:t>30 October 2023</a:t>
            </a:fld>
            <a:endParaRPr lang="en-IN" dirty="0"/>
          </a:p>
        </p:txBody>
      </p:sp>
      <p:sp>
        <p:nvSpPr>
          <p:cNvPr id="3" name="Footer Placeholder 2">
            <a:extLst>
              <a:ext uri="{FF2B5EF4-FFF2-40B4-BE49-F238E27FC236}">
                <a16:creationId xmlns:a16="http://schemas.microsoft.com/office/drawing/2014/main" id="{FA3A6C55-F277-42AF-8500-E16F039B9A4F}"/>
              </a:ext>
            </a:extLst>
          </p:cNvPr>
          <p:cNvSpPr>
            <a:spLocks noGrp="1"/>
          </p:cNvSpPr>
          <p:nvPr>
            <p:ph type="ftr" sz="quarter" idx="11"/>
          </p:nvPr>
        </p:nvSpPr>
        <p:spPr/>
        <p:txBody>
          <a:bodyPr/>
          <a:lstStyle/>
          <a:p>
            <a:r>
              <a:rPr lang="en-IN"/>
              <a:t>Presentation title</a:t>
            </a:r>
            <a:endParaRPr lang="en-IN" dirty="0"/>
          </a:p>
        </p:txBody>
      </p:sp>
      <p:sp>
        <p:nvSpPr>
          <p:cNvPr id="4" name="Slide Number Placeholder 3">
            <a:extLst>
              <a:ext uri="{FF2B5EF4-FFF2-40B4-BE49-F238E27FC236}">
                <a16:creationId xmlns:a16="http://schemas.microsoft.com/office/drawing/2014/main" id="{36368E36-B58F-4FD6-B92E-04754A1D8354}"/>
              </a:ext>
            </a:extLst>
          </p:cNvPr>
          <p:cNvSpPr>
            <a:spLocks noGrp="1"/>
          </p:cNvSpPr>
          <p:nvPr>
            <p:ph type="sldNum" sz="quarter" idx="12"/>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4519225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1_Empty">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0052CFA6-7CF5-41BD-9D94-2D0DAE108428}"/>
              </a:ext>
            </a:extLst>
          </p:cNvPr>
          <p:cNvSpPr>
            <a:spLocks noGrp="1"/>
          </p:cNvSpPr>
          <p:nvPr>
            <p:ph type="media" sz="quarter" idx="10" hasCustomPrompt="1"/>
          </p:nvPr>
        </p:nvSpPr>
        <p:spPr>
          <a:xfrm>
            <a:off x="0" y="0"/>
            <a:ext cx="9144000" cy="6858000"/>
          </a:xfrm>
        </p:spPr>
        <p:txBody>
          <a:bodyPr anchor="ctr"/>
          <a:lstStyle>
            <a:lvl1pPr marL="0" indent="0" algn="ctr">
              <a:buNone/>
              <a:defRPr/>
            </a:lvl1pPr>
          </a:lstStyle>
          <a:p>
            <a:r>
              <a:rPr lang="en-IN" dirty="0"/>
              <a:t>Video</a:t>
            </a:r>
          </a:p>
        </p:txBody>
      </p:sp>
      <p:sp>
        <p:nvSpPr>
          <p:cNvPr id="2" name="Date Placeholder 1">
            <a:extLst>
              <a:ext uri="{FF2B5EF4-FFF2-40B4-BE49-F238E27FC236}">
                <a16:creationId xmlns:a16="http://schemas.microsoft.com/office/drawing/2014/main" id="{4E480A10-F3A8-4482-9A96-E4A2985059D6}"/>
              </a:ext>
            </a:extLst>
          </p:cNvPr>
          <p:cNvSpPr>
            <a:spLocks noGrp="1"/>
          </p:cNvSpPr>
          <p:nvPr>
            <p:ph type="dt" sz="half" idx="11"/>
          </p:nvPr>
        </p:nvSpPr>
        <p:spPr/>
        <p:txBody>
          <a:bodyPr/>
          <a:lstStyle/>
          <a:p>
            <a:fld id="{116756D8-28B7-4B79-8118-E321541624B0}" type="datetime3">
              <a:rPr lang="en-US" smtClean="0"/>
              <a:t>30 October 2023</a:t>
            </a:fld>
            <a:endParaRPr lang="en-IN" dirty="0"/>
          </a:p>
        </p:txBody>
      </p:sp>
      <p:sp>
        <p:nvSpPr>
          <p:cNvPr id="4" name="Footer Placeholder 3">
            <a:extLst>
              <a:ext uri="{FF2B5EF4-FFF2-40B4-BE49-F238E27FC236}">
                <a16:creationId xmlns:a16="http://schemas.microsoft.com/office/drawing/2014/main" id="{8D942338-84D5-44C7-ADEC-04C9C56CF23A}"/>
              </a:ext>
            </a:extLst>
          </p:cNvPr>
          <p:cNvSpPr>
            <a:spLocks noGrp="1"/>
          </p:cNvSpPr>
          <p:nvPr>
            <p:ph type="ftr" sz="quarter" idx="12"/>
          </p:nvPr>
        </p:nvSpPr>
        <p:spPr/>
        <p:txBody>
          <a:bodyPr/>
          <a:lstStyle/>
          <a:p>
            <a:r>
              <a:rPr lang="en-IN"/>
              <a:t>Presentation title</a:t>
            </a:r>
            <a:endParaRPr lang="en-IN" dirty="0"/>
          </a:p>
        </p:txBody>
      </p:sp>
      <p:sp>
        <p:nvSpPr>
          <p:cNvPr id="5" name="Slide Number Placeholder 4">
            <a:extLst>
              <a:ext uri="{FF2B5EF4-FFF2-40B4-BE49-F238E27FC236}">
                <a16:creationId xmlns:a16="http://schemas.microsoft.com/office/drawing/2014/main" id="{4FAC4917-7B6B-475D-AAE6-8F714438F257}"/>
              </a:ext>
            </a:extLst>
          </p:cNvPr>
          <p:cNvSpPr>
            <a:spLocks noGrp="1"/>
          </p:cNvSpPr>
          <p:nvPr>
            <p:ph type="sldNum" sz="quarter" idx="13"/>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15271794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Final legal tex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5BBDB2-BA66-4CAF-998B-9D64B00D149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500" r="12500"/>
          <a:stretch/>
        </p:blipFill>
        <p:spPr>
          <a:xfrm>
            <a:off x="0" y="0"/>
            <a:ext cx="9144000" cy="6858000"/>
          </a:xfrm>
          <a:prstGeom prst="rect">
            <a:avLst/>
          </a:prstGeom>
        </p:spPr>
      </p:pic>
      <p:sp>
        <p:nvSpPr>
          <p:cNvPr id="8" name="Content Placeholder 2"/>
          <p:cNvSpPr>
            <a:spLocks noGrp="1"/>
          </p:cNvSpPr>
          <p:nvPr>
            <p:ph idx="1"/>
          </p:nvPr>
        </p:nvSpPr>
        <p:spPr>
          <a:xfrm>
            <a:off x="455612" y="719139"/>
            <a:ext cx="3506400" cy="5210062"/>
          </a:xfrm>
        </p:spPr>
        <p:txBody>
          <a:bodyPr/>
          <a:lstStyle>
            <a:lvl1pPr marL="0" indent="0" algn="l" defTabSz="746124" rtl="0" fontAlgn="base">
              <a:lnSpc>
                <a:spcPct val="100000"/>
              </a:lnSpc>
              <a:spcBef>
                <a:spcPct val="70000"/>
              </a:spcBef>
              <a:spcAft>
                <a:spcPct val="0"/>
              </a:spcAft>
              <a:buSzPct val="100000"/>
              <a:buNone/>
              <a:defRPr lang="en-US" sz="900" kern="1200" noProof="0" dirty="0" smtClean="0">
                <a:solidFill>
                  <a:schemeClr val="bg1"/>
                </a:solidFill>
                <a:latin typeface="EYInterstate Light" panose="02000506000000020004" pitchFamily="2" charset="0"/>
                <a:ea typeface="+mn-ea"/>
                <a:cs typeface="Arial" pitchFamily="34" charset="0"/>
              </a:defRPr>
            </a:lvl1pPr>
            <a:lvl2pPr marL="0" indent="0" algn="l" defTabSz="746124" rtl="0" fontAlgn="base">
              <a:lnSpc>
                <a:spcPct val="100000"/>
              </a:lnSpc>
              <a:spcBef>
                <a:spcPct val="0"/>
              </a:spcBef>
              <a:spcAft>
                <a:spcPct val="0"/>
              </a:spcAft>
              <a:buSzPct val="100000"/>
              <a:buNone/>
              <a:defRPr lang="en-US" sz="675" b="1" kern="1200" noProof="0" dirty="0" smtClean="0">
                <a:solidFill>
                  <a:schemeClr val="bg1"/>
                </a:solidFill>
                <a:latin typeface="EYInterstate Light" panose="02000506000000020004" pitchFamily="2" charset="0"/>
                <a:ea typeface="+mn-ea"/>
                <a:cs typeface="Arial" pitchFamily="34" charset="0"/>
              </a:defRPr>
            </a:lvl2pPr>
            <a:lvl3pPr marL="132089" indent="-132089" algn="l" defTabSz="746124" rtl="0" fontAlgn="base">
              <a:lnSpc>
                <a:spcPct val="100000"/>
              </a:lnSpc>
              <a:spcBef>
                <a:spcPct val="0"/>
              </a:spcBef>
              <a:spcAft>
                <a:spcPct val="0"/>
              </a:spcAft>
              <a:buClr>
                <a:schemeClr val="tx2"/>
              </a:buClr>
              <a:buSzPct val="70000"/>
              <a:buFont typeface="Arial" pitchFamily="34" charset="0"/>
              <a:buChar char="►"/>
              <a:defRPr lang="en-US" sz="675" b="1" kern="1200" noProof="0" dirty="0" smtClean="0">
                <a:solidFill>
                  <a:schemeClr val="bg1"/>
                </a:solidFill>
                <a:latin typeface="EYInterstate Light" panose="02000506000000020004" pitchFamily="2" charset="0"/>
                <a:ea typeface="+mn-ea"/>
                <a:cs typeface="Arial" pitchFamily="34" charset="0"/>
              </a:defRPr>
            </a:lvl3pPr>
            <a:lvl4pPr marL="0" indent="0" algn="l" defTabSz="746124" rtl="0" fontAlgn="base">
              <a:lnSpc>
                <a:spcPct val="100000"/>
              </a:lnSpc>
              <a:spcBef>
                <a:spcPct val="0"/>
              </a:spcBef>
              <a:spcAft>
                <a:spcPct val="0"/>
              </a:spcAft>
              <a:buSzPct val="100000"/>
              <a:buNone/>
              <a:defRPr lang="en-US" sz="600" kern="1200" noProof="0" dirty="0" smtClean="0">
                <a:solidFill>
                  <a:schemeClr val="bg1"/>
                </a:solidFill>
                <a:latin typeface="EYInterstate Light" panose="02000506000000020004" pitchFamily="2" charset="0"/>
                <a:ea typeface="+mn-ea"/>
                <a:cs typeface="Arial" pitchFamily="34" charset="0"/>
              </a:defRPr>
            </a:lvl4pPr>
            <a:lvl5pPr marL="141609" indent="-141609" algn="l" defTabSz="746124" rtl="0" fontAlgn="base">
              <a:lnSpc>
                <a:spcPct val="100000"/>
              </a:lnSpc>
              <a:spcBef>
                <a:spcPct val="0"/>
              </a:spcBef>
              <a:spcAft>
                <a:spcPct val="0"/>
              </a:spcAft>
              <a:buClr>
                <a:schemeClr val="tx2"/>
              </a:buClr>
              <a:buSzPct val="70000"/>
              <a:buFont typeface="Arial" pitchFamily="34" charset="0"/>
              <a:buChar char="►"/>
              <a:defRPr lang="en-US" sz="600" kern="1200" noProof="0" dirty="0">
                <a:solidFill>
                  <a:schemeClr val="bg1"/>
                </a:solidFill>
                <a:latin typeface="EYInterstate Light" panose="02000506000000020004" pitchFamily="2" charset="0"/>
                <a:ea typeface="+mn-ea"/>
                <a:cs typeface="Arial" pitchFamily="34" charset="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572866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6146139" y="1"/>
            <a:ext cx="2997862" cy="6156104"/>
          </a:xfrm>
        </p:spPr>
        <p:txBody>
          <a:bodyPr/>
          <a:lstStyle/>
          <a:p>
            <a:r>
              <a:rPr lang="en-US"/>
              <a:t>Click icon to add picture</a:t>
            </a:r>
            <a:endParaRPr lang="en-IN" dirty="0"/>
          </a:p>
        </p:txBody>
      </p:sp>
      <p:sp>
        <p:nvSpPr>
          <p:cNvPr id="2" name="Title 1"/>
          <p:cNvSpPr>
            <a:spLocks noGrp="1"/>
          </p:cNvSpPr>
          <p:nvPr>
            <p:ph type="title"/>
          </p:nvPr>
        </p:nvSpPr>
        <p:spPr>
          <a:xfrm>
            <a:off x="457201" y="294200"/>
            <a:ext cx="5580410" cy="590400"/>
          </a:xfrm>
        </p:spPr>
        <p:txBody>
          <a:bodyPr/>
          <a:lstStyle>
            <a:lvl1pPr>
              <a:defRPr sz="2400">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457200" y="1137921"/>
            <a:ext cx="5471882" cy="873760"/>
          </a:xfrm>
        </p:spPr>
        <p:txBody>
          <a:bodyPr/>
          <a:lstStyle>
            <a:lvl1pPr marL="0" indent="0">
              <a:buNone/>
              <a:defRPr sz="13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457201" y="2311401"/>
            <a:ext cx="2683690" cy="3844704"/>
          </a:xfrm>
        </p:spPr>
        <p:txBody>
          <a:bodyPr numCol="1"/>
          <a:lstStyle>
            <a:lvl1pPr marL="0" indent="0">
              <a:buNone/>
              <a:defRPr sz="10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12" name="Content Placeholder 2">
            <a:extLst>
              <a:ext uri="{FF2B5EF4-FFF2-40B4-BE49-F238E27FC236}">
                <a16:creationId xmlns:a16="http://schemas.microsoft.com/office/drawing/2014/main" id="{0C7BD71A-882B-40FB-A05F-48ECC69FF73D}"/>
              </a:ext>
            </a:extLst>
          </p:cNvPr>
          <p:cNvSpPr>
            <a:spLocks noGrp="1"/>
          </p:cNvSpPr>
          <p:nvPr>
            <p:ph idx="12" hasCustomPrompt="1"/>
          </p:nvPr>
        </p:nvSpPr>
        <p:spPr>
          <a:xfrm>
            <a:off x="3245392" y="2311402"/>
            <a:ext cx="2683690" cy="1254759"/>
          </a:xfrm>
        </p:spPr>
        <p:txBody>
          <a:bodyPr numCol="1"/>
          <a:lstStyle>
            <a:lvl1pPr marL="0" indent="0">
              <a:buNone/>
              <a:defRPr sz="10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14" name="Content Placeholder 2">
            <a:extLst>
              <a:ext uri="{FF2B5EF4-FFF2-40B4-BE49-F238E27FC236}">
                <a16:creationId xmlns:a16="http://schemas.microsoft.com/office/drawing/2014/main" id="{D87D58C8-1517-42AA-8B2A-E449A3F6F028}"/>
              </a:ext>
            </a:extLst>
          </p:cNvPr>
          <p:cNvSpPr>
            <a:spLocks noGrp="1"/>
          </p:cNvSpPr>
          <p:nvPr>
            <p:ph idx="13" hasCustomPrompt="1"/>
          </p:nvPr>
        </p:nvSpPr>
        <p:spPr>
          <a:xfrm>
            <a:off x="3245392" y="4236721"/>
            <a:ext cx="2683690" cy="1944160"/>
          </a:xfrm>
        </p:spPr>
        <p:txBody>
          <a:bodyPr numCol="1"/>
          <a:lstStyle>
            <a:lvl1pPr marL="0" indent="0">
              <a:buNone/>
              <a:defRPr sz="1349">
                <a:solidFill>
                  <a:schemeClr val="bg1"/>
                </a:solidFill>
                <a:latin typeface="Georgia" panose="02040502050405020303" pitchFamily="18" charset="0"/>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Quote</a:t>
            </a:r>
          </a:p>
        </p:txBody>
      </p:sp>
      <p:sp>
        <p:nvSpPr>
          <p:cNvPr id="10" name="Line 10">
            <a:extLst>
              <a:ext uri="{FF2B5EF4-FFF2-40B4-BE49-F238E27FC236}">
                <a16:creationId xmlns:a16="http://schemas.microsoft.com/office/drawing/2014/main" id="{229C318B-FAE0-4A50-A714-607EF622AFB9}"/>
              </a:ext>
            </a:extLst>
          </p:cNvPr>
          <p:cNvSpPr>
            <a:spLocks noChangeShapeType="1"/>
          </p:cNvSpPr>
          <p:nvPr userDrawn="1"/>
        </p:nvSpPr>
        <p:spPr bwMode="auto">
          <a:xfrm>
            <a:off x="457201" y="907750"/>
            <a:ext cx="559340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4" name="Date Placeholder 3">
            <a:extLst>
              <a:ext uri="{FF2B5EF4-FFF2-40B4-BE49-F238E27FC236}">
                <a16:creationId xmlns:a16="http://schemas.microsoft.com/office/drawing/2014/main" id="{6C19BF30-77AC-4AB5-8632-BF71395C23EE}"/>
              </a:ext>
            </a:extLst>
          </p:cNvPr>
          <p:cNvSpPr>
            <a:spLocks noGrp="1"/>
          </p:cNvSpPr>
          <p:nvPr>
            <p:ph type="dt" sz="half" idx="14"/>
          </p:nvPr>
        </p:nvSpPr>
        <p:spPr/>
        <p:txBody>
          <a:bodyPr/>
          <a:lstStyle/>
          <a:p>
            <a:fld id="{A42C7B75-070E-4FA8-81AA-5D744EC27B20}" type="datetime3">
              <a:rPr lang="en-US" smtClean="0"/>
              <a:t>30 October 2023</a:t>
            </a:fld>
            <a:endParaRPr lang="en-IN" dirty="0"/>
          </a:p>
        </p:txBody>
      </p:sp>
      <p:sp>
        <p:nvSpPr>
          <p:cNvPr id="6" name="Footer Placeholder 5">
            <a:extLst>
              <a:ext uri="{FF2B5EF4-FFF2-40B4-BE49-F238E27FC236}">
                <a16:creationId xmlns:a16="http://schemas.microsoft.com/office/drawing/2014/main" id="{CC54475C-10CE-4EB1-B9D2-1AD083DB73E8}"/>
              </a:ext>
            </a:extLst>
          </p:cNvPr>
          <p:cNvSpPr>
            <a:spLocks noGrp="1"/>
          </p:cNvSpPr>
          <p:nvPr>
            <p:ph type="ftr" sz="quarter" idx="15"/>
          </p:nvPr>
        </p:nvSpPr>
        <p:spPr/>
        <p:txBody>
          <a:bodyPr/>
          <a:lstStyle/>
          <a:p>
            <a:r>
              <a:rPr lang="en-IN"/>
              <a:t>Presentation title</a:t>
            </a:r>
            <a:endParaRPr lang="en-IN" dirty="0"/>
          </a:p>
        </p:txBody>
      </p:sp>
      <p:sp>
        <p:nvSpPr>
          <p:cNvPr id="7" name="Slide Number Placeholder 6">
            <a:extLst>
              <a:ext uri="{FF2B5EF4-FFF2-40B4-BE49-F238E27FC236}">
                <a16:creationId xmlns:a16="http://schemas.microsoft.com/office/drawing/2014/main" id="{559A6C31-E14E-4A28-A9E9-2D347271C86F}"/>
              </a:ext>
            </a:extLst>
          </p:cNvPr>
          <p:cNvSpPr>
            <a:spLocks noGrp="1"/>
          </p:cNvSpPr>
          <p:nvPr>
            <p:ph type="sldNum" sz="quarter" idx="16"/>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108898165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1_Final legal tex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6D09E6-0A52-4BB2-A361-86380E62A29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500" r="12500"/>
          <a:stretch/>
        </p:blipFill>
        <p:spPr>
          <a:xfrm>
            <a:off x="0" y="0"/>
            <a:ext cx="9144000" cy="6858000"/>
          </a:xfrm>
          <a:prstGeom prst="rect">
            <a:avLst/>
          </a:prstGeom>
        </p:spPr>
      </p:pic>
      <p:sp>
        <p:nvSpPr>
          <p:cNvPr id="8" name="Content Placeholder 2"/>
          <p:cNvSpPr>
            <a:spLocks noGrp="1"/>
          </p:cNvSpPr>
          <p:nvPr>
            <p:ph idx="1"/>
          </p:nvPr>
        </p:nvSpPr>
        <p:spPr>
          <a:xfrm>
            <a:off x="455612" y="719139"/>
            <a:ext cx="3506400" cy="5210062"/>
          </a:xfrm>
        </p:spPr>
        <p:txBody>
          <a:bodyPr/>
          <a:lstStyle>
            <a:lvl1pPr marL="0" indent="0" algn="l" defTabSz="746124" rtl="0" fontAlgn="base">
              <a:lnSpc>
                <a:spcPct val="100000"/>
              </a:lnSpc>
              <a:spcBef>
                <a:spcPct val="70000"/>
              </a:spcBef>
              <a:spcAft>
                <a:spcPct val="0"/>
              </a:spcAft>
              <a:buSzPct val="100000"/>
              <a:buNone/>
              <a:defRPr lang="en-US" sz="900" kern="1200" noProof="0" dirty="0" smtClean="0">
                <a:solidFill>
                  <a:schemeClr val="bg1"/>
                </a:solidFill>
                <a:latin typeface="EYInterstate Light" panose="02000506000000020004" pitchFamily="2" charset="0"/>
                <a:ea typeface="+mn-ea"/>
                <a:cs typeface="Arial" pitchFamily="34" charset="0"/>
              </a:defRPr>
            </a:lvl1pPr>
            <a:lvl2pPr marL="0" indent="0" algn="l" defTabSz="746124" rtl="0" fontAlgn="base">
              <a:lnSpc>
                <a:spcPct val="100000"/>
              </a:lnSpc>
              <a:spcBef>
                <a:spcPct val="0"/>
              </a:spcBef>
              <a:spcAft>
                <a:spcPct val="0"/>
              </a:spcAft>
              <a:buSzPct val="100000"/>
              <a:buNone/>
              <a:defRPr lang="en-US" sz="675" b="1" kern="1200" noProof="0" dirty="0" smtClean="0">
                <a:solidFill>
                  <a:schemeClr val="bg1"/>
                </a:solidFill>
                <a:latin typeface="EYInterstate Light" panose="02000506000000020004" pitchFamily="2" charset="0"/>
                <a:ea typeface="+mn-ea"/>
                <a:cs typeface="Arial" pitchFamily="34" charset="0"/>
              </a:defRPr>
            </a:lvl2pPr>
            <a:lvl3pPr marL="132089" indent="-132089" algn="l" defTabSz="746124" rtl="0" fontAlgn="base">
              <a:lnSpc>
                <a:spcPct val="100000"/>
              </a:lnSpc>
              <a:spcBef>
                <a:spcPct val="0"/>
              </a:spcBef>
              <a:spcAft>
                <a:spcPct val="0"/>
              </a:spcAft>
              <a:buClr>
                <a:schemeClr val="tx2"/>
              </a:buClr>
              <a:buSzPct val="70000"/>
              <a:buFont typeface="Arial" pitchFamily="34" charset="0"/>
              <a:buChar char="►"/>
              <a:defRPr lang="en-US" sz="675" b="1" kern="1200" noProof="0" dirty="0" smtClean="0">
                <a:solidFill>
                  <a:schemeClr val="bg1"/>
                </a:solidFill>
                <a:latin typeface="EYInterstate Light" panose="02000506000000020004" pitchFamily="2" charset="0"/>
                <a:ea typeface="+mn-ea"/>
                <a:cs typeface="Arial" pitchFamily="34" charset="0"/>
              </a:defRPr>
            </a:lvl3pPr>
            <a:lvl4pPr marL="0" indent="0" algn="l" defTabSz="746124" rtl="0" fontAlgn="base">
              <a:lnSpc>
                <a:spcPct val="100000"/>
              </a:lnSpc>
              <a:spcBef>
                <a:spcPct val="0"/>
              </a:spcBef>
              <a:spcAft>
                <a:spcPct val="0"/>
              </a:spcAft>
              <a:buSzPct val="100000"/>
              <a:buNone/>
              <a:defRPr lang="en-US" sz="600" kern="1200" noProof="0" dirty="0" smtClean="0">
                <a:solidFill>
                  <a:schemeClr val="bg1"/>
                </a:solidFill>
                <a:latin typeface="EYInterstate Light" panose="02000506000000020004" pitchFamily="2" charset="0"/>
                <a:ea typeface="+mn-ea"/>
                <a:cs typeface="Arial" pitchFamily="34" charset="0"/>
              </a:defRPr>
            </a:lvl4pPr>
            <a:lvl5pPr marL="141609" indent="-141609" algn="l" defTabSz="746124" rtl="0" fontAlgn="base">
              <a:lnSpc>
                <a:spcPct val="100000"/>
              </a:lnSpc>
              <a:spcBef>
                <a:spcPct val="0"/>
              </a:spcBef>
              <a:spcAft>
                <a:spcPct val="0"/>
              </a:spcAft>
              <a:buClr>
                <a:schemeClr val="tx2"/>
              </a:buClr>
              <a:buSzPct val="70000"/>
              <a:buFont typeface="Arial" pitchFamily="34" charset="0"/>
              <a:buChar char="►"/>
              <a:defRPr lang="en-US" sz="600" kern="1200" noProof="0" dirty="0">
                <a:solidFill>
                  <a:schemeClr val="bg1"/>
                </a:solidFill>
                <a:latin typeface="EYInterstate Light" panose="02000506000000020004" pitchFamily="2" charset="0"/>
                <a:ea typeface="+mn-ea"/>
                <a:cs typeface="Arial"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62252952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2_Final legal tex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2C72D4-8941-4841-A1D6-780403604C5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500" r="12500"/>
          <a:stretch/>
        </p:blipFill>
        <p:spPr>
          <a:xfrm>
            <a:off x="0" y="0"/>
            <a:ext cx="9144000" cy="6858000"/>
          </a:xfrm>
          <a:prstGeom prst="rect">
            <a:avLst/>
          </a:prstGeom>
        </p:spPr>
      </p:pic>
      <p:sp>
        <p:nvSpPr>
          <p:cNvPr id="8" name="Content Placeholder 2"/>
          <p:cNvSpPr>
            <a:spLocks noGrp="1"/>
          </p:cNvSpPr>
          <p:nvPr>
            <p:ph idx="1"/>
          </p:nvPr>
        </p:nvSpPr>
        <p:spPr>
          <a:xfrm>
            <a:off x="455612" y="719139"/>
            <a:ext cx="3506400" cy="5210062"/>
          </a:xfrm>
        </p:spPr>
        <p:txBody>
          <a:bodyPr/>
          <a:lstStyle>
            <a:lvl1pPr marL="0" indent="0" algn="l" defTabSz="746124" rtl="0" fontAlgn="base">
              <a:lnSpc>
                <a:spcPct val="100000"/>
              </a:lnSpc>
              <a:spcBef>
                <a:spcPct val="70000"/>
              </a:spcBef>
              <a:spcAft>
                <a:spcPct val="0"/>
              </a:spcAft>
              <a:buSzPct val="100000"/>
              <a:buNone/>
              <a:defRPr lang="en-US" sz="900" kern="1200" noProof="0" dirty="0" smtClean="0">
                <a:solidFill>
                  <a:schemeClr val="bg1"/>
                </a:solidFill>
                <a:latin typeface="EYInterstate Light" panose="02000506000000020004" pitchFamily="2" charset="0"/>
                <a:ea typeface="+mn-ea"/>
                <a:cs typeface="Arial" pitchFamily="34" charset="0"/>
              </a:defRPr>
            </a:lvl1pPr>
            <a:lvl2pPr marL="0" indent="0" algn="l" defTabSz="746124" rtl="0" fontAlgn="base">
              <a:lnSpc>
                <a:spcPct val="100000"/>
              </a:lnSpc>
              <a:spcBef>
                <a:spcPct val="0"/>
              </a:spcBef>
              <a:spcAft>
                <a:spcPct val="0"/>
              </a:spcAft>
              <a:buSzPct val="100000"/>
              <a:buNone/>
              <a:defRPr lang="en-US" sz="675" b="1" kern="1200" noProof="0" dirty="0" smtClean="0">
                <a:solidFill>
                  <a:schemeClr val="bg1"/>
                </a:solidFill>
                <a:latin typeface="EYInterstate Light" panose="02000506000000020004" pitchFamily="2" charset="0"/>
                <a:ea typeface="+mn-ea"/>
                <a:cs typeface="Arial" pitchFamily="34" charset="0"/>
              </a:defRPr>
            </a:lvl2pPr>
            <a:lvl3pPr marL="132089" indent="-132089" algn="l" defTabSz="746124" rtl="0" fontAlgn="base">
              <a:lnSpc>
                <a:spcPct val="100000"/>
              </a:lnSpc>
              <a:spcBef>
                <a:spcPct val="0"/>
              </a:spcBef>
              <a:spcAft>
                <a:spcPct val="0"/>
              </a:spcAft>
              <a:buClr>
                <a:schemeClr val="tx2"/>
              </a:buClr>
              <a:buSzPct val="70000"/>
              <a:buFont typeface="Arial" pitchFamily="34" charset="0"/>
              <a:buChar char="►"/>
              <a:defRPr lang="en-US" sz="675" b="1" kern="1200" noProof="0" dirty="0" smtClean="0">
                <a:solidFill>
                  <a:schemeClr val="bg1"/>
                </a:solidFill>
                <a:latin typeface="EYInterstate Light" panose="02000506000000020004" pitchFamily="2" charset="0"/>
                <a:ea typeface="+mn-ea"/>
                <a:cs typeface="Arial" pitchFamily="34" charset="0"/>
              </a:defRPr>
            </a:lvl3pPr>
            <a:lvl4pPr marL="0" indent="0" algn="l" defTabSz="746124" rtl="0" fontAlgn="base">
              <a:lnSpc>
                <a:spcPct val="100000"/>
              </a:lnSpc>
              <a:spcBef>
                <a:spcPct val="0"/>
              </a:spcBef>
              <a:spcAft>
                <a:spcPct val="0"/>
              </a:spcAft>
              <a:buSzPct val="100000"/>
              <a:buNone/>
              <a:defRPr lang="en-US" sz="600" kern="1200" noProof="0" dirty="0" smtClean="0">
                <a:solidFill>
                  <a:schemeClr val="bg1"/>
                </a:solidFill>
                <a:latin typeface="EYInterstate Light" panose="02000506000000020004" pitchFamily="2" charset="0"/>
                <a:ea typeface="+mn-ea"/>
                <a:cs typeface="Arial" pitchFamily="34" charset="0"/>
              </a:defRPr>
            </a:lvl4pPr>
            <a:lvl5pPr marL="141609" indent="-141609" algn="l" defTabSz="746124" rtl="0" fontAlgn="base">
              <a:lnSpc>
                <a:spcPct val="100000"/>
              </a:lnSpc>
              <a:spcBef>
                <a:spcPct val="0"/>
              </a:spcBef>
              <a:spcAft>
                <a:spcPct val="0"/>
              </a:spcAft>
              <a:buClr>
                <a:schemeClr val="tx2"/>
              </a:buClr>
              <a:buSzPct val="70000"/>
              <a:buFont typeface="Arial" pitchFamily="34" charset="0"/>
              <a:buChar char="►"/>
              <a:defRPr lang="en-US" sz="600" kern="1200" noProof="0" dirty="0">
                <a:solidFill>
                  <a:schemeClr val="bg1"/>
                </a:solidFill>
                <a:latin typeface="EYInterstate Light" panose="02000506000000020004" pitchFamily="2" charset="0"/>
                <a:ea typeface="+mn-ea"/>
                <a:cs typeface="Arial"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68291432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226664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594360"/>
          </a:xfrm>
        </p:spPr>
        <p:txBody>
          <a:bodyPr/>
          <a:lstStyle>
            <a:lvl1pPr>
              <a:defRPr sz="2400">
                <a:solidFill>
                  <a:schemeClr val="bg1"/>
                </a:solidFill>
                <a:latin typeface="EYInterstate Light" panose="02000506000000020004" pitchFamily="2" charset="0"/>
              </a:defRPr>
            </a:lvl1pPr>
          </a:lstStyle>
          <a:p>
            <a:r>
              <a:rPr lang="en-US" dirty="0"/>
              <a:t>Click to edit Master title style</a:t>
            </a:r>
            <a:endParaRPr lang="en-GB" dirty="0"/>
          </a:p>
        </p:txBody>
      </p:sp>
      <p:sp>
        <p:nvSpPr>
          <p:cNvPr id="13" name="Table Placeholder 4">
            <a:extLst>
              <a:ext uri="{FF2B5EF4-FFF2-40B4-BE49-F238E27FC236}">
                <a16:creationId xmlns:a16="http://schemas.microsoft.com/office/drawing/2014/main" id="{C5AC4C92-885D-49C5-B704-597DE68FC006}"/>
              </a:ext>
            </a:extLst>
          </p:cNvPr>
          <p:cNvSpPr txBox="1">
            <a:spLocks/>
          </p:cNvSpPr>
          <p:nvPr userDrawn="1"/>
        </p:nvSpPr>
        <p:spPr>
          <a:xfrm>
            <a:off x="609917" y="1137920"/>
            <a:ext cx="4957505" cy="426745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EYInterstate Light" panose="02000506000000020004" pitchFamily="2" charset="0"/>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EYInterstate Light" panose="02000506000000020004" pitchFamily="2" charset="0"/>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EYInterstate Light" panose="02000506000000020004" pitchFamily="2" charset="0"/>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400" kern="1200">
                <a:solidFill>
                  <a:schemeClr val="bg1"/>
                </a:solidFill>
                <a:latin typeface="EYInterstate Light" panose="02000506000000020004" pitchFamily="2" charset="0"/>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200" kern="1200">
                <a:solidFill>
                  <a:schemeClr val="bg1"/>
                </a:solidFill>
                <a:latin typeface="EYInterstate Light" panose="0200050600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56616" marR="0" lvl="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endParaRPr kumimoji="0" lang="en-IN" sz="2000" b="0" i="0" u="none" strike="noStrike" kern="1200" cap="none" spc="0" normalizeH="0" baseline="0" noProof="0">
              <a:ln>
                <a:noFill/>
              </a:ln>
              <a:solidFill>
                <a:sysClr val="window" lastClr="FFFFFF"/>
              </a:solidFill>
              <a:effectLst/>
              <a:uLnTx/>
              <a:uFillTx/>
              <a:latin typeface="EYInterstate Light" panose="02000506000000020004" pitchFamily="2" charset="0"/>
              <a:ea typeface="+mn-ea"/>
              <a:cs typeface="+mn-cs"/>
            </a:endParaRPr>
          </a:p>
        </p:txBody>
      </p:sp>
      <p:sp>
        <p:nvSpPr>
          <p:cNvPr id="5" name="Line 10">
            <a:extLst>
              <a:ext uri="{FF2B5EF4-FFF2-40B4-BE49-F238E27FC236}">
                <a16:creationId xmlns:a16="http://schemas.microsoft.com/office/drawing/2014/main" id="{04A2E968-DBA8-4BD3-8F8F-9B23825BC4DF}"/>
              </a:ext>
            </a:extLst>
          </p:cNvPr>
          <p:cNvSpPr>
            <a:spLocks noChangeShapeType="1"/>
          </p:cNvSpPr>
          <p:nvPr userDrawn="1"/>
        </p:nvSpPr>
        <p:spPr bwMode="auto">
          <a:xfrm>
            <a:off x="457201" y="907750"/>
            <a:ext cx="8258782"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a:extLst>
              <a:ext uri="{FF2B5EF4-FFF2-40B4-BE49-F238E27FC236}">
                <a16:creationId xmlns:a16="http://schemas.microsoft.com/office/drawing/2014/main" id="{2775A018-27C1-411C-A8B7-4C4E26852F9E}"/>
              </a:ext>
            </a:extLst>
          </p:cNvPr>
          <p:cNvSpPr>
            <a:spLocks noGrp="1"/>
          </p:cNvSpPr>
          <p:nvPr>
            <p:ph type="dt" sz="half" idx="10"/>
          </p:nvPr>
        </p:nvSpPr>
        <p:spPr/>
        <p:txBody>
          <a:bodyPr/>
          <a:lstStyle/>
          <a:p>
            <a:fld id="{C132A426-2D75-48A7-BFCD-382E65B0A3F4}" type="datetime3">
              <a:rPr lang="en-US" smtClean="0"/>
              <a:t>30 October 2023</a:t>
            </a:fld>
            <a:endParaRPr lang="en-IN" dirty="0"/>
          </a:p>
        </p:txBody>
      </p:sp>
      <p:sp>
        <p:nvSpPr>
          <p:cNvPr id="4" name="Footer Placeholder 3">
            <a:extLst>
              <a:ext uri="{FF2B5EF4-FFF2-40B4-BE49-F238E27FC236}">
                <a16:creationId xmlns:a16="http://schemas.microsoft.com/office/drawing/2014/main" id="{BEE722F2-E6B5-4B92-988F-82639B0BF352}"/>
              </a:ext>
            </a:extLst>
          </p:cNvPr>
          <p:cNvSpPr>
            <a:spLocks noGrp="1"/>
          </p:cNvSpPr>
          <p:nvPr>
            <p:ph type="ftr" sz="quarter" idx="11"/>
          </p:nvPr>
        </p:nvSpPr>
        <p:spPr/>
        <p:txBody>
          <a:bodyPr/>
          <a:lstStyle/>
          <a:p>
            <a:r>
              <a:rPr lang="en-IN"/>
              <a:t>Presentation title</a:t>
            </a:r>
            <a:endParaRPr lang="en-IN" dirty="0"/>
          </a:p>
        </p:txBody>
      </p:sp>
      <p:sp>
        <p:nvSpPr>
          <p:cNvPr id="6" name="Slide Number Placeholder 5">
            <a:extLst>
              <a:ext uri="{FF2B5EF4-FFF2-40B4-BE49-F238E27FC236}">
                <a16:creationId xmlns:a16="http://schemas.microsoft.com/office/drawing/2014/main" id="{D8D948EC-D865-4954-9EBD-9C30DCDD1C4E}"/>
              </a:ext>
            </a:extLst>
          </p:cNvPr>
          <p:cNvSpPr>
            <a:spLocks noGrp="1"/>
          </p:cNvSpPr>
          <p:nvPr>
            <p:ph type="sldNum" sz="quarter" idx="12"/>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12346952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6_Standard slide_no bullets">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28F8CDB-776D-4811-AE2C-217236ECDECA}"/>
              </a:ext>
            </a:extLst>
          </p:cNvPr>
          <p:cNvSpPr>
            <a:spLocks noGrp="1"/>
          </p:cNvSpPr>
          <p:nvPr>
            <p:ph type="pic" sz="quarter" idx="12"/>
          </p:nvPr>
        </p:nvSpPr>
        <p:spPr>
          <a:xfrm>
            <a:off x="4667954" y="0"/>
            <a:ext cx="4476046" cy="6858000"/>
          </a:xfrm>
        </p:spPr>
        <p:txBody>
          <a:bodyPr/>
          <a:lstStyle/>
          <a:p>
            <a:endParaRPr lang="en-IN"/>
          </a:p>
        </p:txBody>
      </p:sp>
      <p:sp>
        <p:nvSpPr>
          <p:cNvPr id="5" name="Text Placeholder 4">
            <a:extLst>
              <a:ext uri="{FF2B5EF4-FFF2-40B4-BE49-F238E27FC236}">
                <a16:creationId xmlns:a16="http://schemas.microsoft.com/office/drawing/2014/main" id="{626E96BA-E9E4-496B-8CA5-6DA27B8AD7E4}"/>
              </a:ext>
            </a:extLst>
          </p:cNvPr>
          <p:cNvSpPr>
            <a:spLocks noGrp="1"/>
          </p:cNvSpPr>
          <p:nvPr>
            <p:ph type="body" sz="quarter" idx="10" hasCustomPrompt="1"/>
          </p:nvPr>
        </p:nvSpPr>
        <p:spPr>
          <a:xfrm>
            <a:off x="581936" y="2050889"/>
            <a:ext cx="3401698" cy="1055708"/>
          </a:xfrm>
        </p:spPr>
        <p:txBody>
          <a:bodyPr/>
          <a:lstStyle>
            <a:lvl1pPr marL="0" indent="0">
              <a:buNone/>
              <a:defRPr sz="2249"/>
            </a:lvl1pPr>
          </a:lstStyle>
          <a:p>
            <a:pPr lvl="0"/>
            <a:r>
              <a:rPr lang="en-IN" dirty="0"/>
              <a:t>Chapter Title</a:t>
            </a:r>
          </a:p>
          <a:p>
            <a:pPr lvl="0"/>
            <a:r>
              <a:rPr lang="en-IN" dirty="0"/>
              <a:t>EY Interstate Light</a:t>
            </a:r>
          </a:p>
        </p:txBody>
      </p:sp>
      <p:sp>
        <p:nvSpPr>
          <p:cNvPr id="14" name="Text Placeholder 4">
            <a:extLst>
              <a:ext uri="{FF2B5EF4-FFF2-40B4-BE49-F238E27FC236}">
                <a16:creationId xmlns:a16="http://schemas.microsoft.com/office/drawing/2014/main" id="{1173C8A3-BA2F-497B-A214-45B02D73AF20}"/>
              </a:ext>
            </a:extLst>
          </p:cNvPr>
          <p:cNvSpPr>
            <a:spLocks noGrp="1"/>
          </p:cNvSpPr>
          <p:nvPr>
            <p:ph type="body" sz="quarter" idx="11" hasCustomPrompt="1"/>
          </p:nvPr>
        </p:nvSpPr>
        <p:spPr>
          <a:xfrm>
            <a:off x="581936" y="3312530"/>
            <a:ext cx="3401698" cy="1055708"/>
          </a:xfrm>
        </p:spPr>
        <p:txBody>
          <a:bodyPr/>
          <a:lstStyle>
            <a:lvl1pPr marL="0" indent="0">
              <a:buNone/>
              <a:defRPr sz="1199"/>
            </a:lvl1pPr>
          </a:lstStyle>
          <a:p>
            <a:pPr lvl="0"/>
            <a:r>
              <a:rPr lang="en-IN" dirty="0"/>
              <a:t>text</a:t>
            </a:r>
          </a:p>
        </p:txBody>
      </p:sp>
      <p:sp>
        <p:nvSpPr>
          <p:cNvPr id="2" name="Date Placeholder 1">
            <a:extLst>
              <a:ext uri="{FF2B5EF4-FFF2-40B4-BE49-F238E27FC236}">
                <a16:creationId xmlns:a16="http://schemas.microsoft.com/office/drawing/2014/main" id="{4E59B594-94BE-43F4-8A51-56A02D3520A9}"/>
              </a:ext>
            </a:extLst>
          </p:cNvPr>
          <p:cNvSpPr>
            <a:spLocks noGrp="1"/>
          </p:cNvSpPr>
          <p:nvPr>
            <p:ph type="dt" sz="half" idx="13"/>
          </p:nvPr>
        </p:nvSpPr>
        <p:spPr/>
        <p:txBody>
          <a:bodyPr/>
          <a:lstStyle/>
          <a:p>
            <a:fld id="{51924332-F73B-4D42-A29E-DA0724CA7F63}" type="datetime3">
              <a:rPr lang="en-US" smtClean="0"/>
              <a:t>30 October 2023</a:t>
            </a:fld>
            <a:endParaRPr lang="en-IN" dirty="0"/>
          </a:p>
        </p:txBody>
      </p:sp>
      <p:sp>
        <p:nvSpPr>
          <p:cNvPr id="3" name="Footer Placeholder 2">
            <a:extLst>
              <a:ext uri="{FF2B5EF4-FFF2-40B4-BE49-F238E27FC236}">
                <a16:creationId xmlns:a16="http://schemas.microsoft.com/office/drawing/2014/main" id="{93D76FF3-5668-471F-96BC-86222958B48B}"/>
              </a:ext>
            </a:extLst>
          </p:cNvPr>
          <p:cNvSpPr>
            <a:spLocks noGrp="1"/>
          </p:cNvSpPr>
          <p:nvPr>
            <p:ph type="ftr" sz="quarter" idx="14"/>
          </p:nvPr>
        </p:nvSpPr>
        <p:spPr/>
        <p:txBody>
          <a:bodyPr/>
          <a:lstStyle/>
          <a:p>
            <a:r>
              <a:rPr lang="en-IN"/>
              <a:t>Presentation title</a:t>
            </a:r>
            <a:endParaRPr lang="en-IN" dirty="0"/>
          </a:p>
        </p:txBody>
      </p:sp>
      <p:sp>
        <p:nvSpPr>
          <p:cNvPr id="4" name="Slide Number Placeholder 3">
            <a:extLst>
              <a:ext uri="{FF2B5EF4-FFF2-40B4-BE49-F238E27FC236}">
                <a16:creationId xmlns:a16="http://schemas.microsoft.com/office/drawing/2014/main" id="{D5C144E7-F1A6-43D5-9337-069D87B113F1}"/>
              </a:ext>
            </a:extLst>
          </p:cNvPr>
          <p:cNvSpPr>
            <a:spLocks noGrp="1"/>
          </p:cNvSpPr>
          <p:nvPr>
            <p:ph type="sldNum" sz="quarter" idx="15"/>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206084112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7_Standard slide_no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620064" y="2504281"/>
            <a:ext cx="3334113" cy="1202318"/>
          </a:xfrm>
        </p:spPr>
        <p:txBody>
          <a:bodyPr vert="horz" lIns="0" tIns="0" rIns="0" bIns="0" rtlCol="0" anchor="ctr" anchorCtr="0">
            <a:noAutofit/>
          </a:bodyPr>
          <a:lstStyle>
            <a:lvl1pPr marL="0" indent="0">
              <a:buNone/>
              <a:defRPr kumimoji="0" lang="en-IN" sz="3600" b="0" i="0" u="none" strike="noStrike" cap="none" spc="0" normalizeH="0" baseline="0" dirty="0">
                <a:ln>
                  <a:noFill/>
                </a:ln>
                <a:solidFill>
                  <a:srgbClr val="FFFFFF"/>
                </a:solidFill>
                <a:effectLst/>
                <a:uLnTx/>
                <a:uFillTx/>
                <a:latin typeface="EYInterstate Light" panose="02000506000000020004" pitchFamily="2" charset="0"/>
                <a:ea typeface="+mj-ea"/>
                <a:cs typeface="+mj-cs"/>
              </a:defRPr>
            </a:lvl1pPr>
          </a:lstStyle>
          <a:p>
            <a:pPr marL="267319" marR="0" lvl="0" indent="-267319" defTabSz="755512" fontAlgn="auto">
              <a:lnSpc>
                <a:spcPct val="100000"/>
              </a:lnSpc>
              <a:spcBef>
                <a:spcPct val="0"/>
              </a:spcBef>
              <a:spcAft>
                <a:spcPts val="0"/>
              </a:spcAft>
              <a:buClrTx/>
              <a:buSzTx/>
              <a:tabLst/>
            </a:pPr>
            <a:r>
              <a:rPr lang="en-US" dirty="0"/>
              <a:t>Chapter Title</a:t>
            </a:r>
            <a:endParaRPr lang="en-IN" dirty="0"/>
          </a:p>
        </p:txBody>
      </p:sp>
      <p:sp>
        <p:nvSpPr>
          <p:cNvPr id="2" name="Date Placeholder 1">
            <a:extLst>
              <a:ext uri="{FF2B5EF4-FFF2-40B4-BE49-F238E27FC236}">
                <a16:creationId xmlns:a16="http://schemas.microsoft.com/office/drawing/2014/main" id="{542413CE-C4D0-4ABD-A496-80941F07BDB0}"/>
              </a:ext>
            </a:extLst>
          </p:cNvPr>
          <p:cNvSpPr>
            <a:spLocks noGrp="1"/>
          </p:cNvSpPr>
          <p:nvPr>
            <p:ph type="dt" sz="half" idx="11"/>
          </p:nvPr>
        </p:nvSpPr>
        <p:spPr/>
        <p:txBody>
          <a:bodyPr/>
          <a:lstStyle/>
          <a:p>
            <a:fld id="{698D45B8-0674-473C-A4E9-F3FF22E7F741}" type="datetime3">
              <a:rPr lang="en-US" smtClean="0"/>
              <a:t>30 October 2023</a:t>
            </a:fld>
            <a:endParaRPr lang="en-IN" dirty="0"/>
          </a:p>
        </p:txBody>
      </p:sp>
      <p:sp>
        <p:nvSpPr>
          <p:cNvPr id="3" name="Footer Placeholder 2">
            <a:extLst>
              <a:ext uri="{FF2B5EF4-FFF2-40B4-BE49-F238E27FC236}">
                <a16:creationId xmlns:a16="http://schemas.microsoft.com/office/drawing/2014/main" id="{C6AF2A22-94A3-41BF-9F87-44E3FEF33B47}"/>
              </a:ext>
            </a:extLst>
          </p:cNvPr>
          <p:cNvSpPr>
            <a:spLocks noGrp="1"/>
          </p:cNvSpPr>
          <p:nvPr>
            <p:ph type="ftr" sz="quarter" idx="12"/>
          </p:nvPr>
        </p:nvSpPr>
        <p:spPr/>
        <p:txBody>
          <a:bodyPr/>
          <a:lstStyle/>
          <a:p>
            <a:r>
              <a:rPr lang="en-IN"/>
              <a:t>Presentation title</a:t>
            </a:r>
            <a:endParaRPr lang="en-IN" dirty="0"/>
          </a:p>
        </p:txBody>
      </p:sp>
      <p:sp>
        <p:nvSpPr>
          <p:cNvPr id="4" name="Slide Number Placeholder 3">
            <a:extLst>
              <a:ext uri="{FF2B5EF4-FFF2-40B4-BE49-F238E27FC236}">
                <a16:creationId xmlns:a16="http://schemas.microsoft.com/office/drawing/2014/main" id="{F35C79A1-12F2-4F8B-A8F3-F46D58F4CB37}"/>
              </a:ext>
            </a:extLst>
          </p:cNvPr>
          <p:cNvSpPr>
            <a:spLocks noGrp="1"/>
          </p:cNvSpPr>
          <p:nvPr>
            <p:ph type="sldNum" sz="quarter" idx="13"/>
          </p:nvPr>
        </p:nvSpPr>
        <p:spPr/>
        <p:txBody>
          <a:bodyPr/>
          <a:lstStyle/>
          <a:p>
            <a:r>
              <a:rPr lang="en-IN"/>
              <a:t>Page </a:t>
            </a:r>
            <a:fld id="{F1BC30E3-FFE5-4B91-AA19-87A149EBB9EE}" type="slidenum">
              <a:rPr smtClean="0"/>
              <a:pPr/>
              <a:t>‹#›</a:t>
            </a:fld>
            <a:endParaRPr dirty="0"/>
          </a:p>
        </p:txBody>
      </p:sp>
    </p:spTree>
    <p:extLst>
      <p:ext uri="{BB962C8B-B14F-4D97-AF65-F5344CB8AC3E}">
        <p14:creationId xmlns:p14="http://schemas.microsoft.com/office/powerpoint/2010/main" val="369411270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userDrawn="1">
  <p:cSld name="2_Cover alternat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88EA5E8-D5CE-4885-9BCF-B4EBD809736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2750" r="22250"/>
          <a:stretch/>
        </p:blipFill>
        <p:spPr>
          <a:xfrm>
            <a:off x="0" y="0"/>
            <a:ext cx="9144000" cy="6858000"/>
          </a:xfrm>
          <a:prstGeom prst="rect">
            <a:avLst/>
          </a:prstGeom>
        </p:spPr>
      </p:pic>
      <p:pic>
        <p:nvPicPr>
          <p:cNvPr id="8" name="Picture 7">
            <a:extLst>
              <a:ext uri="{FF2B5EF4-FFF2-40B4-BE49-F238E27FC236}">
                <a16:creationId xmlns:a16="http://schemas.microsoft.com/office/drawing/2014/main" id="{E945AD81-9D09-493D-94B8-1CAA625F68C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sp>
        <p:nvSpPr>
          <p:cNvPr id="7" name="Freeform 5">
            <a:extLst>
              <a:ext uri="{FF2B5EF4-FFF2-40B4-BE49-F238E27FC236}">
                <a16:creationId xmlns:a16="http://schemas.microsoft.com/office/drawing/2014/main" id="{B7F2A12E-7729-47A0-BC4C-937A569C1503}"/>
              </a:ext>
            </a:extLst>
          </p:cNvPr>
          <p:cNvSpPr>
            <a:spLocks noChangeAspect="1"/>
          </p:cNvSpPr>
          <p:nvPr userDrawn="1"/>
        </p:nvSpPr>
        <p:spPr bwMode="gray">
          <a:xfrm rot="10800000">
            <a:off x="470054" y="457199"/>
            <a:ext cx="4507059" cy="3805316"/>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rgbClr val="FFE6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 name="Title 1">
            <a:extLst>
              <a:ext uri="{FF2B5EF4-FFF2-40B4-BE49-F238E27FC236}">
                <a16:creationId xmlns:a16="http://schemas.microsoft.com/office/drawing/2014/main" id="{9306FE6B-2888-42EC-9409-22E0C44C3EFB}"/>
              </a:ext>
            </a:extLst>
          </p:cNvPr>
          <p:cNvSpPr>
            <a:spLocks noGrp="1"/>
          </p:cNvSpPr>
          <p:nvPr>
            <p:ph type="ctrTitle" hasCustomPrompt="1"/>
          </p:nvPr>
        </p:nvSpPr>
        <p:spPr>
          <a:xfrm>
            <a:off x="686326" y="1476597"/>
            <a:ext cx="4064949" cy="860400"/>
          </a:xfrm>
        </p:spPr>
        <p:txBody>
          <a:bodyPr/>
          <a:lstStyle>
            <a:lvl1pPr>
              <a:defRPr sz="3000" b="0">
                <a:solidFill>
                  <a:srgbClr val="404040"/>
                </a:solidFill>
                <a:latin typeface="EYInterstate Light" panose="02000506000000020004" pitchFamily="2" charset="0"/>
                <a:cs typeface="Arial" pitchFamily="34" charset="0"/>
              </a:defRPr>
            </a:lvl1pPr>
          </a:lstStyle>
          <a:p>
            <a:r>
              <a:rPr lang="en-GB" dirty="0"/>
              <a:t>Title (EY Interstate Light 30 point)</a:t>
            </a:r>
          </a:p>
        </p:txBody>
      </p:sp>
      <p:sp>
        <p:nvSpPr>
          <p:cNvPr id="10" name="Subtitle 2">
            <a:extLst>
              <a:ext uri="{FF2B5EF4-FFF2-40B4-BE49-F238E27FC236}">
                <a16:creationId xmlns:a16="http://schemas.microsoft.com/office/drawing/2014/main" id="{62FC3DF6-2861-4293-9E33-F3E405EF9FAB}"/>
              </a:ext>
            </a:extLst>
          </p:cNvPr>
          <p:cNvSpPr>
            <a:spLocks noGrp="1"/>
          </p:cNvSpPr>
          <p:nvPr>
            <p:ph type="subTitle" idx="1" hasCustomPrompt="1"/>
          </p:nvPr>
        </p:nvSpPr>
        <p:spPr>
          <a:xfrm>
            <a:off x="686327" y="2422864"/>
            <a:ext cx="4064949" cy="391225"/>
          </a:xfrm>
        </p:spPr>
        <p:txBody>
          <a:bodyPr/>
          <a:lstStyle>
            <a:lvl1pPr marL="0" marR="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sz="1600" b="0">
                <a:solidFill>
                  <a:srgbClr val="404040"/>
                </a:solidFill>
                <a:latin typeface="EYInterstate" panose="02000503020000020004" pitchFamily="2"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z="1600" dirty="0"/>
              <a:t>Subtitle (EY Interstate 16 point)</a:t>
            </a:r>
          </a:p>
          <a:p>
            <a:pPr marL="0" marR="0" lvl="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a:pPr>
            <a:r>
              <a:rPr lang="en-IN" b="1" dirty="0"/>
              <a:t>XX Month 200X (EY Interstate bold 16 point)</a:t>
            </a:r>
          </a:p>
        </p:txBody>
      </p:sp>
    </p:spTree>
    <p:extLst>
      <p:ext uri="{BB962C8B-B14F-4D97-AF65-F5344CB8AC3E}">
        <p14:creationId xmlns:p14="http://schemas.microsoft.com/office/powerpoint/2010/main" val="3909772355"/>
      </p:ext>
    </p:extLst>
  </p:cSld>
  <p:clrMapOvr>
    <a:masterClrMapping/>
  </p:clrMapOvr>
  <p:extLst>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sp>
        <p:nvSpPr>
          <p:cNvPr id="8" name="Freeform 7"/>
          <p:cNvSpPr>
            <a:spLocks/>
          </p:cNvSpPr>
          <p:nvPr userDrawn="1"/>
        </p:nvSpPr>
        <p:spPr bwMode="auto">
          <a:xfrm>
            <a:off x="464103" y="325550"/>
            <a:ext cx="3719039" cy="4182394"/>
          </a:xfrm>
          <a:custGeom>
            <a:avLst/>
            <a:gdLst>
              <a:gd name="T0" fmla="*/ 0 w 2344"/>
              <a:gd name="T1" fmla="*/ 414 h 1976"/>
              <a:gd name="T2" fmla="*/ 0 w 2344"/>
              <a:gd name="T3" fmla="*/ 1976 h 1976"/>
              <a:gd name="T4" fmla="*/ 2344 w 2344"/>
              <a:gd name="T5" fmla="*/ 1976 h 1976"/>
              <a:gd name="T6" fmla="*/ 2344 w 2344"/>
              <a:gd name="T7" fmla="*/ 0 h 1976"/>
              <a:gd name="T8" fmla="*/ 0 w 2344"/>
              <a:gd name="T9" fmla="*/ 414 h 1976"/>
            </a:gdLst>
            <a:ahLst/>
            <a:cxnLst>
              <a:cxn ang="0">
                <a:pos x="T0" y="T1"/>
              </a:cxn>
              <a:cxn ang="0">
                <a:pos x="T2" y="T3"/>
              </a:cxn>
              <a:cxn ang="0">
                <a:pos x="T4" y="T5"/>
              </a:cxn>
              <a:cxn ang="0">
                <a:pos x="T6" y="T7"/>
              </a:cxn>
              <a:cxn ang="0">
                <a:pos x="T8" y="T9"/>
              </a:cxn>
            </a:cxnLst>
            <a:rect l="0" t="0" r="r" b="b"/>
            <a:pathLst>
              <a:path w="2344" h="1976">
                <a:moveTo>
                  <a:pt x="0" y="414"/>
                </a:moveTo>
                <a:lnTo>
                  <a:pt x="0" y="1976"/>
                </a:lnTo>
                <a:lnTo>
                  <a:pt x="2344" y="1976"/>
                </a:lnTo>
                <a:lnTo>
                  <a:pt x="2344" y="0"/>
                </a:lnTo>
                <a:lnTo>
                  <a:pt x="0" y="414"/>
                </a:lnTo>
                <a:close/>
              </a:path>
            </a:pathLst>
          </a:custGeom>
          <a:solidFill>
            <a:schemeClr val="accent2"/>
          </a:solidFill>
          <a:ln>
            <a:noFill/>
          </a:ln>
        </p:spPr>
        <p:txBody>
          <a:bodyPr vert="horz" wrap="square" lIns="68544" tIns="34272" rIns="68544" bIns="34272" numCol="1" anchor="t" anchorCtr="0" compatLnSpc="1">
            <a:prstTxWarp prst="textNoShape">
              <a:avLst/>
            </a:prstTxWarp>
          </a:bodyPr>
          <a:lstStyle/>
          <a:p>
            <a:endParaRPr lang="en-GB" sz="1349" dirty="0">
              <a:solidFill>
                <a:srgbClr val="000000"/>
              </a:solidFill>
            </a:endParaRPr>
          </a:p>
        </p:txBody>
      </p:sp>
      <p:sp>
        <p:nvSpPr>
          <p:cNvPr id="2" name="Title 1"/>
          <p:cNvSpPr>
            <a:spLocks noGrp="1"/>
          </p:cNvSpPr>
          <p:nvPr>
            <p:ph type="ctrTitle"/>
          </p:nvPr>
        </p:nvSpPr>
        <p:spPr>
          <a:xfrm>
            <a:off x="664008" y="1512600"/>
            <a:ext cx="3297794" cy="860400"/>
          </a:xfrm>
        </p:spPr>
        <p:txBody>
          <a:bodyPr/>
          <a:lstStyle>
            <a:lvl1pPr>
              <a:defRPr>
                <a:solidFill>
                  <a:srgbClr val="333333"/>
                </a:solidFill>
              </a:defRPr>
            </a:lvl1pPr>
          </a:lstStyle>
          <a:p>
            <a:r>
              <a:rPr lang="en-US"/>
              <a:t>Click to edit Master title style</a:t>
            </a:r>
            <a:endParaRPr lang="en-GB" dirty="0"/>
          </a:p>
        </p:txBody>
      </p:sp>
      <p:sp>
        <p:nvSpPr>
          <p:cNvPr id="3" name="Subtitle 2"/>
          <p:cNvSpPr>
            <a:spLocks noGrp="1"/>
          </p:cNvSpPr>
          <p:nvPr>
            <p:ph type="subTitle" idx="1"/>
          </p:nvPr>
        </p:nvSpPr>
        <p:spPr>
          <a:xfrm>
            <a:off x="664008" y="2466938"/>
            <a:ext cx="3297794" cy="968400"/>
          </a:xfrm>
        </p:spPr>
        <p:txBody>
          <a:bodyPr/>
          <a:lstStyle>
            <a:lvl1pPr marL="0" indent="0" algn="l">
              <a:buNone/>
              <a:defRPr sz="1499">
                <a:solidFill>
                  <a:srgbClr val="333333"/>
                </a:solidFill>
              </a:defRPr>
            </a:lvl1pPr>
            <a:lvl2pPr marL="0" indent="0" algn="l">
              <a:buNone/>
              <a:defRPr sz="1199">
                <a:solidFill>
                  <a:schemeClr val="tx1">
                    <a:tint val="75000"/>
                  </a:schemeClr>
                </a:solidFill>
              </a:defRPr>
            </a:lvl2pPr>
            <a:lvl3pPr marL="685457" indent="0" algn="ctr">
              <a:buNone/>
              <a:defRPr>
                <a:solidFill>
                  <a:schemeClr val="tx1">
                    <a:tint val="75000"/>
                  </a:schemeClr>
                </a:solidFill>
              </a:defRPr>
            </a:lvl3pPr>
            <a:lvl4pPr marL="1028186" indent="0" algn="ctr">
              <a:buNone/>
              <a:defRPr>
                <a:solidFill>
                  <a:schemeClr val="tx1">
                    <a:tint val="75000"/>
                  </a:schemeClr>
                </a:solidFill>
              </a:defRPr>
            </a:lvl4pPr>
            <a:lvl5pPr marL="1370915" indent="0" algn="ctr">
              <a:buNone/>
              <a:defRPr>
                <a:solidFill>
                  <a:schemeClr val="tx1">
                    <a:tint val="75000"/>
                  </a:schemeClr>
                </a:solidFill>
              </a:defRPr>
            </a:lvl5pPr>
            <a:lvl6pPr marL="1713643" indent="0" algn="ctr">
              <a:buNone/>
              <a:defRPr>
                <a:solidFill>
                  <a:schemeClr val="tx1">
                    <a:tint val="75000"/>
                  </a:schemeClr>
                </a:solidFill>
              </a:defRPr>
            </a:lvl6pPr>
            <a:lvl7pPr marL="2056371" indent="0" algn="ctr">
              <a:buNone/>
              <a:defRPr>
                <a:solidFill>
                  <a:schemeClr val="tx1">
                    <a:tint val="75000"/>
                  </a:schemeClr>
                </a:solidFill>
              </a:defRPr>
            </a:lvl7pPr>
            <a:lvl8pPr marL="2399100" indent="0" algn="ctr">
              <a:buNone/>
              <a:defRPr>
                <a:solidFill>
                  <a:schemeClr val="tx1">
                    <a:tint val="75000"/>
                  </a:schemeClr>
                </a:solidFill>
              </a:defRPr>
            </a:lvl8pPr>
            <a:lvl9pPr marL="2741828" indent="0" algn="ctr">
              <a:buNone/>
              <a:defRPr>
                <a:solidFill>
                  <a:schemeClr val="tx1">
                    <a:tint val="75000"/>
                  </a:schemeClr>
                </a:solidFill>
              </a:defRPr>
            </a:lvl9pPr>
          </a:lstStyle>
          <a:p>
            <a:r>
              <a:rPr lang="en-US"/>
              <a:t>Click to edit Master subtitle style</a:t>
            </a:r>
            <a:endParaRPr lang="en-GB"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32126" y="5339038"/>
            <a:ext cx="740279" cy="1156968"/>
          </a:xfrm>
          <a:prstGeom prst="rect">
            <a:avLst/>
          </a:prstGeom>
        </p:spPr>
      </p:pic>
    </p:spTree>
    <p:extLst>
      <p:ext uri="{BB962C8B-B14F-4D97-AF65-F5344CB8AC3E}">
        <p14:creationId xmlns:p14="http://schemas.microsoft.com/office/powerpoint/2010/main" val="304522239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1_Cover">
    <p:spTree>
      <p:nvGrpSpPr>
        <p:cNvPr id="1" name=""/>
        <p:cNvGrpSpPr/>
        <p:nvPr/>
      </p:nvGrpSpPr>
      <p:grpSpPr>
        <a:xfrm>
          <a:off x="0" y="0"/>
          <a:ext cx="0" cy="0"/>
          <a:chOff x="0" y="0"/>
          <a:chExt cx="0" cy="0"/>
        </a:xfrm>
      </p:grpSpPr>
      <p:sp>
        <p:nvSpPr>
          <p:cNvPr id="13" name="Rectangle 1"/>
          <p:cNvSpPr>
            <a:spLocks noChangeAspect="1"/>
          </p:cNvSpPr>
          <p:nvPr userDrawn="1"/>
        </p:nvSpPr>
        <p:spPr>
          <a:xfrm>
            <a:off x="456963" y="615950"/>
            <a:ext cx="5798848" cy="3575304"/>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 name="connsiteX0" fmla="*/ 3182 w 6753225"/>
              <a:gd name="connsiteY0" fmla="*/ 1312615 h 3400425"/>
              <a:gd name="connsiteX1" fmla="*/ 6753225 w 6753225"/>
              <a:gd name="connsiteY1" fmla="*/ 0 h 3400425"/>
              <a:gd name="connsiteX2" fmla="*/ 6753225 w 6753225"/>
              <a:gd name="connsiteY2" fmla="*/ 3400425 h 3400425"/>
              <a:gd name="connsiteX3" fmla="*/ 0 w 6753225"/>
              <a:gd name="connsiteY3" fmla="*/ 3400425 h 3400425"/>
              <a:gd name="connsiteX4" fmla="*/ 3182 w 6753225"/>
              <a:gd name="connsiteY4" fmla="*/ 1312615 h 3400425"/>
              <a:gd name="connsiteX0" fmla="*/ 3182 w 6753225"/>
              <a:gd name="connsiteY0" fmla="*/ 67426 h 2155236"/>
              <a:gd name="connsiteX1" fmla="*/ 6619689 w 6753225"/>
              <a:gd name="connsiteY1" fmla="*/ 0 h 2155236"/>
              <a:gd name="connsiteX2" fmla="*/ 6753225 w 6753225"/>
              <a:gd name="connsiteY2" fmla="*/ 2155236 h 2155236"/>
              <a:gd name="connsiteX3" fmla="*/ 0 w 6753225"/>
              <a:gd name="connsiteY3" fmla="*/ 2155236 h 2155236"/>
              <a:gd name="connsiteX4" fmla="*/ 3182 w 6753225"/>
              <a:gd name="connsiteY4" fmla="*/ 67426 h 2155236"/>
              <a:gd name="connsiteX0" fmla="*/ 3182 w 6769917"/>
              <a:gd name="connsiteY0" fmla="*/ 1306570 h 3394380"/>
              <a:gd name="connsiteX1" fmla="*/ 6769917 w 6769917"/>
              <a:gd name="connsiteY1" fmla="*/ 0 h 3394380"/>
              <a:gd name="connsiteX2" fmla="*/ 6753225 w 6769917"/>
              <a:gd name="connsiteY2" fmla="*/ 3394380 h 3394380"/>
              <a:gd name="connsiteX3" fmla="*/ 0 w 6769917"/>
              <a:gd name="connsiteY3" fmla="*/ 3394380 h 3394380"/>
              <a:gd name="connsiteX4" fmla="*/ 3182 w 6769917"/>
              <a:gd name="connsiteY4" fmla="*/ 1306570 h 3394380"/>
              <a:gd name="connsiteX0" fmla="*/ 223 w 6771131"/>
              <a:gd name="connsiteY0" fmla="*/ 1297504 h 3394380"/>
              <a:gd name="connsiteX1" fmla="*/ 6771131 w 6771131"/>
              <a:gd name="connsiteY1" fmla="*/ 0 h 3394380"/>
              <a:gd name="connsiteX2" fmla="*/ 6754439 w 6771131"/>
              <a:gd name="connsiteY2" fmla="*/ 3394380 h 3394380"/>
              <a:gd name="connsiteX3" fmla="*/ 1214 w 6771131"/>
              <a:gd name="connsiteY3" fmla="*/ 3394380 h 3394380"/>
              <a:gd name="connsiteX4" fmla="*/ 223 w 6771131"/>
              <a:gd name="connsiteY4" fmla="*/ 1297504 h 3394380"/>
              <a:gd name="connsiteX0" fmla="*/ 105 w 6775185"/>
              <a:gd name="connsiteY0" fmla="*/ 1297505 h 3394380"/>
              <a:gd name="connsiteX1" fmla="*/ 6775185 w 6775185"/>
              <a:gd name="connsiteY1" fmla="*/ 0 h 3394380"/>
              <a:gd name="connsiteX2" fmla="*/ 6758493 w 6775185"/>
              <a:gd name="connsiteY2" fmla="*/ 3394380 h 3394380"/>
              <a:gd name="connsiteX3" fmla="*/ 5268 w 6775185"/>
              <a:gd name="connsiteY3" fmla="*/ 3394380 h 3394380"/>
              <a:gd name="connsiteX4" fmla="*/ 105 w 6775185"/>
              <a:gd name="connsiteY4" fmla="*/ 1297505 h 3394380"/>
              <a:gd name="connsiteX0" fmla="*/ 105 w 6775185"/>
              <a:gd name="connsiteY0" fmla="*/ 1297505 h 3394380"/>
              <a:gd name="connsiteX1" fmla="*/ 6775185 w 6775185"/>
              <a:gd name="connsiteY1" fmla="*/ 0 h 3394380"/>
              <a:gd name="connsiteX2" fmla="*/ 6769621 w 6775185"/>
              <a:gd name="connsiteY2" fmla="*/ 3394380 h 3394380"/>
              <a:gd name="connsiteX3" fmla="*/ 5268 w 6775185"/>
              <a:gd name="connsiteY3" fmla="*/ 3394380 h 3394380"/>
              <a:gd name="connsiteX4" fmla="*/ 105 w 6775185"/>
              <a:gd name="connsiteY4" fmla="*/ 1297505 h 3394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5185" h="3394380">
                <a:moveTo>
                  <a:pt x="105" y="1297505"/>
                </a:moveTo>
                <a:lnTo>
                  <a:pt x="6775185" y="0"/>
                </a:lnTo>
                <a:cubicBezTo>
                  <a:pt x="6773330" y="1131460"/>
                  <a:pt x="6771476" y="2262920"/>
                  <a:pt x="6769621" y="3394380"/>
                </a:cubicBezTo>
                <a:lnTo>
                  <a:pt x="5268" y="3394380"/>
                </a:lnTo>
                <a:cubicBezTo>
                  <a:pt x="6329" y="2698443"/>
                  <a:pt x="-956" y="1993442"/>
                  <a:pt x="105" y="1297505"/>
                </a:cubicBez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899" dirty="0">
              <a:solidFill>
                <a:srgbClr val="000000"/>
              </a:solidFill>
            </a:endParaRPr>
          </a:p>
        </p:txBody>
      </p:sp>
      <p:sp>
        <p:nvSpPr>
          <p:cNvPr id="8" name="Title 1"/>
          <p:cNvSpPr>
            <a:spLocks noGrp="1"/>
          </p:cNvSpPr>
          <p:nvPr>
            <p:ph type="ctrTitle"/>
          </p:nvPr>
        </p:nvSpPr>
        <p:spPr>
          <a:xfrm>
            <a:off x="679906" y="2240280"/>
            <a:ext cx="5415000" cy="860400"/>
          </a:xfrm>
        </p:spPr>
        <p:txBody>
          <a:bodyPr/>
          <a:lstStyle>
            <a:lvl1pPr>
              <a:defRPr>
                <a:solidFill>
                  <a:srgbClr val="333333"/>
                </a:solidFill>
                <a:latin typeface="+mn-lt"/>
                <a:cs typeface="Arial" pitchFamily="34" charset="0"/>
              </a:defRPr>
            </a:lvl1pPr>
          </a:lstStyle>
          <a:p>
            <a:r>
              <a:rPr lang="en-US"/>
              <a:t>Click to edit Master title style</a:t>
            </a:r>
            <a:endParaRPr lang="en-GB" dirty="0"/>
          </a:p>
        </p:txBody>
      </p:sp>
      <p:sp>
        <p:nvSpPr>
          <p:cNvPr id="10" name="Subtitle 2"/>
          <p:cNvSpPr>
            <a:spLocks noGrp="1"/>
          </p:cNvSpPr>
          <p:nvPr>
            <p:ph type="subTitle" idx="1"/>
          </p:nvPr>
        </p:nvSpPr>
        <p:spPr>
          <a:xfrm>
            <a:off x="679906" y="3218688"/>
            <a:ext cx="5415000" cy="645742"/>
          </a:xfrm>
        </p:spPr>
        <p:txBody>
          <a:bodyPr/>
          <a:lstStyle>
            <a:lvl1pPr marL="0" indent="0" algn="l">
              <a:buNone/>
              <a:defRPr sz="1499">
                <a:solidFill>
                  <a:srgbClr val="333333"/>
                </a:solidFill>
                <a:latin typeface="+mn-lt"/>
                <a:cs typeface="Arial" pitchFamily="34" charset="0"/>
              </a:defRPr>
            </a:lvl1pPr>
            <a:lvl2pPr marL="0" indent="0" algn="l">
              <a:buNone/>
              <a:defRPr sz="1199">
                <a:solidFill>
                  <a:srgbClr val="404040"/>
                </a:solidFill>
              </a:defRPr>
            </a:lvl2pPr>
            <a:lvl3pPr marL="685457" indent="0" algn="ctr">
              <a:buNone/>
              <a:defRPr>
                <a:solidFill>
                  <a:schemeClr val="tx1">
                    <a:tint val="75000"/>
                  </a:schemeClr>
                </a:solidFill>
              </a:defRPr>
            </a:lvl3pPr>
            <a:lvl4pPr marL="1028186" indent="0" algn="ctr">
              <a:buNone/>
              <a:defRPr>
                <a:solidFill>
                  <a:schemeClr val="tx1">
                    <a:tint val="75000"/>
                  </a:schemeClr>
                </a:solidFill>
              </a:defRPr>
            </a:lvl4pPr>
            <a:lvl5pPr marL="1370915" indent="0" algn="ctr">
              <a:buNone/>
              <a:defRPr>
                <a:solidFill>
                  <a:schemeClr val="tx1">
                    <a:tint val="75000"/>
                  </a:schemeClr>
                </a:solidFill>
              </a:defRPr>
            </a:lvl5pPr>
            <a:lvl6pPr marL="1713643" indent="0" algn="ctr">
              <a:buNone/>
              <a:defRPr>
                <a:solidFill>
                  <a:schemeClr val="tx1">
                    <a:tint val="75000"/>
                  </a:schemeClr>
                </a:solidFill>
              </a:defRPr>
            </a:lvl6pPr>
            <a:lvl7pPr marL="2056371" indent="0" algn="ctr">
              <a:buNone/>
              <a:defRPr>
                <a:solidFill>
                  <a:schemeClr val="tx1">
                    <a:tint val="75000"/>
                  </a:schemeClr>
                </a:solidFill>
              </a:defRPr>
            </a:lvl7pPr>
            <a:lvl8pPr marL="2399100" indent="0" algn="ctr">
              <a:buNone/>
              <a:defRPr>
                <a:solidFill>
                  <a:schemeClr val="tx1">
                    <a:tint val="75000"/>
                  </a:schemeClr>
                </a:solidFill>
              </a:defRPr>
            </a:lvl8pPr>
            <a:lvl9pPr marL="2741828" indent="0" algn="ctr">
              <a:buNone/>
              <a:defRPr>
                <a:solidFill>
                  <a:schemeClr val="tx1">
                    <a:tint val="75000"/>
                  </a:schemeClr>
                </a:solidFill>
              </a:defRPr>
            </a:lvl9pPr>
          </a:lstStyle>
          <a:p>
            <a:pPr lvl="0"/>
            <a:r>
              <a:rPr lang="en-US"/>
              <a:t>Click to edit Master subtitle style</a:t>
            </a:r>
            <a:endParaRPr lang="en-GB" dirty="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32126" y="5339038"/>
            <a:ext cx="740279" cy="1156968"/>
          </a:xfrm>
          <a:prstGeom prst="rect">
            <a:avLst/>
          </a:prstGeom>
        </p:spPr>
      </p:pic>
    </p:spTree>
    <p:extLst>
      <p:ext uri="{BB962C8B-B14F-4D97-AF65-F5344CB8AC3E}">
        <p14:creationId xmlns:p14="http://schemas.microsoft.com/office/powerpoint/2010/main" val="353602458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Cover alternate">
    <p:spTree>
      <p:nvGrpSpPr>
        <p:cNvPr id="1" name=""/>
        <p:cNvGrpSpPr/>
        <p:nvPr/>
      </p:nvGrpSpPr>
      <p:grpSpPr>
        <a:xfrm>
          <a:off x="0" y="0"/>
          <a:ext cx="0" cy="0"/>
          <a:chOff x="0" y="0"/>
          <a:chExt cx="0" cy="0"/>
        </a:xfrm>
      </p:grpSpPr>
      <p:sp>
        <p:nvSpPr>
          <p:cNvPr id="7" name="Freeform 5"/>
          <p:cNvSpPr>
            <a:spLocks noChangeAspect="1"/>
          </p:cNvSpPr>
          <p:nvPr userDrawn="1"/>
        </p:nvSpPr>
        <p:spPr bwMode="gray">
          <a:xfrm rot="10800000">
            <a:off x="456962" y="457202"/>
            <a:ext cx="5413248" cy="4570413"/>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chemeClr val="accent2"/>
          </a:solidFill>
          <a:ln w="9525">
            <a:noFill/>
            <a:round/>
            <a:headEnd/>
            <a:tailEnd/>
          </a:ln>
        </p:spPr>
        <p:txBody>
          <a:bodyPr vert="horz" wrap="square" lIns="68544" tIns="34272" rIns="68544" bIns="34272" numCol="1" anchor="t" anchorCtr="0" compatLnSpc="1">
            <a:prstTxWarp prst="textNoShape">
              <a:avLst/>
            </a:prstTxWarp>
          </a:bodyPr>
          <a:lstStyle/>
          <a:p>
            <a:endParaRPr lang="en-GB" sz="1349" dirty="0">
              <a:solidFill>
                <a:srgbClr val="000000"/>
              </a:solidFill>
            </a:endParaRPr>
          </a:p>
        </p:txBody>
      </p:sp>
      <p:sp>
        <p:nvSpPr>
          <p:cNvPr id="11" name="Title 1"/>
          <p:cNvSpPr>
            <a:spLocks noGrp="1"/>
          </p:cNvSpPr>
          <p:nvPr>
            <p:ph type="ctrTitle"/>
          </p:nvPr>
        </p:nvSpPr>
        <p:spPr>
          <a:xfrm>
            <a:off x="785975" y="1737360"/>
            <a:ext cx="4798101" cy="860400"/>
          </a:xfrm>
        </p:spPr>
        <p:txBody>
          <a:bodyPr/>
          <a:lstStyle>
            <a:lvl1pPr>
              <a:defRPr>
                <a:solidFill>
                  <a:srgbClr val="333333"/>
                </a:solidFill>
                <a:latin typeface="+mn-lt"/>
                <a:cs typeface="Arial" pitchFamily="34" charset="0"/>
              </a:defRPr>
            </a:lvl1pPr>
          </a:lstStyle>
          <a:p>
            <a:r>
              <a:rPr lang="en-US"/>
              <a:t>Click to edit Master title style</a:t>
            </a:r>
            <a:endParaRPr lang="en-GB" dirty="0"/>
          </a:p>
        </p:txBody>
      </p:sp>
      <p:sp>
        <p:nvSpPr>
          <p:cNvPr id="13" name="Subtitle 2"/>
          <p:cNvSpPr>
            <a:spLocks noGrp="1"/>
          </p:cNvSpPr>
          <p:nvPr>
            <p:ph type="subTitle" idx="1"/>
          </p:nvPr>
        </p:nvSpPr>
        <p:spPr>
          <a:xfrm>
            <a:off x="785975" y="2724912"/>
            <a:ext cx="4798101" cy="645742"/>
          </a:xfrm>
        </p:spPr>
        <p:txBody>
          <a:bodyPr/>
          <a:lstStyle>
            <a:lvl1pPr marL="0" indent="0" algn="l">
              <a:buNone/>
              <a:defRPr sz="1499">
                <a:solidFill>
                  <a:srgbClr val="333333"/>
                </a:solidFill>
                <a:latin typeface="+mn-lt"/>
                <a:cs typeface="Arial" pitchFamily="34" charset="0"/>
              </a:defRPr>
            </a:lvl1pPr>
            <a:lvl2pPr marL="0" indent="0" algn="l">
              <a:buNone/>
              <a:defRPr sz="1199">
                <a:solidFill>
                  <a:srgbClr val="404040"/>
                </a:solidFill>
              </a:defRPr>
            </a:lvl2pPr>
            <a:lvl3pPr marL="685457" indent="0" algn="ctr">
              <a:buNone/>
              <a:defRPr>
                <a:solidFill>
                  <a:schemeClr val="tx1">
                    <a:tint val="75000"/>
                  </a:schemeClr>
                </a:solidFill>
              </a:defRPr>
            </a:lvl3pPr>
            <a:lvl4pPr marL="1028186" indent="0" algn="ctr">
              <a:buNone/>
              <a:defRPr>
                <a:solidFill>
                  <a:schemeClr val="tx1">
                    <a:tint val="75000"/>
                  </a:schemeClr>
                </a:solidFill>
              </a:defRPr>
            </a:lvl4pPr>
            <a:lvl5pPr marL="1370915" indent="0" algn="ctr">
              <a:buNone/>
              <a:defRPr>
                <a:solidFill>
                  <a:schemeClr val="tx1">
                    <a:tint val="75000"/>
                  </a:schemeClr>
                </a:solidFill>
              </a:defRPr>
            </a:lvl5pPr>
            <a:lvl6pPr marL="1713643" indent="0" algn="ctr">
              <a:buNone/>
              <a:defRPr>
                <a:solidFill>
                  <a:schemeClr val="tx1">
                    <a:tint val="75000"/>
                  </a:schemeClr>
                </a:solidFill>
              </a:defRPr>
            </a:lvl6pPr>
            <a:lvl7pPr marL="2056371" indent="0" algn="ctr">
              <a:buNone/>
              <a:defRPr>
                <a:solidFill>
                  <a:schemeClr val="tx1">
                    <a:tint val="75000"/>
                  </a:schemeClr>
                </a:solidFill>
              </a:defRPr>
            </a:lvl7pPr>
            <a:lvl8pPr marL="2399100" indent="0" algn="ctr">
              <a:buNone/>
              <a:defRPr>
                <a:solidFill>
                  <a:schemeClr val="tx1">
                    <a:tint val="75000"/>
                  </a:schemeClr>
                </a:solidFill>
              </a:defRPr>
            </a:lvl8pPr>
            <a:lvl9pPr marL="2741828" indent="0" algn="ctr">
              <a:buNone/>
              <a:defRPr>
                <a:solidFill>
                  <a:schemeClr val="tx1">
                    <a:tint val="75000"/>
                  </a:schemeClr>
                </a:solidFill>
              </a:defRPr>
            </a:lvl9pPr>
          </a:lstStyle>
          <a:p>
            <a:pPr lvl="0"/>
            <a:r>
              <a:rPr lang="en-US"/>
              <a:t>Click to edit Master subtitle style</a:t>
            </a:r>
            <a:endParaRPr lang="en-GB"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32126" y="5339038"/>
            <a:ext cx="740279" cy="1156968"/>
          </a:xfrm>
          <a:prstGeom prst="rect">
            <a:avLst/>
          </a:prstGeom>
        </p:spPr>
      </p:pic>
    </p:spTree>
    <p:extLst>
      <p:ext uri="{BB962C8B-B14F-4D97-AF65-F5344CB8AC3E}">
        <p14:creationId xmlns:p14="http://schemas.microsoft.com/office/powerpoint/2010/main" val="1348637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0" y="1"/>
            <a:ext cx="1787414" cy="6857999"/>
          </a:xfrm>
        </p:spPr>
        <p:txBody>
          <a:bodyPr/>
          <a:lstStyle/>
          <a:p>
            <a:r>
              <a:rPr lang="en-US"/>
              <a:t>Click icon to add picture</a:t>
            </a:r>
            <a:endParaRPr lang="en-IN"/>
          </a:p>
        </p:txBody>
      </p:sp>
      <p:sp>
        <p:nvSpPr>
          <p:cNvPr id="2" name="Title 1"/>
          <p:cNvSpPr>
            <a:spLocks noGrp="1"/>
          </p:cNvSpPr>
          <p:nvPr>
            <p:ph type="title"/>
          </p:nvPr>
        </p:nvSpPr>
        <p:spPr>
          <a:xfrm>
            <a:off x="2020418" y="294200"/>
            <a:ext cx="6665528" cy="590400"/>
          </a:xfrm>
        </p:spPr>
        <p:txBody>
          <a:bodyPr/>
          <a:lstStyle>
            <a:lvl1pPr>
              <a:defRPr sz="1799">
                <a:solidFill>
                  <a:schemeClr val="bg1"/>
                </a:solidFill>
              </a:defRPr>
            </a:lvl1pPr>
          </a:lstStyle>
          <a:p>
            <a:r>
              <a:rPr lang="en-US"/>
              <a:t>Click to edit Master title style</a:t>
            </a:r>
            <a:endParaRPr lang="en-GB" dirty="0"/>
          </a:p>
        </p:txBody>
      </p:sp>
      <p:sp>
        <p:nvSpPr>
          <p:cNvPr id="3" name="Content Placeholder 2"/>
          <p:cNvSpPr>
            <a:spLocks noGrp="1"/>
          </p:cNvSpPr>
          <p:nvPr>
            <p:ph idx="1" hasCustomPrompt="1"/>
          </p:nvPr>
        </p:nvSpPr>
        <p:spPr>
          <a:xfrm>
            <a:off x="2020417" y="1137921"/>
            <a:ext cx="2056091" cy="5018184"/>
          </a:xfrm>
        </p:spPr>
        <p:txBody>
          <a:bodyPr/>
          <a:lstStyle>
            <a:lvl1pPr marL="0" indent="0">
              <a:buNone/>
              <a:defRPr sz="13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4293076" y="1137921"/>
            <a:ext cx="2101787" cy="5018184"/>
          </a:xfrm>
        </p:spPr>
        <p:txBody>
          <a:bodyPr numCol="1"/>
          <a:lstStyle>
            <a:lvl1pPr marL="0" indent="0">
              <a:buNone/>
              <a:defRPr sz="10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23" name="Content Placeholder 2">
            <a:extLst>
              <a:ext uri="{FF2B5EF4-FFF2-40B4-BE49-F238E27FC236}">
                <a16:creationId xmlns:a16="http://schemas.microsoft.com/office/drawing/2014/main" id="{6FF4A6F8-D9C6-4FEE-9324-5200D308BB1F}"/>
              </a:ext>
            </a:extLst>
          </p:cNvPr>
          <p:cNvSpPr>
            <a:spLocks noGrp="1"/>
          </p:cNvSpPr>
          <p:nvPr>
            <p:ph idx="12" hasCustomPrompt="1"/>
          </p:nvPr>
        </p:nvSpPr>
        <p:spPr>
          <a:xfrm>
            <a:off x="6611431" y="1137922"/>
            <a:ext cx="2075369" cy="2796151"/>
          </a:xfrm>
        </p:spPr>
        <p:txBody>
          <a:bodyPr numCol="1"/>
          <a:lstStyle>
            <a:lvl1pPr marL="0" indent="0">
              <a:buNone/>
              <a:defRPr sz="10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10" name="Content Placeholder 2">
            <a:extLst>
              <a:ext uri="{FF2B5EF4-FFF2-40B4-BE49-F238E27FC236}">
                <a16:creationId xmlns:a16="http://schemas.microsoft.com/office/drawing/2014/main" id="{0FD13F91-AFC9-4CB0-B48E-B4031BDF7D7E}"/>
              </a:ext>
            </a:extLst>
          </p:cNvPr>
          <p:cNvSpPr>
            <a:spLocks noGrp="1"/>
          </p:cNvSpPr>
          <p:nvPr>
            <p:ph idx="12" hasCustomPrompt="1"/>
          </p:nvPr>
        </p:nvSpPr>
        <p:spPr>
          <a:xfrm>
            <a:off x="6611431" y="1137922"/>
            <a:ext cx="2075369" cy="2796151"/>
          </a:xfrm>
        </p:spPr>
        <p:txBody>
          <a:bodyPr numCol="1"/>
          <a:lstStyle>
            <a:lvl1pPr marL="0" indent="0">
              <a:buNone/>
              <a:defRPr sz="10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dirty="0"/>
              <a:t>Text</a:t>
            </a:r>
          </a:p>
        </p:txBody>
      </p:sp>
      <p:sp>
        <p:nvSpPr>
          <p:cNvPr id="4" name="Date Placeholder 3">
            <a:extLst>
              <a:ext uri="{FF2B5EF4-FFF2-40B4-BE49-F238E27FC236}">
                <a16:creationId xmlns:a16="http://schemas.microsoft.com/office/drawing/2014/main" id="{A358BEC6-81BD-4A6C-A6CF-94332742F93B}"/>
              </a:ext>
            </a:extLst>
          </p:cNvPr>
          <p:cNvSpPr>
            <a:spLocks noGrp="1"/>
          </p:cNvSpPr>
          <p:nvPr>
            <p:ph type="dt" sz="half" idx="13"/>
          </p:nvPr>
        </p:nvSpPr>
        <p:spPr/>
        <p:txBody>
          <a:bodyPr/>
          <a:lstStyle/>
          <a:p>
            <a:fld id="{6CBCD5F7-0DF9-4123-86DA-C7F0BF0B7B5C}" type="datetime3">
              <a:rPr lang="en-US" smtClean="0"/>
              <a:t>30 October 2023</a:t>
            </a:fld>
            <a:endParaRPr lang="en-IN" dirty="0"/>
          </a:p>
        </p:txBody>
      </p:sp>
      <p:sp>
        <p:nvSpPr>
          <p:cNvPr id="6" name="Footer Placeholder 5">
            <a:extLst>
              <a:ext uri="{FF2B5EF4-FFF2-40B4-BE49-F238E27FC236}">
                <a16:creationId xmlns:a16="http://schemas.microsoft.com/office/drawing/2014/main" id="{04661FBF-9B0D-493C-BE46-3C702E0F65AB}"/>
              </a:ext>
            </a:extLst>
          </p:cNvPr>
          <p:cNvSpPr>
            <a:spLocks noGrp="1"/>
          </p:cNvSpPr>
          <p:nvPr>
            <p:ph type="ftr" sz="quarter" idx="14"/>
          </p:nvPr>
        </p:nvSpPr>
        <p:spPr/>
        <p:txBody>
          <a:bodyPr/>
          <a:lstStyle/>
          <a:p>
            <a:r>
              <a:rPr lang="en-IN"/>
              <a:t>Presentation title</a:t>
            </a:r>
            <a:endParaRPr lang="en-IN" dirty="0"/>
          </a:p>
        </p:txBody>
      </p:sp>
      <p:sp>
        <p:nvSpPr>
          <p:cNvPr id="7" name="Slide Number Placeholder 6">
            <a:extLst>
              <a:ext uri="{FF2B5EF4-FFF2-40B4-BE49-F238E27FC236}">
                <a16:creationId xmlns:a16="http://schemas.microsoft.com/office/drawing/2014/main" id="{91C1F439-4CB5-472E-B792-D16C6415352A}"/>
              </a:ext>
            </a:extLst>
          </p:cNvPr>
          <p:cNvSpPr>
            <a:spLocks noGrp="1"/>
          </p:cNvSpPr>
          <p:nvPr>
            <p:ph type="sldNum" sz="quarter" idx="15"/>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244160084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Approved question w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9247" y="612648"/>
            <a:ext cx="5795737" cy="3575304"/>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32126" y="5339038"/>
            <a:ext cx="740279" cy="1156968"/>
          </a:xfrm>
          <a:prstGeom prst="rect">
            <a:avLst/>
          </a:prstGeom>
        </p:spPr>
      </p:pic>
      <p:sp>
        <p:nvSpPr>
          <p:cNvPr id="9" name="Title 1"/>
          <p:cNvSpPr>
            <a:spLocks noGrp="1"/>
          </p:cNvSpPr>
          <p:nvPr>
            <p:ph type="ctrTitle"/>
          </p:nvPr>
        </p:nvSpPr>
        <p:spPr>
          <a:xfrm>
            <a:off x="753988" y="2240280"/>
            <a:ext cx="5156912" cy="860400"/>
          </a:xfrm>
          <a:prstGeom prst="rect">
            <a:avLst/>
          </a:prstGeom>
        </p:spPr>
        <p:txBody>
          <a:bodyPr/>
          <a:lstStyle>
            <a:lvl1pPr>
              <a:defRPr>
                <a:solidFill>
                  <a:srgbClr val="333333"/>
                </a:solidFill>
                <a:latin typeface="+mn-lt"/>
                <a:cs typeface="Arial" pitchFamily="34" charset="0"/>
              </a:defRPr>
            </a:lvl1pPr>
          </a:lstStyle>
          <a:p>
            <a:r>
              <a:rPr lang="en-US"/>
              <a:t>Click to edit Master title style</a:t>
            </a:r>
            <a:endParaRPr lang="en-GB" dirty="0"/>
          </a:p>
        </p:txBody>
      </p:sp>
      <p:sp>
        <p:nvSpPr>
          <p:cNvPr id="10" name="Subtitle 2"/>
          <p:cNvSpPr>
            <a:spLocks noGrp="1"/>
          </p:cNvSpPr>
          <p:nvPr>
            <p:ph type="subTitle" idx="1"/>
          </p:nvPr>
        </p:nvSpPr>
        <p:spPr>
          <a:xfrm>
            <a:off x="753988" y="3218688"/>
            <a:ext cx="5156912" cy="645742"/>
          </a:xfrm>
          <a:prstGeom prst="rect">
            <a:avLst/>
          </a:prstGeom>
        </p:spPr>
        <p:txBody>
          <a:bodyPr/>
          <a:lstStyle>
            <a:lvl1pPr marL="0" indent="0" algn="l">
              <a:buNone/>
              <a:defRPr sz="1499">
                <a:solidFill>
                  <a:srgbClr val="333333"/>
                </a:solidFill>
                <a:latin typeface="+mn-lt"/>
                <a:cs typeface="Arial" pitchFamily="34" charset="0"/>
              </a:defRPr>
            </a:lvl1pPr>
            <a:lvl2pPr marL="0" indent="0" algn="l">
              <a:buNone/>
              <a:defRPr sz="1199">
                <a:solidFill>
                  <a:schemeClr val="tx1">
                    <a:lumMod val="75000"/>
                    <a:lumOff val="25000"/>
                  </a:schemeClr>
                </a:solidFill>
              </a:defRPr>
            </a:lvl2pPr>
            <a:lvl3pPr marL="685457" indent="0" algn="ctr">
              <a:buNone/>
              <a:defRPr>
                <a:solidFill>
                  <a:schemeClr val="tx1">
                    <a:tint val="75000"/>
                  </a:schemeClr>
                </a:solidFill>
              </a:defRPr>
            </a:lvl3pPr>
            <a:lvl4pPr marL="1028186" indent="0" algn="ctr">
              <a:buNone/>
              <a:defRPr>
                <a:solidFill>
                  <a:schemeClr val="tx1">
                    <a:tint val="75000"/>
                  </a:schemeClr>
                </a:solidFill>
              </a:defRPr>
            </a:lvl4pPr>
            <a:lvl5pPr marL="1370915" indent="0" algn="ctr">
              <a:buNone/>
              <a:defRPr>
                <a:solidFill>
                  <a:schemeClr val="tx1">
                    <a:tint val="75000"/>
                  </a:schemeClr>
                </a:solidFill>
              </a:defRPr>
            </a:lvl5pPr>
            <a:lvl6pPr marL="1713643" indent="0" algn="ctr">
              <a:buNone/>
              <a:defRPr>
                <a:solidFill>
                  <a:schemeClr val="tx1">
                    <a:tint val="75000"/>
                  </a:schemeClr>
                </a:solidFill>
              </a:defRPr>
            </a:lvl6pPr>
            <a:lvl7pPr marL="2056371" indent="0" algn="ctr">
              <a:buNone/>
              <a:defRPr>
                <a:solidFill>
                  <a:schemeClr val="tx1">
                    <a:tint val="75000"/>
                  </a:schemeClr>
                </a:solidFill>
              </a:defRPr>
            </a:lvl7pPr>
            <a:lvl8pPr marL="2399100" indent="0" algn="ctr">
              <a:buNone/>
              <a:defRPr>
                <a:solidFill>
                  <a:schemeClr val="tx1">
                    <a:tint val="75000"/>
                  </a:schemeClr>
                </a:solidFill>
              </a:defRPr>
            </a:lvl8pPr>
            <a:lvl9pPr marL="2741828" indent="0" algn="ctr">
              <a:buNone/>
              <a:defRPr>
                <a:solidFill>
                  <a:schemeClr val="tx1">
                    <a:tint val="75000"/>
                  </a:schemeClr>
                </a:solidFill>
              </a:defRPr>
            </a:lvl9pPr>
          </a:lstStyle>
          <a:p>
            <a:pPr lvl="0"/>
            <a:r>
              <a:rPr lang="en-US"/>
              <a:t>Click to edit Master subtitle style</a:t>
            </a:r>
            <a:endParaRPr lang="en-GB" dirty="0"/>
          </a:p>
        </p:txBody>
      </p:sp>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5538" y="5888736"/>
            <a:ext cx="2833524" cy="618750"/>
          </a:xfrm>
          <a:prstGeom prst="rect">
            <a:avLst/>
          </a:prstGeom>
        </p:spPr>
      </p:pic>
    </p:spTree>
    <p:extLst>
      <p:ext uri="{BB962C8B-B14F-4D97-AF65-F5344CB8AC3E}">
        <p14:creationId xmlns:p14="http://schemas.microsoft.com/office/powerpoint/2010/main" val="52062998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Approved question tall">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3393" y="385087"/>
            <a:ext cx="4057918" cy="4572000"/>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32126" y="5339038"/>
            <a:ext cx="740279" cy="1156968"/>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5538" y="5888736"/>
            <a:ext cx="2833524" cy="618750"/>
          </a:xfrm>
          <a:prstGeom prst="rect">
            <a:avLst/>
          </a:prstGeom>
        </p:spPr>
      </p:pic>
      <p:sp>
        <p:nvSpPr>
          <p:cNvPr id="11" name="Title 1"/>
          <p:cNvSpPr>
            <a:spLocks noGrp="1"/>
          </p:cNvSpPr>
          <p:nvPr>
            <p:ph type="ctrTitle"/>
          </p:nvPr>
        </p:nvSpPr>
        <p:spPr>
          <a:xfrm>
            <a:off x="747133" y="1691640"/>
            <a:ext cx="3446255" cy="860400"/>
          </a:xfrm>
          <a:prstGeom prst="rect">
            <a:avLst/>
          </a:prstGeom>
        </p:spPr>
        <p:txBody>
          <a:bodyPr/>
          <a:lstStyle>
            <a:lvl1pPr>
              <a:defRPr>
                <a:solidFill>
                  <a:srgbClr val="333333"/>
                </a:solidFill>
                <a:latin typeface="+mn-lt"/>
                <a:cs typeface="Arial" pitchFamily="34" charset="0"/>
              </a:defRPr>
            </a:lvl1pPr>
          </a:lstStyle>
          <a:p>
            <a:r>
              <a:rPr lang="en-US"/>
              <a:t>Click to edit Master title style</a:t>
            </a:r>
            <a:endParaRPr lang="en-GB" dirty="0"/>
          </a:p>
        </p:txBody>
      </p:sp>
      <p:sp>
        <p:nvSpPr>
          <p:cNvPr id="14" name="Subtitle 2"/>
          <p:cNvSpPr>
            <a:spLocks noGrp="1"/>
          </p:cNvSpPr>
          <p:nvPr>
            <p:ph type="subTitle" idx="1"/>
          </p:nvPr>
        </p:nvSpPr>
        <p:spPr>
          <a:xfrm>
            <a:off x="747133" y="2660904"/>
            <a:ext cx="3446255" cy="645742"/>
          </a:xfrm>
          <a:prstGeom prst="rect">
            <a:avLst/>
          </a:prstGeom>
        </p:spPr>
        <p:txBody>
          <a:bodyPr/>
          <a:lstStyle>
            <a:lvl1pPr marL="0" indent="0" algn="l">
              <a:buNone/>
              <a:defRPr sz="1499">
                <a:solidFill>
                  <a:srgbClr val="333333"/>
                </a:solidFill>
                <a:latin typeface="+mn-lt"/>
                <a:cs typeface="Arial" pitchFamily="34" charset="0"/>
              </a:defRPr>
            </a:lvl1pPr>
            <a:lvl2pPr marL="0" indent="0" algn="l">
              <a:buNone/>
              <a:defRPr sz="1199">
                <a:solidFill>
                  <a:schemeClr val="tx1">
                    <a:lumMod val="75000"/>
                    <a:lumOff val="25000"/>
                  </a:schemeClr>
                </a:solidFill>
              </a:defRPr>
            </a:lvl2pPr>
            <a:lvl3pPr marL="685457" indent="0" algn="ctr">
              <a:buNone/>
              <a:defRPr>
                <a:solidFill>
                  <a:schemeClr val="tx1">
                    <a:tint val="75000"/>
                  </a:schemeClr>
                </a:solidFill>
              </a:defRPr>
            </a:lvl3pPr>
            <a:lvl4pPr marL="1028186" indent="0" algn="ctr">
              <a:buNone/>
              <a:defRPr>
                <a:solidFill>
                  <a:schemeClr val="tx1">
                    <a:tint val="75000"/>
                  </a:schemeClr>
                </a:solidFill>
              </a:defRPr>
            </a:lvl4pPr>
            <a:lvl5pPr marL="1370915" indent="0" algn="ctr">
              <a:buNone/>
              <a:defRPr>
                <a:solidFill>
                  <a:schemeClr val="tx1">
                    <a:tint val="75000"/>
                  </a:schemeClr>
                </a:solidFill>
              </a:defRPr>
            </a:lvl5pPr>
            <a:lvl6pPr marL="1713643" indent="0" algn="ctr">
              <a:buNone/>
              <a:defRPr>
                <a:solidFill>
                  <a:schemeClr val="tx1">
                    <a:tint val="75000"/>
                  </a:schemeClr>
                </a:solidFill>
              </a:defRPr>
            </a:lvl6pPr>
            <a:lvl7pPr marL="2056371" indent="0" algn="ctr">
              <a:buNone/>
              <a:defRPr>
                <a:solidFill>
                  <a:schemeClr val="tx1">
                    <a:tint val="75000"/>
                  </a:schemeClr>
                </a:solidFill>
              </a:defRPr>
            </a:lvl7pPr>
            <a:lvl8pPr marL="2399100" indent="0" algn="ctr">
              <a:buNone/>
              <a:defRPr>
                <a:solidFill>
                  <a:schemeClr val="tx1">
                    <a:tint val="75000"/>
                  </a:schemeClr>
                </a:solidFill>
              </a:defRPr>
            </a:lvl8pPr>
            <a:lvl9pPr marL="2741828" indent="0" algn="ctr">
              <a:buNone/>
              <a:defRPr>
                <a:solidFill>
                  <a:schemeClr val="tx1">
                    <a:tint val="75000"/>
                  </a:schemeClr>
                </a:solidFill>
              </a:defRPr>
            </a:lvl9pPr>
          </a:lstStyle>
          <a:p>
            <a:pPr lvl="0"/>
            <a:r>
              <a:rPr lang="en-US"/>
              <a:t>Click to edit Master subtitle style</a:t>
            </a:r>
            <a:endParaRPr lang="en-GB" dirty="0"/>
          </a:p>
        </p:txBody>
      </p:sp>
    </p:spTree>
    <p:extLst>
      <p:ext uri="{BB962C8B-B14F-4D97-AF65-F5344CB8AC3E}">
        <p14:creationId xmlns:p14="http://schemas.microsoft.com/office/powerpoint/2010/main" val="6944460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Line 10"/>
          <p:cNvSpPr>
            <a:spLocks noChangeShapeType="1"/>
          </p:cNvSpPr>
          <p:nvPr userDrawn="1"/>
        </p:nvSpPr>
        <p:spPr bwMode="auto">
          <a:xfrm>
            <a:off x="457201" y="1044000"/>
            <a:ext cx="8229600" cy="0"/>
          </a:xfrm>
          <a:prstGeom prst="line">
            <a:avLst/>
          </a:prstGeom>
          <a:noFill/>
          <a:ln w="19050">
            <a:solidFill>
              <a:srgbClr val="FFE60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dirty="0">
              <a:solidFill>
                <a:srgbClr val="808080"/>
              </a:solidFill>
            </a:endParaRPr>
          </a:p>
        </p:txBody>
      </p:sp>
      <p:sp>
        <p:nvSpPr>
          <p:cNvPr id="8" name="Line 11"/>
          <p:cNvSpPr>
            <a:spLocks noChangeShapeType="1"/>
          </p:cNvSpPr>
          <p:nvPr userDrawn="1"/>
        </p:nvSpPr>
        <p:spPr bwMode="auto">
          <a:xfrm>
            <a:off x="457201"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dirty="0">
              <a:solidFill>
                <a:srgbClr val="808080"/>
              </a:solidFill>
            </a:endParaRPr>
          </a:p>
        </p:txBody>
      </p:sp>
    </p:spTree>
    <p:extLst>
      <p:ext uri="{BB962C8B-B14F-4D97-AF65-F5344CB8AC3E}">
        <p14:creationId xmlns:p14="http://schemas.microsoft.com/office/powerpoint/2010/main" val="210347812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7" name="Line 10"/>
          <p:cNvSpPr>
            <a:spLocks noChangeShapeType="1"/>
          </p:cNvSpPr>
          <p:nvPr userDrawn="1"/>
        </p:nvSpPr>
        <p:spPr bwMode="auto">
          <a:xfrm>
            <a:off x="457201" y="1044000"/>
            <a:ext cx="8229600" cy="0"/>
          </a:xfrm>
          <a:prstGeom prst="line">
            <a:avLst/>
          </a:prstGeom>
          <a:noFill/>
          <a:ln w="19050">
            <a:solidFill>
              <a:srgbClr val="FFE60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dirty="0">
              <a:solidFill>
                <a:srgbClr val="808080"/>
              </a:solidFill>
            </a:endParaRPr>
          </a:p>
        </p:txBody>
      </p:sp>
      <p:sp>
        <p:nvSpPr>
          <p:cNvPr id="8" name="Line 11"/>
          <p:cNvSpPr>
            <a:spLocks noChangeShapeType="1"/>
          </p:cNvSpPr>
          <p:nvPr userDrawn="1"/>
        </p:nvSpPr>
        <p:spPr bwMode="auto">
          <a:xfrm>
            <a:off x="457201"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dirty="0">
              <a:solidFill>
                <a:srgbClr val="808080"/>
              </a:solidFill>
            </a:endParaRPr>
          </a:p>
        </p:txBody>
      </p:sp>
    </p:spTree>
    <p:extLst>
      <p:ext uri="{BB962C8B-B14F-4D97-AF65-F5344CB8AC3E}">
        <p14:creationId xmlns:p14="http://schemas.microsoft.com/office/powerpoint/2010/main" val="219601400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457200" y="1600203"/>
            <a:ext cx="4038600" cy="4525963"/>
          </a:xfrm>
        </p:spPr>
        <p:txBody>
          <a:bodyPr/>
          <a:lstStyle>
            <a:lvl1pPr>
              <a:defRPr sz="1799"/>
            </a:lvl1pPr>
            <a:lvl2pPr>
              <a:defRPr sz="1799"/>
            </a:lvl2pPr>
            <a:lvl3pPr>
              <a:defRPr sz="1499"/>
            </a:lvl3pPr>
            <a:lvl4pPr>
              <a:defRPr sz="1349"/>
            </a:lvl4pPr>
            <a:lvl5pPr>
              <a:defRPr sz="1349"/>
            </a:lvl5pPr>
            <a:lvl6pPr>
              <a:defRPr sz="1349"/>
            </a:lvl6pPr>
            <a:lvl7pPr>
              <a:defRPr sz="1349"/>
            </a:lvl7pPr>
            <a:lvl8pPr>
              <a:defRPr sz="1349"/>
            </a:lvl8pPr>
            <a:lvl9pPr>
              <a:defRPr sz="134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648201" y="1600203"/>
            <a:ext cx="4038600" cy="4525963"/>
          </a:xfrm>
        </p:spPr>
        <p:txBody>
          <a:bodyPr/>
          <a:lstStyle>
            <a:lvl1pPr>
              <a:defRPr sz="1799"/>
            </a:lvl1pPr>
            <a:lvl2pPr>
              <a:defRPr sz="1799"/>
            </a:lvl2pPr>
            <a:lvl3pPr>
              <a:defRPr sz="1499"/>
            </a:lvl3pPr>
            <a:lvl4pPr>
              <a:defRPr sz="1349"/>
            </a:lvl4pPr>
            <a:lvl5pPr>
              <a:defRPr sz="1349"/>
            </a:lvl5pPr>
            <a:lvl6pPr>
              <a:defRPr sz="1349"/>
            </a:lvl6pPr>
            <a:lvl7pPr>
              <a:defRPr sz="1349"/>
            </a:lvl7pPr>
            <a:lvl8pPr>
              <a:defRPr sz="1349"/>
            </a:lvl8pPr>
            <a:lvl9pPr>
              <a:defRPr sz="134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Line 10"/>
          <p:cNvSpPr>
            <a:spLocks noChangeShapeType="1"/>
          </p:cNvSpPr>
          <p:nvPr userDrawn="1"/>
        </p:nvSpPr>
        <p:spPr bwMode="auto">
          <a:xfrm>
            <a:off x="457201" y="1044000"/>
            <a:ext cx="8229600" cy="0"/>
          </a:xfrm>
          <a:prstGeom prst="line">
            <a:avLst/>
          </a:prstGeom>
          <a:noFill/>
          <a:ln w="19050">
            <a:solidFill>
              <a:srgbClr val="FFE60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dirty="0">
              <a:solidFill>
                <a:srgbClr val="808080"/>
              </a:solidFill>
            </a:endParaRPr>
          </a:p>
        </p:txBody>
      </p:sp>
      <p:sp>
        <p:nvSpPr>
          <p:cNvPr id="12" name="Line 11"/>
          <p:cNvSpPr>
            <a:spLocks noChangeShapeType="1"/>
          </p:cNvSpPr>
          <p:nvPr userDrawn="1"/>
        </p:nvSpPr>
        <p:spPr bwMode="auto">
          <a:xfrm>
            <a:off x="457201"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dirty="0">
              <a:solidFill>
                <a:srgbClr val="808080"/>
              </a:solidFill>
            </a:endParaRPr>
          </a:p>
        </p:txBody>
      </p:sp>
    </p:spTree>
    <p:extLst>
      <p:ext uri="{BB962C8B-B14F-4D97-AF65-F5344CB8AC3E}">
        <p14:creationId xmlns:p14="http://schemas.microsoft.com/office/powerpoint/2010/main" val="373493309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457200" y="2196003"/>
            <a:ext cx="4042800" cy="3994963"/>
          </a:xfrm>
        </p:spPr>
        <p:txBody>
          <a:bodyPr/>
          <a:lstStyle>
            <a:lvl1pPr>
              <a:defRPr sz="1799"/>
            </a:lvl1pPr>
            <a:lvl2pPr>
              <a:defRPr sz="1799"/>
            </a:lvl2pPr>
            <a:lvl3pPr marL="810410" indent="-267757">
              <a:defRPr sz="1499"/>
            </a:lvl3pPr>
            <a:lvl4pPr>
              <a:defRPr sz="1349"/>
            </a:lvl4pPr>
            <a:lvl5pPr>
              <a:defRPr sz="1349"/>
            </a:lvl5pPr>
            <a:lvl6pPr>
              <a:defRPr sz="1349"/>
            </a:lvl6pPr>
            <a:lvl7pPr>
              <a:defRPr sz="1349"/>
            </a:lvl7pPr>
            <a:lvl8pPr>
              <a:defRPr sz="1349"/>
            </a:lvl8pPr>
            <a:lvl9pPr>
              <a:defRPr sz="134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651200" y="2178000"/>
            <a:ext cx="4042800" cy="3994963"/>
          </a:xfrm>
        </p:spPr>
        <p:txBody>
          <a:bodyPr/>
          <a:lstStyle>
            <a:lvl1pPr>
              <a:defRPr sz="1799"/>
            </a:lvl1pPr>
            <a:lvl2pPr>
              <a:defRPr sz="1799"/>
            </a:lvl2pPr>
            <a:lvl3pPr>
              <a:defRPr sz="1499"/>
            </a:lvl3pPr>
            <a:lvl4pPr>
              <a:defRPr sz="1349"/>
            </a:lvl4pPr>
            <a:lvl5pPr>
              <a:defRPr sz="1349"/>
            </a:lvl5pPr>
            <a:lvl6pPr>
              <a:defRPr sz="1349"/>
            </a:lvl6pPr>
            <a:lvl7pPr>
              <a:defRPr sz="1349"/>
            </a:lvl7pPr>
            <a:lvl8pPr>
              <a:defRPr sz="1349"/>
            </a:lvl8pPr>
            <a:lvl9pPr>
              <a:defRPr sz="134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Line 10"/>
          <p:cNvSpPr>
            <a:spLocks noChangeShapeType="1"/>
          </p:cNvSpPr>
          <p:nvPr userDrawn="1"/>
        </p:nvSpPr>
        <p:spPr bwMode="auto">
          <a:xfrm>
            <a:off x="457201" y="1044000"/>
            <a:ext cx="8229600" cy="0"/>
          </a:xfrm>
          <a:prstGeom prst="line">
            <a:avLst/>
          </a:prstGeom>
          <a:noFill/>
          <a:ln w="19050">
            <a:solidFill>
              <a:srgbClr val="FFE60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dirty="0">
              <a:solidFill>
                <a:srgbClr val="808080"/>
              </a:solidFill>
            </a:endParaRPr>
          </a:p>
        </p:txBody>
      </p:sp>
      <p:sp>
        <p:nvSpPr>
          <p:cNvPr id="10" name="Text Placeholder 9"/>
          <p:cNvSpPr>
            <a:spLocks noGrp="1"/>
          </p:cNvSpPr>
          <p:nvPr>
            <p:ph type="body" sz="quarter" idx="12"/>
          </p:nvPr>
        </p:nvSpPr>
        <p:spPr>
          <a:xfrm>
            <a:off x="457200" y="1490400"/>
            <a:ext cx="4042800" cy="640800"/>
          </a:xfrm>
        </p:spPr>
        <p:txBody>
          <a:bodyPr anchor="b" anchorCtr="0"/>
          <a:lstStyle>
            <a:lvl1pPr marL="0" indent="0">
              <a:buNone/>
              <a:defRPr b="1"/>
            </a:lvl1pPr>
          </a:lstStyle>
          <a:p>
            <a:pPr lvl="0"/>
            <a:r>
              <a:rPr lang="en-US"/>
              <a:t>Click to edit Master text styles</a:t>
            </a:r>
          </a:p>
        </p:txBody>
      </p:sp>
      <p:sp>
        <p:nvSpPr>
          <p:cNvPr id="11" name="Text Placeholder 9"/>
          <p:cNvSpPr>
            <a:spLocks noGrp="1"/>
          </p:cNvSpPr>
          <p:nvPr>
            <p:ph type="body" sz="quarter" idx="13"/>
          </p:nvPr>
        </p:nvSpPr>
        <p:spPr>
          <a:xfrm>
            <a:off x="4651200" y="1490400"/>
            <a:ext cx="4042800" cy="640800"/>
          </a:xfrm>
        </p:spPr>
        <p:txBody>
          <a:bodyPr anchor="b" anchorCtr="0"/>
          <a:lstStyle>
            <a:lvl1pPr marL="0" indent="0">
              <a:buNone/>
              <a:defRPr b="1"/>
            </a:lvl1pPr>
          </a:lstStyle>
          <a:p>
            <a:pPr lvl="0"/>
            <a:r>
              <a:rPr lang="en-US"/>
              <a:t>Click to edit Master text styles</a:t>
            </a:r>
          </a:p>
        </p:txBody>
      </p:sp>
      <p:sp>
        <p:nvSpPr>
          <p:cNvPr id="9" name="Line 11"/>
          <p:cNvSpPr>
            <a:spLocks noChangeShapeType="1"/>
          </p:cNvSpPr>
          <p:nvPr userDrawn="1"/>
        </p:nvSpPr>
        <p:spPr bwMode="auto">
          <a:xfrm>
            <a:off x="457201"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dirty="0">
              <a:solidFill>
                <a:srgbClr val="808080"/>
              </a:solidFill>
            </a:endParaRPr>
          </a:p>
        </p:txBody>
      </p:sp>
    </p:spTree>
    <p:extLst>
      <p:ext uri="{BB962C8B-B14F-4D97-AF65-F5344CB8AC3E}">
        <p14:creationId xmlns:p14="http://schemas.microsoft.com/office/powerpoint/2010/main" val="2946927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5" y="1025527"/>
            <a:ext cx="8229600" cy="1643063"/>
          </a:xfrm>
        </p:spPr>
        <p:txBody>
          <a:bodyPr/>
          <a:lstStyle>
            <a:lvl1pPr marL="0" indent="0" algn="l">
              <a:lnSpc>
                <a:spcPct val="85000"/>
              </a:lnSpc>
              <a:spcBef>
                <a:spcPts val="0"/>
              </a:spcBef>
              <a:buNone/>
              <a:defRPr sz="3749" b="1">
                <a:solidFill>
                  <a:schemeClr val="bg2"/>
                </a:solidFill>
                <a:latin typeface="+mj-lt"/>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p:txBody>
      </p:sp>
      <p:sp>
        <p:nvSpPr>
          <p:cNvPr id="5" name="Line 11"/>
          <p:cNvSpPr>
            <a:spLocks noChangeShapeType="1"/>
          </p:cNvSpPr>
          <p:nvPr userDrawn="1"/>
        </p:nvSpPr>
        <p:spPr bwMode="auto">
          <a:xfrm>
            <a:off x="457201"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dirty="0">
              <a:solidFill>
                <a:srgbClr val="808080"/>
              </a:solidFill>
            </a:endParaRPr>
          </a:p>
        </p:txBody>
      </p:sp>
    </p:spTree>
    <p:extLst>
      <p:ext uri="{BB962C8B-B14F-4D97-AF65-F5344CB8AC3E}">
        <p14:creationId xmlns:p14="http://schemas.microsoft.com/office/powerpoint/2010/main" val="316728996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1" y="201168"/>
            <a:ext cx="8229600" cy="804672"/>
          </a:xfrm>
          <a:prstGeom prst="rect">
            <a:avLst/>
          </a:prstGeom>
          <a:noFill/>
          <a:ln w="9525">
            <a:noFill/>
            <a:miter lim="800000"/>
            <a:headEnd/>
            <a:tailEnd/>
          </a:ln>
          <a:effectLst/>
        </p:spPr>
        <p:txBody>
          <a:bodyPr vert="horz" wrap="square" lIns="0" tIns="36000" rIns="0" bIns="0" numCol="1" anchor="t" anchorCtr="0" compatLnSpc="1">
            <a:prstTxWarp prst="textNoShape">
              <a:avLst/>
            </a:prstTxWarp>
          </a:bodyPr>
          <a:lstStyle>
            <a:lvl1pPr algn="l">
              <a:defRPr/>
            </a:lvl1pPr>
          </a:lstStyle>
          <a:p>
            <a:pPr lvl="0" algn="l" fontAlgn="base">
              <a:lnSpc>
                <a:spcPct val="85000"/>
              </a:lnSpc>
              <a:spcAft>
                <a:spcPct val="0"/>
              </a:spcAft>
            </a:pPr>
            <a:r>
              <a:rPr lang="en-US"/>
              <a:t>Click to edit Master title style</a:t>
            </a:r>
            <a:endParaRPr lang="en-US" dirty="0"/>
          </a:p>
        </p:txBody>
      </p:sp>
      <p:sp>
        <p:nvSpPr>
          <p:cNvPr id="4102" name="Freeform 6"/>
          <p:cNvSpPr>
            <a:spLocks/>
          </p:cNvSpPr>
          <p:nvPr userDrawn="1"/>
        </p:nvSpPr>
        <p:spPr bwMode="gray">
          <a:xfrm>
            <a:off x="448633" y="1057275"/>
            <a:ext cx="8240786" cy="5195888"/>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solidFill>
            <a:schemeClr val="accent2"/>
          </a:solidFill>
          <a:ln w="9525">
            <a:noFill/>
            <a:round/>
            <a:headEnd/>
            <a:tailEnd/>
          </a:ln>
        </p:spPr>
        <p:txBody>
          <a:bodyPr vert="horz" wrap="square" lIns="68544" tIns="34272" rIns="68544" bIns="34272" numCol="1" anchor="t" anchorCtr="0" compatLnSpc="1">
            <a:prstTxWarp prst="textNoShape">
              <a:avLst/>
            </a:prstTxWarp>
          </a:bodyPr>
          <a:lstStyle/>
          <a:p>
            <a:endParaRPr lang="en-GB" sz="1349" dirty="0">
              <a:solidFill>
                <a:srgbClr val="000000"/>
              </a:solidFill>
            </a:endParaRPr>
          </a:p>
        </p:txBody>
      </p:sp>
    </p:spTree>
    <p:extLst>
      <p:ext uri="{BB962C8B-B14F-4D97-AF65-F5344CB8AC3E}">
        <p14:creationId xmlns:p14="http://schemas.microsoft.com/office/powerpoint/2010/main" val="234362013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1" y="201168"/>
            <a:ext cx="8229600" cy="804672"/>
          </a:xfrm>
          <a:prstGeom prst="rect">
            <a:avLst/>
          </a:prstGeom>
          <a:noFill/>
          <a:ln w="9525">
            <a:noFill/>
            <a:miter lim="800000"/>
            <a:headEnd/>
            <a:tailEnd/>
          </a:ln>
          <a:effectLst/>
        </p:spPr>
        <p:txBody>
          <a:bodyPr vert="horz" wrap="square" lIns="0" tIns="36000" rIns="0" bIns="0" numCol="1" anchor="t" anchorCtr="0" compatLnSpc="1">
            <a:prstTxWarp prst="textNoShape">
              <a:avLst/>
            </a:prstTxWarp>
          </a:bodyPr>
          <a:lstStyle>
            <a:lvl1pPr algn="l">
              <a:defRPr/>
            </a:lvl1pPr>
          </a:lstStyle>
          <a:p>
            <a:pPr lvl="0" algn="l" fontAlgn="base">
              <a:lnSpc>
                <a:spcPct val="85000"/>
              </a:lnSpc>
              <a:spcAft>
                <a:spcPct val="0"/>
              </a:spcAft>
            </a:pPr>
            <a:r>
              <a:rPr lang="en-US"/>
              <a:t>Click to edit Master title style</a:t>
            </a:r>
            <a:endParaRPr lang="en-US" dirty="0"/>
          </a:p>
        </p:txBody>
      </p:sp>
      <p:sp>
        <p:nvSpPr>
          <p:cNvPr id="7" name="Freeform 6"/>
          <p:cNvSpPr>
            <a:spLocks/>
          </p:cNvSpPr>
          <p:nvPr userDrawn="1"/>
        </p:nvSpPr>
        <p:spPr bwMode="gray">
          <a:xfrm>
            <a:off x="448633" y="1057275"/>
            <a:ext cx="8240786" cy="5195888"/>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solidFill>
            <a:srgbClr val="808080"/>
          </a:solidFill>
          <a:ln w="9525">
            <a:noFill/>
            <a:round/>
            <a:headEnd/>
            <a:tailEnd/>
          </a:ln>
        </p:spPr>
        <p:txBody>
          <a:bodyPr vert="horz" wrap="square" lIns="68544" tIns="34272" rIns="68544" bIns="34272" numCol="1" anchor="t" anchorCtr="0" compatLnSpc="1">
            <a:prstTxWarp prst="textNoShape">
              <a:avLst/>
            </a:prstTxWarp>
          </a:bodyPr>
          <a:lstStyle/>
          <a:p>
            <a:endParaRPr lang="en-GB" sz="1349" dirty="0">
              <a:solidFill>
                <a:srgbClr val="000000"/>
              </a:solidFill>
            </a:endParaRPr>
          </a:p>
        </p:txBody>
      </p:sp>
    </p:spTree>
    <p:extLst>
      <p:ext uri="{BB962C8B-B14F-4D97-AF65-F5344CB8AC3E}">
        <p14:creationId xmlns:p14="http://schemas.microsoft.com/office/powerpoint/2010/main" val="389636060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ivider 4">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1" y="201168"/>
            <a:ext cx="8229600" cy="804672"/>
          </a:xfrm>
          <a:prstGeom prst="rect">
            <a:avLst/>
          </a:prstGeom>
          <a:noFill/>
          <a:ln w="9525">
            <a:noFill/>
            <a:miter lim="800000"/>
            <a:headEnd/>
            <a:tailEnd/>
          </a:ln>
          <a:effectLst/>
        </p:spPr>
        <p:txBody>
          <a:bodyPr vert="horz" wrap="square" lIns="0" tIns="36000" rIns="0" bIns="0" numCol="1" anchor="t" anchorCtr="0" compatLnSpc="1">
            <a:prstTxWarp prst="textNoShape">
              <a:avLst/>
            </a:prstTxWarp>
          </a:bodyPr>
          <a:lstStyle>
            <a:lvl1pPr algn="l">
              <a:defRPr/>
            </a:lvl1pPr>
          </a:lstStyle>
          <a:p>
            <a:pPr lvl="0" algn="l" fontAlgn="base">
              <a:lnSpc>
                <a:spcPct val="85000"/>
              </a:lnSpc>
              <a:spcAft>
                <a:spcPct val="0"/>
              </a:spcAft>
            </a:pPr>
            <a:r>
              <a:rPr lang="en-US"/>
              <a:t>Click to edit Master title style</a:t>
            </a:r>
            <a:endParaRPr lang="en-US" dirty="0"/>
          </a:p>
        </p:txBody>
      </p:sp>
      <p:pic>
        <p:nvPicPr>
          <p:cNvPr id="5123" name="Picture 3"/>
          <p:cNvPicPr>
            <a:picLocks noChangeAspect="1" noChangeArrowheads="1"/>
          </p:cNvPicPr>
          <p:nvPr userDrawn="1"/>
        </p:nvPicPr>
        <p:blipFill>
          <a:blip r:embed="rId2" cstate="print"/>
          <a:srcRect/>
          <a:stretch>
            <a:fillRect/>
          </a:stretch>
        </p:blipFill>
        <p:spPr bwMode="auto">
          <a:xfrm>
            <a:off x="447967" y="1058400"/>
            <a:ext cx="8238119" cy="5194800"/>
          </a:xfrm>
          <a:prstGeom prst="rect">
            <a:avLst/>
          </a:prstGeom>
          <a:noFill/>
          <a:ln w="9525">
            <a:noFill/>
            <a:miter lim="800000"/>
            <a:headEnd/>
            <a:tailEnd/>
          </a:ln>
          <a:effectLst/>
        </p:spPr>
      </p:pic>
    </p:spTree>
    <p:extLst>
      <p:ext uri="{BB962C8B-B14F-4D97-AF65-F5344CB8AC3E}">
        <p14:creationId xmlns:p14="http://schemas.microsoft.com/office/powerpoint/2010/main" val="1103398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1" y="294200"/>
            <a:ext cx="8229600" cy="590400"/>
          </a:xfrm>
        </p:spPr>
        <p:txBody>
          <a:bodyPr/>
          <a:lstStyle>
            <a:lvl1pPr>
              <a:defRPr sz="2400">
                <a:solidFill>
                  <a:schemeClr val="bg1"/>
                </a:solidFill>
              </a:defRPr>
            </a:lvl1pPr>
          </a:lstStyle>
          <a:p>
            <a:r>
              <a:rPr lang="en-US" dirty="0"/>
              <a:t>Click to edit Master title style</a:t>
            </a:r>
            <a:endParaRPr lang="en-GB" dirty="0"/>
          </a:p>
        </p:txBody>
      </p:sp>
      <p:sp>
        <p:nvSpPr>
          <p:cNvPr id="3" name="Content Placeholder 2"/>
          <p:cNvSpPr>
            <a:spLocks noGrp="1"/>
          </p:cNvSpPr>
          <p:nvPr>
            <p:ph idx="1"/>
          </p:nvPr>
        </p:nvSpPr>
        <p:spPr>
          <a:xfrm>
            <a:off x="457201" y="1137920"/>
            <a:ext cx="6175841" cy="4834800"/>
          </a:xfrm>
        </p:spPr>
        <p:txBody>
          <a:bodyPr/>
          <a:lstStyle>
            <a:lvl1pPr marL="0" indent="0">
              <a:spcBef>
                <a:spcPts val="0"/>
              </a:spcBef>
              <a:buNone/>
              <a:defRPr>
                <a:solidFill>
                  <a:schemeClr val="bg1"/>
                </a:solidFill>
              </a:defRPr>
            </a:lvl1pPr>
            <a:lvl2pPr marL="0" indent="0">
              <a:spcBef>
                <a:spcPts val="0"/>
              </a:spcBef>
              <a:buNone/>
              <a:defRPr sz="1349">
                <a:solidFill>
                  <a:schemeClr val="bg1"/>
                </a:solidFill>
              </a:defRPr>
            </a:lvl2pPr>
            <a:lvl3pPr marL="0" indent="0">
              <a:spcBef>
                <a:spcPts val="0"/>
              </a:spcBef>
              <a:buNone/>
              <a:defRPr sz="1199">
                <a:solidFill>
                  <a:schemeClr val="bg1"/>
                </a:solidFill>
              </a:defRPr>
            </a:lvl3pPr>
            <a:lvl4pPr marL="0" indent="0">
              <a:spcBef>
                <a:spcPts val="0"/>
              </a:spcBef>
              <a:buNone/>
              <a:defRPr sz="1049">
                <a:solidFill>
                  <a:schemeClr val="bg1"/>
                </a:solidFill>
              </a:defRPr>
            </a:lvl4pPr>
            <a:lvl5pPr marL="0" indent="0">
              <a:spcBef>
                <a:spcPts val="0"/>
              </a:spcBef>
              <a:buNone/>
              <a:defRPr sz="9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Line 10">
            <a:extLst>
              <a:ext uri="{FF2B5EF4-FFF2-40B4-BE49-F238E27FC236}">
                <a16:creationId xmlns:a16="http://schemas.microsoft.com/office/drawing/2014/main" id="{EAD7805E-FA43-4FE6-B59E-9A440183B7B9}"/>
              </a:ext>
            </a:extLst>
          </p:cNvPr>
          <p:cNvSpPr>
            <a:spLocks noChangeShapeType="1"/>
          </p:cNvSpPr>
          <p:nvPr userDrawn="1"/>
        </p:nvSpPr>
        <p:spPr bwMode="auto">
          <a:xfrm>
            <a:off x="457201" y="907750"/>
            <a:ext cx="8258782"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4" name="Date Placeholder 3">
            <a:extLst>
              <a:ext uri="{FF2B5EF4-FFF2-40B4-BE49-F238E27FC236}">
                <a16:creationId xmlns:a16="http://schemas.microsoft.com/office/drawing/2014/main" id="{BED3198B-8C42-45EB-99DF-C3F1A2ABCB7C}"/>
              </a:ext>
            </a:extLst>
          </p:cNvPr>
          <p:cNvSpPr>
            <a:spLocks noGrp="1"/>
          </p:cNvSpPr>
          <p:nvPr>
            <p:ph type="dt" sz="half" idx="10"/>
          </p:nvPr>
        </p:nvSpPr>
        <p:spPr/>
        <p:txBody>
          <a:bodyPr/>
          <a:lstStyle/>
          <a:p>
            <a:fld id="{E7845ABC-A91F-4289-9C66-23D8A5B14269}" type="datetime3">
              <a:rPr lang="en-US" smtClean="0"/>
              <a:t>30 October 2023</a:t>
            </a:fld>
            <a:endParaRPr lang="en-IN" dirty="0"/>
          </a:p>
        </p:txBody>
      </p:sp>
      <p:sp>
        <p:nvSpPr>
          <p:cNvPr id="5" name="Footer Placeholder 4">
            <a:extLst>
              <a:ext uri="{FF2B5EF4-FFF2-40B4-BE49-F238E27FC236}">
                <a16:creationId xmlns:a16="http://schemas.microsoft.com/office/drawing/2014/main" id="{655268C3-3843-40FF-9263-125A8E57D4B7}"/>
              </a:ext>
            </a:extLst>
          </p:cNvPr>
          <p:cNvSpPr>
            <a:spLocks noGrp="1"/>
          </p:cNvSpPr>
          <p:nvPr>
            <p:ph type="ftr" sz="quarter" idx="11"/>
          </p:nvPr>
        </p:nvSpPr>
        <p:spPr/>
        <p:txBody>
          <a:bodyPr/>
          <a:lstStyle/>
          <a:p>
            <a:r>
              <a:rPr lang="en-IN"/>
              <a:t>Presentation title</a:t>
            </a:r>
            <a:endParaRPr lang="en-IN" dirty="0"/>
          </a:p>
        </p:txBody>
      </p:sp>
      <p:sp>
        <p:nvSpPr>
          <p:cNvPr id="7" name="Slide Number Placeholder 6">
            <a:extLst>
              <a:ext uri="{FF2B5EF4-FFF2-40B4-BE49-F238E27FC236}">
                <a16:creationId xmlns:a16="http://schemas.microsoft.com/office/drawing/2014/main" id="{E43DE6C9-5E0D-49AD-8BBE-CFF57149B3D1}"/>
              </a:ext>
            </a:extLst>
          </p:cNvPr>
          <p:cNvSpPr>
            <a:spLocks noGrp="1"/>
          </p:cNvSpPr>
          <p:nvPr>
            <p:ph type="sldNum" sz="quarter" idx="12"/>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353920360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rgbClr val="808080"/>
            </a:solidFill>
            <a:round/>
            <a:headEnd/>
            <a:tailEnd/>
          </a:ln>
          <a:effectLst/>
        </p:spPr>
        <p:txBody>
          <a:bodyPr wrap="none" anchor="ctr"/>
          <a:lstStyle/>
          <a:p>
            <a:endParaRPr lang="en-US" sz="1349" dirty="0">
              <a:solidFill>
                <a:srgbClr val="808080"/>
              </a:solidFill>
            </a:endParaRPr>
          </a:p>
        </p:txBody>
      </p:sp>
    </p:spTree>
    <p:extLst>
      <p:ext uri="{BB962C8B-B14F-4D97-AF65-F5344CB8AC3E}">
        <p14:creationId xmlns:p14="http://schemas.microsoft.com/office/powerpoint/2010/main" val="109875994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inal legal text">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rgbClr val="808080"/>
            </a:solidFill>
            <a:round/>
            <a:headEnd/>
            <a:tailEnd/>
          </a:ln>
          <a:effectLst/>
        </p:spPr>
        <p:txBody>
          <a:bodyPr wrap="none" anchor="ctr"/>
          <a:lstStyle/>
          <a:p>
            <a:endParaRPr lang="en-US" sz="1349" dirty="0">
              <a:solidFill>
                <a:srgbClr val="808080"/>
              </a:solidFill>
            </a:endParaRPr>
          </a:p>
        </p:txBody>
      </p:sp>
      <p:sp>
        <p:nvSpPr>
          <p:cNvPr id="8" name="Content Placeholder 2"/>
          <p:cNvSpPr>
            <a:spLocks noGrp="1"/>
          </p:cNvSpPr>
          <p:nvPr>
            <p:ph idx="1"/>
          </p:nvPr>
        </p:nvSpPr>
        <p:spPr>
          <a:xfrm>
            <a:off x="455612" y="719139"/>
            <a:ext cx="3506400" cy="5210062"/>
          </a:xfrm>
        </p:spPr>
        <p:txBody>
          <a:bodyPr/>
          <a:lstStyle>
            <a:lvl1pPr marL="0" indent="0" algn="l" defTabSz="746149" rtl="0" fontAlgn="base">
              <a:lnSpc>
                <a:spcPct val="100000"/>
              </a:lnSpc>
              <a:spcBef>
                <a:spcPct val="70000"/>
              </a:spcBef>
              <a:spcAft>
                <a:spcPct val="0"/>
              </a:spcAft>
              <a:buSzPct val="100000"/>
              <a:buNone/>
              <a:defRPr lang="en-US" sz="899" kern="1200" noProof="0" dirty="0" smtClean="0">
                <a:solidFill>
                  <a:schemeClr val="bg1"/>
                </a:solidFill>
                <a:latin typeface="Arial" pitchFamily="34" charset="0"/>
                <a:ea typeface="+mn-ea"/>
                <a:cs typeface="Arial" pitchFamily="34" charset="0"/>
              </a:defRPr>
            </a:lvl1pPr>
            <a:lvl2pPr marL="0" indent="0" algn="l" defTabSz="746149" rtl="0" fontAlgn="base">
              <a:lnSpc>
                <a:spcPct val="100000"/>
              </a:lnSpc>
              <a:spcBef>
                <a:spcPct val="0"/>
              </a:spcBef>
              <a:spcAft>
                <a:spcPct val="0"/>
              </a:spcAft>
              <a:buSzPct val="100000"/>
              <a:buNone/>
              <a:defRPr lang="en-US" sz="675" b="1" kern="1200" noProof="0" dirty="0" smtClean="0">
                <a:solidFill>
                  <a:schemeClr val="bg1"/>
                </a:solidFill>
                <a:latin typeface="Arial" pitchFamily="34" charset="0"/>
                <a:ea typeface="+mn-ea"/>
                <a:cs typeface="Arial" pitchFamily="34" charset="0"/>
              </a:defRPr>
            </a:lvl2pPr>
            <a:lvl3pPr marL="132094" indent="-132094" algn="l" defTabSz="746149" rtl="0" fontAlgn="base">
              <a:lnSpc>
                <a:spcPct val="100000"/>
              </a:lnSpc>
              <a:spcBef>
                <a:spcPct val="0"/>
              </a:spcBef>
              <a:spcAft>
                <a:spcPct val="0"/>
              </a:spcAft>
              <a:buClr>
                <a:schemeClr val="accent2"/>
              </a:buClr>
              <a:buSzPct val="70000"/>
              <a:buFont typeface="Arial" pitchFamily="34" charset="0"/>
              <a:buChar char="►"/>
              <a:defRPr lang="en-US" sz="675" b="1" kern="1200" noProof="0" dirty="0" smtClean="0">
                <a:solidFill>
                  <a:schemeClr val="bg1"/>
                </a:solidFill>
                <a:latin typeface="Arial" pitchFamily="34" charset="0"/>
                <a:ea typeface="+mn-ea"/>
                <a:cs typeface="Arial" pitchFamily="34" charset="0"/>
              </a:defRPr>
            </a:lvl3pPr>
            <a:lvl4pPr marL="0" indent="0" algn="l" defTabSz="746149" rtl="0" fontAlgn="base">
              <a:lnSpc>
                <a:spcPct val="100000"/>
              </a:lnSpc>
              <a:spcBef>
                <a:spcPct val="0"/>
              </a:spcBef>
              <a:spcAft>
                <a:spcPct val="0"/>
              </a:spcAft>
              <a:buSzPct val="100000"/>
              <a:buNone/>
              <a:defRPr lang="en-US" sz="600" kern="1200" noProof="0" dirty="0" smtClean="0">
                <a:solidFill>
                  <a:schemeClr val="bg1"/>
                </a:solidFill>
                <a:latin typeface="Arial" pitchFamily="34" charset="0"/>
                <a:ea typeface="+mn-ea"/>
                <a:cs typeface="Arial" pitchFamily="34" charset="0"/>
              </a:defRPr>
            </a:lvl4pPr>
            <a:lvl5pPr marL="141614" indent="-141614" algn="l" defTabSz="746149" rtl="0" fontAlgn="base">
              <a:lnSpc>
                <a:spcPct val="100000"/>
              </a:lnSpc>
              <a:spcBef>
                <a:spcPct val="0"/>
              </a:spcBef>
              <a:spcAft>
                <a:spcPct val="0"/>
              </a:spcAft>
              <a:buClr>
                <a:schemeClr val="accent2"/>
              </a:buClr>
              <a:buSzPct val="70000"/>
              <a:buFont typeface="Arial" pitchFamily="34" charset="0"/>
              <a:buChar char="►"/>
              <a:defRPr lang="en-US" sz="600" kern="1200" noProof="0" dirty="0">
                <a:solidFill>
                  <a:schemeClr val="bg1"/>
                </a:solidFill>
                <a:latin typeface="Arial" pitchFamily="34" charset="0"/>
                <a:ea typeface="+mn-ea"/>
                <a:cs typeface="Arial"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4826089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779810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userDrawn="1">
  <p:cSld name="2_Cover">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10" name="Rectangle 1"/>
          <p:cNvSpPr>
            <a:spLocks noChangeAspect="1"/>
          </p:cNvSpPr>
          <p:nvPr userDrawn="1"/>
        </p:nvSpPr>
        <p:spPr>
          <a:xfrm>
            <a:off x="1932782" y="777242"/>
            <a:ext cx="6755607"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050" dirty="0">
              <a:solidFill>
                <a:srgbClr val="000000"/>
              </a:solidFill>
            </a:endParaRPr>
          </a:p>
        </p:txBody>
      </p:sp>
      <p:sp>
        <p:nvSpPr>
          <p:cNvPr id="12" name="Title 1"/>
          <p:cNvSpPr>
            <a:spLocks noGrp="1"/>
          </p:cNvSpPr>
          <p:nvPr>
            <p:ph type="ctrTitle"/>
          </p:nvPr>
        </p:nvSpPr>
        <p:spPr>
          <a:xfrm>
            <a:off x="2212847" y="2094508"/>
            <a:ext cx="6217920" cy="860400"/>
          </a:xfrm>
        </p:spPr>
        <p:txBody>
          <a:bodyPr/>
          <a:lstStyle>
            <a:lvl1pPr>
              <a:defRPr sz="2100">
                <a:solidFill>
                  <a:schemeClr val="bg1"/>
                </a:solidFill>
                <a:latin typeface="EYInterstate" panose="02000503020000020004" pitchFamily="2" charset="0"/>
                <a:cs typeface="Arial" pitchFamily="34" charset="0"/>
              </a:defRPr>
            </a:lvl1pPr>
          </a:lstStyle>
          <a:p>
            <a:r>
              <a:rPr lang="en-US"/>
              <a:t>Click to edit Master title style</a:t>
            </a:r>
            <a:endParaRPr lang="en-GB" dirty="0"/>
          </a:p>
        </p:txBody>
      </p:sp>
      <p:sp>
        <p:nvSpPr>
          <p:cNvPr id="15" name="Subtitle 2"/>
          <p:cNvSpPr>
            <a:spLocks noGrp="1"/>
          </p:cNvSpPr>
          <p:nvPr>
            <p:ph type="subTitle" idx="1"/>
          </p:nvPr>
        </p:nvSpPr>
        <p:spPr>
          <a:xfrm>
            <a:off x="2212848" y="3074982"/>
            <a:ext cx="6217920" cy="645742"/>
          </a:xfrm>
        </p:spPr>
        <p:txBody>
          <a:bodyPr/>
          <a:lstStyle>
            <a:lvl1pPr marL="0" indent="0" algn="l">
              <a:buNone/>
              <a:defRPr sz="1500">
                <a:solidFill>
                  <a:schemeClr val="bg1"/>
                </a:solidFill>
                <a:latin typeface="EYInterstate Light" panose="02000506000000020004" pitchFamily="2" charset="0"/>
                <a:cs typeface="Arial" pitchFamily="34" charset="0"/>
              </a:defRPr>
            </a:lvl1pPr>
            <a:lvl2pPr marL="0" indent="0" algn="l">
              <a:buNone/>
              <a:defRPr sz="1200">
                <a:solidFill>
                  <a:srgbClr val="404040"/>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pPr lvl="0"/>
            <a:r>
              <a:rPr lang="en-US"/>
              <a:t>Click to edit Master subtitle style</a:t>
            </a:r>
            <a:endParaRPr lang="en-GB" dirty="0"/>
          </a:p>
        </p:txBody>
      </p:sp>
      <p:sp>
        <p:nvSpPr>
          <p:cNvPr id="3" name="Content Placeholder 2"/>
          <p:cNvSpPr>
            <a:spLocks noGrp="1"/>
          </p:cNvSpPr>
          <p:nvPr>
            <p:ph sz="quarter" idx="10" hasCustomPrompt="1"/>
          </p:nvPr>
        </p:nvSpPr>
        <p:spPr>
          <a:xfrm>
            <a:off x="2212975" y="3843616"/>
            <a:ext cx="6218238" cy="188912"/>
          </a:xfrm>
        </p:spPr>
        <p:txBody>
          <a:bodyPr anchor="ctr"/>
          <a:lstStyle>
            <a:lvl1pPr marL="0" indent="0">
              <a:buNone/>
              <a:defRPr sz="1200" baseline="0"/>
            </a:lvl1pPr>
          </a:lstStyle>
          <a:p>
            <a:pPr lvl="0"/>
            <a:r>
              <a:rPr lang="en-US" dirty="0"/>
              <a:t>XX Month 2017 </a:t>
            </a:r>
          </a:p>
        </p:txBody>
      </p:sp>
    </p:spTree>
    <p:extLst>
      <p:ext uri="{BB962C8B-B14F-4D97-AF65-F5344CB8AC3E}">
        <p14:creationId xmlns:p14="http://schemas.microsoft.com/office/powerpoint/2010/main" val="4070692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_Standard slide_no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264463" y="2851522"/>
            <a:ext cx="3334113" cy="1202318"/>
          </a:xfrm>
        </p:spPr>
        <p:txBody>
          <a:bodyPr vert="horz" lIns="0" tIns="0" rIns="0" bIns="0" rtlCol="0" anchor="ctr" anchorCtr="0">
            <a:noAutofit/>
          </a:bodyPr>
          <a:lstStyle>
            <a:lvl1pPr marL="0" indent="0">
              <a:buNone/>
              <a:defRPr kumimoji="0" lang="en-IN" sz="2699" b="0" i="0" u="none" strike="noStrike" cap="none" spc="0" normalizeH="0" baseline="0" dirty="0">
                <a:ln>
                  <a:noFill/>
                </a:ln>
                <a:solidFill>
                  <a:srgbClr val="FFFFFF"/>
                </a:solidFill>
                <a:effectLst/>
                <a:uLnTx/>
                <a:uFillTx/>
                <a:latin typeface="EYInterstate Light" panose="02000506000000020004" pitchFamily="2" charset="0"/>
                <a:ea typeface="+mj-ea"/>
                <a:cs typeface="+mj-cs"/>
              </a:defRPr>
            </a:lvl1pPr>
          </a:lstStyle>
          <a:p>
            <a:pPr marL="267319" marR="0" lvl="0" indent="-267319" defTabSz="755512" fontAlgn="auto">
              <a:lnSpc>
                <a:spcPct val="100000"/>
              </a:lnSpc>
              <a:spcBef>
                <a:spcPct val="0"/>
              </a:spcBef>
              <a:spcAft>
                <a:spcPts val="0"/>
              </a:spcAft>
              <a:buClrTx/>
              <a:buSzTx/>
              <a:tabLst/>
            </a:pPr>
            <a:r>
              <a:rPr lang="en-US" dirty="0"/>
              <a:t>Chapter Title</a:t>
            </a:r>
            <a:endParaRPr lang="en-IN" dirty="0"/>
          </a:p>
        </p:txBody>
      </p:sp>
      <p:sp>
        <p:nvSpPr>
          <p:cNvPr id="2" name="Date Placeholder 1">
            <a:extLst>
              <a:ext uri="{FF2B5EF4-FFF2-40B4-BE49-F238E27FC236}">
                <a16:creationId xmlns:a16="http://schemas.microsoft.com/office/drawing/2014/main" id="{C2EF7B21-823B-4C1B-B44E-8C28E4ECCA2C}"/>
              </a:ext>
            </a:extLst>
          </p:cNvPr>
          <p:cNvSpPr>
            <a:spLocks noGrp="1"/>
          </p:cNvSpPr>
          <p:nvPr>
            <p:ph type="dt" sz="half" idx="11"/>
          </p:nvPr>
        </p:nvSpPr>
        <p:spPr/>
        <p:txBody>
          <a:bodyPr/>
          <a:lstStyle/>
          <a:p>
            <a:fld id="{9741E2ED-6E26-46A5-B0CB-000051BE0FA0}" type="datetime3">
              <a:rPr lang="en-US" smtClean="0"/>
              <a:t>30 October 2023</a:t>
            </a:fld>
            <a:endParaRPr lang="en-IN" dirty="0"/>
          </a:p>
        </p:txBody>
      </p:sp>
      <p:sp>
        <p:nvSpPr>
          <p:cNvPr id="3" name="Footer Placeholder 2">
            <a:extLst>
              <a:ext uri="{FF2B5EF4-FFF2-40B4-BE49-F238E27FC236}">
                <a16:creationId xmlns:a16="http://schemas.microsoft.com/office/drawing/2014/main" id="{63CE9737-42F0-4F0F-A932-7FE9D402AE1F}"/>
              </a:ext>
            </a:extLst>
          </p:cNvPr>
          <p:cNvSpPr>
            <a:spLocks noGrp="1"/>
          </p:cNvSpPr>
          <p:nvPr>
            <p:ph type="ftr" sz="quarter" idx="12"/>
          </p:nvPr>
        </p:nvSpPr>
        <p:spPr/>
        <p:txBody>
          <a:bodyPr/>
          <a:lstStyle/>
          <a:p>
            <a:r>
              <a:rPr lang="en-IN"/>
              <a:t>Presentation title</a:t>
            </a:r>
            <a:endParaRPr lang="en-IN" dirty="0"/>
          </a:p>
        </p:txBody>
      </p:sp>
      <p:sp>
        <p:nvSpPr>
          <p:cNvPr id="4" name="Slide Number Placeholder 3">
            <a:extLst>
              <a:ext uri="{FF2B5EF4-FFF2-40B4-BE49-F238E27FC236}">
                <a16:creationId xmlns:a16="http://schemas.microsoft.com/office/drawing/2014/main" id="{7F99A6E3-8A4A-4FC9-88A7-DFA9B43FF9FF}"/>
              </a:ext>
            </a:extLst>
          </p:cNvPr>
          <p:cNvSpPr>
            <a:spLocks noGrp="1"/>
          </p:cNvSpPr>
          <p:nvPr>
            <p:ph type="sldNum" sz="quarter" idx="13"/>
          </p:nvPr>
        </p:nvSpPr>
        <p:spPr>
          <a:xfrm>
            <a:off x="457201" y="6516456"/>
            <a:ext cx="663066" cy="180000"/>
          </a:xfrm>
          <a:prstGeom prst="rect">
            <a:avLst/>
          </a:prstGeo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1305170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w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slideLayout" Target="../slideLayouts/slideLayout66.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slideLayout" Target="../slideLayouts/slideLayout65.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35"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18" Type="http://schemas.openxmlformats.org/officeDocument/2006/relationships/theme" Target="../theme/theme3.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10" Type="http://schemas.openxmlformats.org/officeDocument/2006/relationships/slideLayout" Target="../slideLayouts/slideLayout76.xml"/><Relationship Id="rId19" Type="http://schemas.openxmlformats.org/officeDocument/2006/relationships/image" Target="../media/image12.wmf"/><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1" y="294200"/>
            <a:ext cx="8229600" cy="590880"/>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p:cNvSpPr>
            <a:spLocks noGrp="1"/>
          </p:cNvSpPr>
          <p:nvPr>
            <p:ph type="body" idx="1"/>
          </p:nvPr>
        </p:nvSpPr>
        <p:spPr>
          <a:xfrm>
            <a:off x="457201" y="1137920"/>
            <a:ext cx="8229600" cy="4947920"/>
          </a:xfrm>
          <a:prstGeom prst="rect">
            <a:avLst/>
          </a:prstGeom>
        </p:spPr>
        <p:txBody>
          <a:bodyPr vert="horz" lIns="0" tIns="0" rIns="0" bIns="0" rtlCol="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7" name="Picture 16">
            <a:extLst>
              <a:ext uri="{FF2B5EF4-FFF2-40B4-BE49-F238E27FC236}">
                <a16:creationId xmlns:a16="http://schemas.microsoft.com/office/drawing/2014/main" id="{63A56E9B-FDEB-4900-88BD-F0B34334DB41}"/>
              </a:ext>
            </a:extLst>
          </p:cNvPr>
          <p:cNvPicPr>
            <a:picLocks noChangeAspect="1"/>
          </p:cNvPicPr>
          <p:nvPr userDrawn="1"/>
        </p:nvPicPr>
        <p:blipFill>
          <a:blip r:embed="rId34"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
        <p:nvSpPr>
          <p:cNvPr id="4" name="Date Placeholder 3">
            <a:extLst>
              <a:ext uri="{FF2B5EF4-FFF2-40B4-BE49-F238E27FC236}">
                <a16:creationId xmlns:a16="http://schemas.microsoft.com/office/drawing/2014/main" id="{DE69E1F1-58AD-46F1-B809-9D59D36060CB}"/>
              </a:ext>
            </a:extLst>
          </p:cNvPr>
          <p:cNvSpPr>
            <a:spLocks noGrp="1"/>
          </p:cNvSpPr>
          <p:nvPr>
            <p:ph type="dt" sz="half" idx="2"/>
          </p:nvPr>
        </p:nvSpPr>
        <p:spPr>
          <a:xfrm>
            <a:off x="2008048" y="6516456"/>
            <a:ext cx="1191258" cy="180000"/>
          </a:xfrm>
          <a:prstGeom prst="rect">
            <a:avLst/>
          </a:prstGeom>
        </p:spPr>
        <p:txBody>
          <a:bodyPr vert="horz" lIns="0" tIns="0" rIns="0" bIns="0" rtlCol="0" anchor="ctr"/>
          <a:lstStyle>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stStyle>
          <a:p>
            <a:fld id="{BB8231F0-3B52-46BE-9F1F-CD1AA9613C52}" type="datetime3">
              <a:rPr lang="en-US" smtClean="0"/>
              <a:t>30 October 2023</a:t>
            </a:fld>
            <a:endParaRPr lang="en-IN" dirty="0"/>
          </a:p>
        </p:txBody>
      </p:sp>
      <p:sp>
        <p:nvSpPr>
          <p:cNvPr id="5" name="Footer Placeholder 4">
            <a:extLst>
              <a:ext uri="{FF2B5EF4-FFF2-40B4-BE49-F238E27FC236}">
                <a16:creationId xmlns:a16="http://schemas.microsoft.com/office/drawing/2014/main" id="{D6E0BE3A-850C-4403-A5AC-24F2FB2AC93A}"/>
              </a:ext>
            </a:extLst>
          </p:cNvPr>
          <p:cNvSpPr>
            <a:spLocks noGrp="1"/>
          </p:cNvSpPr>
          <p:nvPr>
            <p:ph type="ftr" sz="quarter" idx="3"/>
          </p:nvPr>
        </p:nvSpPr>
        <p:spPr>
          <a:xfrm>
            <a:off x="3437308" y="6516456"/>
            <a:ext cx="3086100" cy="180000"/>
          </a:xfrm>
          <a:prstGeom prst="rect">
            <a:avLst/>
          </a:prstGeom>
        </p:spPr>
        <p:txBody>
          <a:bodyPr vert="horz" lIns="0" tIns="0" rIns="0" bIns="0" rtlCol="0" anchor="ctr"/>
          <a:lstStyle>
            <a:lvl1pPr marL="0" algn="l" defTabSz="914400" rtl="0" eaLnBrk="1" latinLnBrk="0" hangingPunct="1">
              <a:defRPr lang="en-IN" sz="800" kern="1200" dirty="0">
                <a:solidFill>
                  <a:schemeClr val="bg1"/>
                </a:solidFill>
                <a:latin typeface="EYInterstate" panose="02000503020000020004" pitchFamily="2" charset="0"/>
                <a:ea typeface="+mn-ea"/>
                <a:cs typeface="+mn-cs"/>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8B1FFE43-22D2-44DE-9910-040934A9AD6B}"/>
              </a:ext>
            </a:extLst>
          </p:cNvPr>
          <p:cNvSpPr>
            <a:spLocks noGrp="1"/>
          </p:cNvSpPr>
          <p:nvPr>
            <p:ph type="sldNum" sz="quarter" idx="4"/>
          </p:nvPr>
        </p:nvSpPr>
        <p:spPr>
          <a:xfrm>
            <a:off x="457201" y="6516456"/>
            <a:ext cx="663066" cy="180000"/>
          </a:xfrm>
          <a:prstGeom prst="rect">
            <a:avLst/>
          </a:prstGeom>
        </p:spPr>
        <p:txBody>
          <a:bodyPr vert="horz" lIns="0" tIns="0" rIns="0" bIns="0" rtlCol="0" anchor="ctr"/>
          <a:lstStyle>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3861427869"/>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85" r:id="rId13"/>
    <p:sldLayoutId id="2147483883" r:id="rId14"/>
    <p:sldLayoutId id="2147483831" r:id="rId15"/>
    <p:sldLayoutId id="2147483832" r:id="rId16"/>
    <p:sldLayoutId id="2147483833" r:id="rId17"/>
    <p:sldLayoutId id="2147483834" r:id="rId18"/>
    <p:sldLayoutId id="2147483835" r:id="rId19"/>
    <p:sldLayoutId id="2147483836" r:id="rId20"/>
    <p:sldLayoutId id="2147483837" r:id="rId21"/>
    <p:sldLayoutId id="2147483838" r:id="rId22"/>
    <p:sldLayoutId id="2147483839" r:id="rId23"/>
    <p:sldLayoutId id="2147483840" r:id="rId24"/>
    <p:sldLayoutId id="2147483841" r:id="rId25"/>
    <p:sldLayoutId id="2147483892" r:id="rId26"/>
    <p:sldLayoutId id="2147483893" r:id="rId27"/>
    <p:sldLayoutId id="2147483843" r:id="rId28"/>
    <p:sldLayoutId id="2147483844" r:id="rId29"/>
    <p:sldLayoutId id="2147483845" r:id="rId30"/>
    <p:sldLayoutId id="2147483878" r:id="rId31"/>
    <p:sldLayoutId id="2147483912" r:id="rId32"/>
  </p:sldLayoutIdLst>
  <p:hf hdr="0"/>
  <p:txStyles>
    <p:titleStyle>
      <a:lvl1pPr algn="l" defTabSz="685434" rtl="0" eaLnBrk="1" latinLnBrk="0" hangingPunct="1">
        <a:lnSpc>
          <a:spcPct val="85000"/>
        </a:lnSpc>
        <a:spcBef>
          <a:spcPct val="0"/>
        </a:spcBef>
        <a:buNone/>
        <a:defRPr sz="2400" b="0" kern="1200">
          <a:solidFill>
            <a:schemeClr val="bg1"/>
          </a:solidFill>
          <a:latin typeface="EYInterstate Light" panose="02000506000000020004" pitchFamily="2" charset="0"/>
          <a:ea typeface="+mj-ea"/>
          <a:cs typeface="Arial" pitchFamily="34" charset="0"/>
        </a:defRPr>
      </a:lvl1pPr>
    </p:titleStyle>
    <p:bodyStyle>
      <a:lvl1pPr marL="267319" indent="-267319" algn="l" defTabSz="685434" rtl="0" eaLnBrk="1" latinLnBrk="0" hangingPunct="1">
        <a:spcBef>
          <a:spcPct val="20000"/>
        </a:spcBef>
        <a:buClr>
          <a:schemeClr val="tx2"/>
        </a:buClr>
        <a:buSzPct val="110000"/>
        <a:buFont typeface="EYInterstate Light" panose="02000506000000020004" pitchFamily="2" charset="0"/>
        <a:buChar char="•"/>
        <a:defRPr sz="2000" kern="1200">
          <a:solidFill>
            <a:schemeClr val="bg1"/>
          </a:solidFill>
          <a:latin typeface="EYInterstate Light" panose="02000506000000020004" pitchFamily="2" charset="0"/>
          <a:ea typeface="+mn-ea"/>
          <a:cs typeface="+mn-cs"/>
        </a:defRPr>
      </a:lvl1pPr>
      <a:lvl2pPr marL="534639" indent="-267319" algn="l" defTabSz="685434" rtl="0" eaLnBrk="1" latinLnBrk="0" hangingPunct="1">
        <a:spcBef>
          <a:spcPct val="20000"/>
        </a:spcBef>
        <a:buClr>
          <a:schemeClr val="tx2"/>
        </a:buClr>
        <a:buSzPct val="110000"/>
        <a:buFont typeface="EYInterstate Light" panose="02000506000000020004" pitchFamily="2" charset="0"/>
        <a:buChar char="•"/>
        <a:defRPr sz="1800" kern="1200">
          <a:solidFill>
            <a:schemeClr val="bg1"/>
          </a:solidFill>
          <a:latin typeface="EYInterstate Light" panose="02000506000000020004" pitchFamily="2" charset="0"/>
          <a:ea typeface="+mn-ea"/>
          <a:cs typeface="+mn-cs"/>
        </a:defRPr>
      </a:lvl2pPr>
      <a:lvl3pPr marL="801958" indent="-267319" algn="l" defTabSz="685434" rtl="0" eaLnBrk="1" latinLnBrk="0" hangingPunct="1">
        <a:spcBef>
          <a:spcPct val="20000"/>
        </a:spcBef>
        <a:buClr>
          <a:schemeClr val="tx2"/>
        </a:buClr>
        <a:buSzPct val="110000"/>
        <a:buFont typeface="EYInterstate Light" panose="02000506000000020004" pitchFamily="2" charset="0"/>
        <a:buChar char="•"/>
        <a:defRPr sz="1600" kern="1200">
          <a:solidFill>
            <a:schemeClr val="bg1"/>
          </a:solidFill>
          <a:latin typeface="EYInterstate Light" panose="02000506000000020004" pitchFamily="2" charset="0"/>
          <a:ea typeface="+mn-ea"/>
          <a:cs typeface="+mn-cs"/>
        </a:defRPr>
      </a:lvl3pPr>
      <a:lvl4pPr marL="1069277" indent="-267319" algn="l" defTabSz="685434" rtl="0" eaLnBrk="1" latinLnBrk="0" hangingPunct="1">
        <a:spcBef>
          <a:spcPct val="20000"/>
        </a:spcBef>
        <a:buClr>
          <a:schemeClr val="tx2"/>
        </a:buClr>
        <a:buSzPct val="110000"/>
        <a:buFont typeface="EYInterstate Light" panose="02000506000000020004" pitchFamily="2" charset="0"/>
        <a:buChar char="•"/>
        <a:defRPr sz="1400" kern="1200">
          <a:solidFill>
            <a:schemeClr val="bg1"/>
          </a:solidFill>
          <a:latin typeface="EYInterstate Light" panose="02000506000000020004" pitchFamily="2" charset="0"/>
          <a:ea typeface="+mn-ea"/>
          <a:cs typeface="+mn-cs"/>
        </a:defRPr>
      </a:lvl4pPr>
      <a:lvl5pPr marL="1336597" indent="-267319" algn="l" defTabSz="685434" rtl="0" eaLnBrk="1" latinLnBrk="0" hangingPunct="1">
        <a:spcBef>
          <a:spcPct val="20000"/>
        </a:spcBef>
        <a:buClr>
          <a:schemeClr val="tx2"/>
        </a:buClr>
        <a:buSzPct val="110000"/>
        <a:buFont typeface="EYInterstate Light" panose="02000506000000020004" pitchFamily="2" charset="0"/>
        <a:buChar char="•"/>
        <a:defRPr sz="1200" kern="1200">
          <a:solidFill>
            <a:schemeClr val="bg1"/>
          </a:solidFill>
          <a:latin typeface="EYInterstate Light" panose="02000506000000020004" pitchFamily="2" charset="0"/>
          <a:ea typeface="+mn-ea"/>
          <a:cs typeface="+mn-cs"/>
        </a:defRPr>
      </a:lvl5pPr>
      <a:lvl6pPr marL="1884944"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6pPr>
      <a:lvl7pPr marL="2227661"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7pPr>
      <a:lvl8pPr marL="2570378"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8pPr>
      <a:lvl9pPr marL="2913096"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9pPr>
    </p:bodyStyle>
    <p:otherStyle>
      <a:defPPr>
        <a:defRPr lang="en-US"/>
      </a:defPPr>
      <a:lvl1pPr marL="0" algn="l" defTabSz="685434" rtl="0" eaLnBrk="1" latinLnBrk="0" hangingPunct="1">
        <a:defRPr sz="1349" kern="1200">
          <a:solidFill>
            <a:schemeClr val="tx1"/>
          </a:solidFill>
          <a:latin typeface="+mn-lt"/>
          <a:ea typeface="+mn-ea"/>
          <a:cs typeface="+mn-cs"/>
        </a:defRPr>
      </a:lvl1pPr>
      <a:lvl2pPr marL="342717" algn="l" defTabSz="685434" rtl="0" eaLnBrk="1" latinLnBrk="0" hangingPunct="1">
        <a:defRPr sz="1349" kern="1200">
          <a:solidFill>
            <a:schemeClr val="tx1"/>
          </a:solidFill>
          <a:latin typeface="+mn-lt"/>
          <a:ea typeface="+mn-ea"/>
          <a:cs typeface="+mn-cs"/>
        </a:defRPr>
      </a:lvl2pPr>
      <a:lvl3pPr marL="685434" algn="l" defTabSz="685434" rtl="0" eaLnBrk="1" latinLnBrk="0" hangingPunct="1">
        <a:defRPr sz="1349" kern="1200">
          <a:solidFill>
            <a:schemeClr val="tx1"/>
          </a:solidFill>
          <a:latin typeface="+mn-lt"/>
          <a:ea typeface="+mn-ea"/>
          <a:cs typeface="+mn-cs"/>
        </a:defRPr>
      </a:lvl3pPr>
      <a:lvl4pPr marL="1028151" algn="l" defTabSz="685434" rtl="0" eaLnBrk="1" latinLnBrk="0" hangingPunct="1">
        <a:defRPr sz="1349" kern="1200">
          <a:solidFill>
            <a:schemeClr val="tx1"/>
          </a:solidFill>
          <a:latin typeface="+mn-lt"/>
          <a:ea typeface="+mn-ea"/>
          <a:cs typeface="+mn-cs"/>
        </a:defRPr>
      </a:lvl4pPr>
      <a:lvl5pPr marL="1370868" algn="l" defTabSz="685434" rtl="0" eaLnBrk="1" latinLnBrk="0" hangingPunct="1">
        <a:defRPr sz="1349" kern="1200">
          <a:solidFill>
            <a:schemeClr val="tx1"/>
          </a:solidFill>
          <a:latin typeface="+mn-lt"/>
          <a:ea typeface="+mn-ea"/>
          <a:cs typeface="+mn-cs"/>
        </a:defRPr>
      </a:lvl5pPr>
      <a:lvl6pPr marL="1713586" algn="l" defTabSz="685434" rtl="0" eaLnBrk="1" latinLnBrk="0" hangingPunct="1">
        <a:defRPr sz="1349" kern="1200">
          <a:solidFill>
            <a:schemeClr val="tx1"/>
          </a:solidFill>
          <a:latin typeface="+mn-lt"/>
          <a:ea typeface="+mn-ea"/>
          <a:cs typeface="+mn-cs"/>
        </a:defRPr>
      </a:lvl6pPr>
      <a:lvl7pPr marL="2056303" algn="l" defTabSz="685434" rtl="0" eaLnBrk="1" latinLnBrk="0" hangingPunct="1">
        <a:defRPr sz="1349" kern="1200">
          <a:solidFill>
            <a:schemeClr val="tx1"/>
          </a:solidFill>
          <a:latin typeface="+mn-lt"/>
          <a:ea typeface="+mn-ea"/>
          <a:cs typeface="+mn-cs"/>
        </a:defRPr>
      </a:lvl7pPr>
      <a:lvl8pPr marL="2399020" algn="l" defTabSz="685434" rtl="0" eaLnBrk="1" latinLnBrk="0" hangingPunct="1">
        <a:defRPr sz="1349" kern="1200">
          <a:solidFill>
            <a:schemeClr val="tx1"/>
          </a:solidFill>
          <a:latin typeface="+mn-lt"/>
          <a:ea typeface="+mn-ea"/>
          <a:cs typeface="+mn-cs"/>
        </a:defRPr>
      </a:lvl8pPr>
      <a:lvl9pPr marL="2741737" algn="l" defTabSz="685434" rtl="0" eaLnBrk="1" latinLnBrk="0" hangingPunct="1">
        <a:defRPr sz="134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1" y="294200"/>
            <a:ext cx="8229600" cy="590880"/>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p:cNvSpPr>
            <a:spLocks noGrp="1"/>
          </p:cNvSpPr>
          <p:nvPr>
            <p:ph type="body" idx="1"/>
          </p:nvPr>
        </p:nvSpPr>
        <p:spPr>
          <a:xfrm>
            <a:off x="457201" y="1137920"/>
            <a:ext cx="8229600" cy="4947920"/>
          </a:xfrm>
          <a:prstGeom prst="rect">
            <a:avLst/>
          </a:prstGeom>
        </p:spPr>
        <p:txBody>
          <a:bodyPr vert="horz" lIns="0" tIns="0" rIns="0" bIns="0" rtlCol="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21" name="Group 4">
            <a:extLst>
              <a:ext uri="{FF2B5EF4-FFF2-40B4-BE49-F238E27FC236}">
                <a16:creationId xmlns:a16="http://schemas.microsoft.com/office/drawing/2014/main" id="{070143FB-B49A-43B9-BDD0-6B34F1305A62}"/>
              </a:ext>
            </a:extLst>
          </p:cNvPr>
          <p:cNvGrpSpPr>
            <a:grpSpLocks noChangeAspect="1"/>
          </p:cNvGrpSpPr>
          <p:nvPr userDrawn="1"/>
        </p:nvGrpSpPr>
        <p:grpSpPr bwMode="auto">
          <a:xfrm>
            <a:off x="8284464" y="6327648"/>
            <a:ext cx="402336" cy="412867"/>
            <a:chOff x="7110" y="4004"/>
            <a:chExt cx="191" cy="196"/>
          </a:xfrm>
        </p:grpSpPr>
        <p:sp>
          <p:nvSpPr>
            <p:cNvPr id="22" name="Freeform 5">
              <a:extLst>
                <a:ext uri="{FF2B5EF4-FFF2-40B4-BE49-F238E27FC236}">
                  <a16:creationId xmlns:a16="http://schemas.microsoft.com/office/drawing/2014/main" id="{D9BF2560-A8D8-44C9-8115-BCB5085894F0}"/>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3" name="Freeform 6">
              <a:extLst>
                <a:ext uri="{FF2B5EF4-FFF2-40B4-BE49-F238E27FC236}">
                  <a16:creationId xmlns:a16="http://schemas.microsoft.com/office/drawing/2014/main" id="{56D2A493-73F6-40BA-A4BE-DAEC44F3A257}"/>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4" name="Freeform 7">
              <a:extLst>
                <a:ext uri="{FF2B5EF4-FFF2-40B4-BE49-F238E27FC236}">
                  <a16:creationId xmlns:a16="http://schemas.microsoft.com/office/drawing/2014/main" id="{C09A7C37-C954-457F-B80C-7BC99BEAE3BB}"/>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16" name="Date Placeholder 3">
            <a:extLst>
              <a:ext uri="{FF2B5EF4-FFF2-40B4-BE49-F238E27FC236}">
                <a16:creationId xmlns:a16="http://schemas.microsoft.com/office/drawing/2014/main" id="{1CDCB3BA-A513-4554-9E26-04ABDDC121E6}"/>
              </a:ext>
            </a:extLst>
          </p:cNvPr>
          <p:cNvSpPr>
            <a:spLocks noGrp="1"/>
          </p:cNvSpPr>
          <p:nvPr>
            <p:ph type="dt" sz="half" idx="2"/>
          </p:nvPr>
        </p:nvSpPr>
        <p:spPr>
          <a:xfrm>
            <a:off x="1892301" y="6516456"/>
            <a:ext cx="1191258" cy="180000"/>
          </a:xfrm>
          <a:prstGeom prst="rect">
            <a:avLst/>
          </a:prstGeom>
        </p:spPr>
        <p:txBody>
          <a:bodyPr vert="horz" lIns="91440" tIns="45720" rIns="91440" bIns="45720" rtlCol="0" anchor="ctr"/>
          <a:lstStyle>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stStyle>
          <a:p>
            <a:fld id="{AC60616C-F738-4195-9CBC-57322DFDB528}" type="datetime3">
              <a:rPr lang="en-US" smtClean="0"/>
              <a:t>30 October 2023</a:t>
            </a:fld>
            <a:endParaRPr lang="en-IN" dirty="0"/>
          </a:p>
        </p:txBody>
      </p:sp>
      <p:sp>
        <p:nvSpPr>
          <p:cNvPr id="17" name="Footer Placeholder 4">
            <a:extLst>
              <a:ext uri="{FF2B5EF4-FFF2-40B4-BE49-F238E27FC236}">
                <a16:creationId xmlns:a16="http://schemas.microsoft.com/office/drawing/2014/main" id="{658F79CF-3FBE-4C25-8F3A-14054DB240E1}"/>
              </a:ext>
            </a:extLst>
          </p:cNvPr>
          <p:cNvSpPr>
            <a:spLocks noGrp="1"/>
          </p:cNvSpPr>
          <p:nvPr>
            <p:ph type="ftr" sz="quarter" idx="3"/>
          </p:nvPr>
        </p:nvSpPr>
        <p:spPr>
          <a:xfrm>
            <a:off x="3321561" y="6516456"/>
            <a:ext cx="3086100" cy="180000"/>
          </a:xfrm>
          <a:prstGeom prst="rect">
            <a:avLst/>
          </a:prstGeom>
        </p:spPr>
        <p:txBody>
          <a:bodyPr vert="horz" lIns="91440" tIns="45720" rIns="91440" bIns="45720" rtlCol="0" anchor="ctr"/>
          <a:lstStyle>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stStyle>
          <a:p>
            <a:r>
              <a:rPr lang="en-IN"/>
              <a:t>Presentation title</a:t>
            </a:r>
            <a:endParaRPr lang="en-IN" dirty="0"/>
          </a:p>
        </p:txBody>
      </p:sp>
      <p:sp>
        <p:nvSpPr>
          <p:cNvPr id="18" name="Slide Number Placeholder 5">
            <a:extLst>
              <a:ext uri="{FF2B5EF4-FFF2-40B4-BE49-F238E27FC236}">
                <a16:creationId xmlns:a16="http://schemas.microsoft.com/office/drawing/2014/main" id="{0896A04B-A040-4017-99D1-DD33A2934ACB}"/>
              </a:ext>
            </a:extLst>
          </p:cNvPr>
          <p:cNvSpPr>
            <a:spLocks noGrp="1"/>
          </p:cNvSpPr>
          <p:nvPr>
            <p:ph type="sldNum" sz="quarter" idx="4"/>
          </p:nvPr>
        </p:nvSpPr>
        <p:spPr>
          <a:xfrm>
            <a:off x="363093" y="6516456"/>
            <a:ext cx="663066" cy="180000"/>
          </a:xfrm>
          <a:prstGeom prst="rect">
            <a:avLst/>
          </a:prstGeom>
        </p:spPr>
        <p:txBody>
          <a:bodyPr vert="horz" lIns="91440" tIns="45720" rIns="91440" bIns="45720" rtlCol="0" anchor="ctr"/>
          <a:lstStyle>
            <a:lvl1pPr marL="0" algn="l" defTabSz="914400" rtl="0" eaLnBrk="1" latinLnBrk="0" hangingPunct="1">
              <a:defRPr lang="en-GB" sz="800" kern="1200" smtClean="0">
                <a:solidFill>
                  <a:schemeClr val="bg1"/>
                </a:solidFill>
                <a:latin typeface="EYInterstate" panose="02000503020000020004" pitchFamily="2" charset="0"/>
                <a:ea typeface="+mn-ea"/>
                <a:cs typeface="+mn-cs"/>
              </a:defRPr>
            </a:lvl1p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3366597544"/>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84" r:id="rId15"/>
    <p:sldLayoutId id="2147483886" r:id="rId16"/>
    <p:sldLayoutId id="2147483865" r:id="rId17"/>
    <p:sldLayoutId id="2147483866" r:id="rId18"/>
    <p:sldLayoutId id="2147483867" r:id="rId19"/>
    <p:sldLayoutId id="2147483868" r:id="rId20"/>
    <p:sldLayoutId id="2147483869" r:id="rId21"/>
    <p:sldLayoutId id="2147483870" r:id="rId22"/>
    <p:sldLayoutId id="2147483871" r:id="rId23"/>
    <p:sldLayoutId id="2147483872" r:id="rId24"/>
    <p:sldLayoutId id="2147483873" r:id="rId25"/>
    <p:sldLayoutId id="2147483874" r:id="rId26"/>
    <p:sldLayoutId id="2147483875" r:id="rId27"/>
    <p:sldLayoutId id="2147483890" r:id="rId28"/>
    <p:sldLayoutId id="2147483891" r:id="rId29"/>
    <p:sldLayoutId id="2147483876" r:id="rId30"/>
    <p:sldLayoutId id="2147483880" r:id="rId31"/>
    <p:sldLayoutId id="2147483881" r:id="rId32"/>
    <p:sldLayoutId id="2147483882" r:id="rId33"/>
    <p:sldLayoutId id="2147483887" r:id="rId34"/>
  </p:sldLayoutIdLst>
  <p:hf hdr="0"/>
  <p:txStyles>
    <p:titleStyle>
      <a:lvl1pPr algn="l" defTabSz="685434" rtl="0" eaLnBrk="1" latinLnBrk="0" hangingPunct="1">
        <a:lnSpc>
          <a:spcPct val="85000"/>
        </a:lnSpc>
        <a:spcBef>
          <a:spcPct val="0"/>
        </a:spcBef>
        <a:buNone/>
        <a:defRPr sz="2400" b="0" kern="1200">
          <a:solidFill>
            <a:schemeClr val="bg1"/>
          </a:solidFill>
          <a:latin typeface="EYInterstate Light" panose="02000506000000020004" pitchFamily="2" charset="0"/>
          <a:ea typeface="+mj-ea"/>
          <a:cs typeface="Arial" pitchFamily="34" charset="0"/>
        </a:defRPr>
      </a:lvl1pPr>
    </p:titleStyle>
    <p:bodyStyle>
      <a:lvl1pPr marL="267319" indent="-267319" algn="l" defTabSz="685434" rtl="0" eaLnBrk="1" latinLnBrk="0" hangingPunct="1">
        <a:spcBef>
          <a:spcPct val="20000"/>
        </a:spcBef>
        <a:buClr>
          <a:schemeClr val="tx2"/>
        </a:buClr>
        <a:buSzPct val="110000"/>
        <a:buFont typeface="EYInterstate Light" panose="02000506000000020004" pitchFamily="2" charset="0"/>
        <a:buChar char="•"/>
        <a:defRPr sz="2000" kern="1200">
          <a:solidFill>
            <a:schemeClr val="bg1"/>
          </a:solidFill>
          <a:latin typeface="EYInterstate Light" panose="02000506000000020004" pitchFamily="2" charset="0"/>
          <a:ea typeface="+mn-ea"/>
          <a:cs typeface="+mn-cs"/>
        </a:defRPr>
      </a:lvl1pPr>
      <a:lvl2pPr marL="534639" indent="-267319" algn="l" defTabSz="685434" rtl="0" eaLnBrk="1" latinLnBrk="0" hangingPunct="1">
        <a:spcBef>
          <a:spcPct val="20000"/>
        </a:spcBef>
        <a:buClr>
          <a:schemeClr val="tx2"/>
        </a:buClr>
        <a:buSzPct val="110000"/>
        <a:buFont typeface="EYInterstate Light" panose="02000506000000020004" pitchFamily="2" charset="0"/>
        <a:buChar char="•"/>
        <a:defRPr sz="1800" kern="1200">
          <a:solidFill>
            <a:schemeClr val="bg1"/>
          </a:solidFill>
          <a:latin typeface="EYInterstate Light" panose="02000506000000020004" pitchFamily="2" charset="0"/>
          <a:ea typeface="+mn-ea"/>
          <a:cs typeface="+mn-cs"/>
        </a:defRPr>
      </a:lvl2pPr>
      <a:lvl3pPr marL="801958" indent="-267319" algn="l" defTabSz="685434" rtl="0" eaLnBrk="1" latinLnBrk="0" hangingPunct="1">
        <a:spcBef>
          <a:spcPct val="20000"/>
        </a:spcBef>
        <a:buClr>
          <a:schemeClr val="tx2"/>
        </a:buClr>
        <a:buSzPct val="110000"/>
        <a:buFont typeface="EYInterstate Light" panose="02000506000000020004" pitchFamily="2" charset="0"/>
        <a:buChar char="•"/>
        <a:defRPr sz="1600" kern="1200">
          <a:solidFill>
            <a:schemeClr val="bg1"/>
          </a:solidFill>
          <a:latin typeface="EYInterstate Light" panose="02000506000000020004" pitchFamily="2" charset="0"/>
          <a:ea typeface="+mn-ea"/>
          <a:cs typeface="+mn-cs"/>
        </a:defRPr>
      </a:lvl3pPr>
      <a:lvl4pPr marL="1069277" indent="-267319" algn="l" defTabSz="685434" rtl="0" eaLnBrk="1" latinLnBrk="0" hangingPunct="1">
        <a:spcBef>
          <a:spcPct val="20000"/>
        </a:spcBef>
        <a:buClr>
          <a:schemeClr val="tx2"/>
        </a:buClr>
        <a:buSzPct val="110000"/>
        <a:buFont typeface="EYInterstate Light" panose="02000506000000020004" pitchFamily="2" charset="0"/>
        <a:buChar char="•"/>
        <a:defRPr sz="1400" kern="1200">
          <a:solidFill>
            <a:schemeClr val="bg1"/>
          </a:solidFill>
          <a:latin typeface="EYInterstate Light" panose="02000506000000020004" pitchFamily="2" charset="0"/>
          <a:ea typeface="+mn-ea"/>
          <a:cs typeface="+mn-cs"/>
        </a:defRPr>
      </a:lvl4pPr>
      <a:lvl5pPr marL="1336597" indent="-267319" algn="l" defTabSz="685434" rtl="0" eaLnBrk="1" latinLnBrk="0" hangingPunct="1">
        <a:spcBef>
          <a:spcPct val="20000"/>
        </a:spcBef>
        <a:buClr>
          <a:schemeClr val="tx2"/>
        </a:buClr>
        <a:buSzPct val="110000"/>
        <a:buFont typeface="EYInterstate Light" panose="02000506000000020004" pitchFamily="2" charset="0"/>
        <a:buChar char="•"/>
        <a:defRPr sz="1200" kern="1200">
          <a:solidFill>
            <a:schemeClr val="bg1"/>
          </a:solidFill>
          <a:latin typeface="EYInterstate Light" panose="02000506000000020004" pitchFamily="2" charset="0"/>
          <a:ea typeface="+mn-ea"/>
          <a:cs typeface="+mn-cs"/>
        </a:defRPr>
      </a:lvl5pPr>
      <a:lvl6pPr marL="1884944"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6pPr>
      <a:lvl7pPr marL="2227661"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7pPr>
      <a:lvl8pPr marL="2570378"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8pPr>
      <a:lvl9pPr marL="2913096"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9pPr>
    </p:bodyStyle>
    <p:otherStyle>
      <a:defPPr>
        <a:defRPr lang="en-US"/>
      </a:defPPr>
      <a:lvl1pPr marL="0" algn="l" defTabSz="685434" rtl="0" eaLnBrk="1" latinLnBrk="0" hangingPunct="1">
        <a:defRPr sz="1349" kern="1200">
          <a:solidFill>
            <a:schemeClr val="tx1"/>
          </a:solidFill>
          <a:latin typeface="+mn-lt"/>
          <a:ea typeface="+mn-ea"/>
          <a:cs typeface="+mn-cs"/>
        </a:defRPr>
      </a:lvl1pPr>
      <a:lvl2pPr marL="342717" algn="l" defTabSz="685434" rtl="0" eaLnBrk="1" latinLnBrk="0" hangingPunct="1">
        <a:defRPr sz="1349" kern="1200">
          <a:solidFill>
            <a:schemeClr val="tx1"/>
          </a:solidFill>
          <a:latin typeface="+mn-lt"/>
          <a:ea typeface="+mn-ea"/>
          <a:cs typeface="+mn-cs"/>
        </a:defRPr>
      </a:lvl2pPr>
      <a:lvl3pPr marL="685434" algn="l" defTabSz="685434" rtl="0" eaLnBrk="1" latinLnBrk="0" hangingPunct="1">
        <a:defRPr sz="1349" kern="1200">
          <a:solidFill>
            <a:schemeClr val="tx1"/>
          </a:solidFill>
          <a:latin typeface="+mn-lt"/>
          <a:ea typeface="+mn-ea"/>
          <a:cs typeface="+mn-cs"/>
        </a:defRPr>
      </a:lvl3pPr>
      <a:lvl4pPr marL="1028151" algn="l" defTabSz="685434" rtl="0" eaLnBrk="1" latinLnBrk="0" hangingPunct="1">
        <a:defRPr sz="1349" kern="1200">
          <a:solidFill>
            <a:schemeClr val="tx1"/>
          </a:solidFill>
          <a:latin typeface="+mn-lt"/>
          <a:ea typeface="+mn-ea"/>
          <a:cs typeface="+mn-cs"/>
        </a:defRPr>
      </a:lvl4pPr>
      <a:lvl5pPr marL="1370868" algn="l" defTabSz="685434" rtl="0" eaLnBrk="1" latinLnBrk="0" hangingPunct="1">
        <a:defRPr sz="1349" kern="1200">
          <a:solidFill>
            <a:schemeClr val="tx1"/>
          </a:solidFill>
          <a:latin typeface="+mn-lt"/>
          <a:ea typeface="+mn-ea"/>
          <a:cs typeface="+mn-cs"/>
        </a:defRPr>
      </a:lvl5pPr>
      <a:lvl6pPr marL="1713586" algn="l" defTabSz="685434" rtl="0" eaLnBrk="1" latinLnBrk="0" hangingPunct="1">
        <a:defRPr sz="1349" kern="1200">
          <a:solidFill>
            <a:schemeClr val="tx1"/>
          </a:solidFill>
          <a:latin typeface="+mn-lt"/>
          <a:ea typeface="+mn-ea"/>
          <a:cs typeface="+mn-cs"/>
        </a:defRPr>
      </a:lvl6pPr>
      <a:lvl7pPr marL="2056303" algn="l" defTabSz="685434" rtl="0" eaLnBrk="1" latinLnBrk="0" hangingPunct="1">
        <a:defRPr sz="1349" kern="1200">
          <a:solidFill>
            <a:schemeClr val="tx1"/>
          </a:solidFill>
          <a:latin typeface="+mn-lt"/>
          <a:ea typeface="+mn-ea"/>
          <a:cs typeface="+mn-cs"/>
        </a:defRPr>
      </a:lvl7pPr>
      <a:lvl8pPr marL="2399020" algn="l" defTabSz="685434" rtl="0" eaLnBrk="1" latinLnBrk="0" hangingPunct="1">
        <a:defRPr sz="1349" kern="1200">
          <a:solidFill>
            <a:schemeClr val="tx1"/>
          </a:solidFill>
          <a:latin typeface="+mn-lt"/>
          <a:ea typeface="+mn-ea"/>
          <a:cs typeface="+mn-cs"/>
        </a:defRPr>
      </a:lvl8pPr>
      <a:lvl9pPr marL="2741737" algn="l" defTabSz="685434" rtl="0" eaLnBrk="1" latinLnBrk="0" hangingPunct="1">
        <a:defRPr sz="134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1" y="274638"/>
            <a:ext cx="8229600" cy="860400"/>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457201" y="1425600"/>
            <a:ext cx="8229600" cy="469800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extBox 6"/>
          <p:cNvSpPr txBox="1"/>
          <p:nvPr/>
        </p:nvSpPr>
        <p:spPr>
          <a:xfrm>
            <a:off x="457200" y="6422400"/>
            <a:ext cx="663854" cy="198000"/>
          </a:xfrm>
          <a:prstGeom prst="rect">
            <a:avLst/>
          </a:prstGeom>
          <a:noFill/>
        </p:spPr>
        <p:txBody>
          <a:bodyPr wrap="square" lIns="0" tIns="0" rIns="0" bIns="0" rtlCol="0">
            <a:noAutofit/>
          </a:bodyPr>
          <a:lstStyle/>
          <a:p>
            <a:r>
              <a:rPr lang="en-GB" sz="824" dirty="0">
                <a:solidFill>
                  <a:srgbClr val="808080"/>
                </a:solidFill>
              </a:rPr>
              <a:t>Page </a:t>
            </a:r>
            <a:fld id="{9AE4D82F-B047-469B-AC52-A46321747EAF}" type="slidenum">
              <a:rPr lang="en-GB" sz="824">
                <a:solidFill>
                  <a:srgbClr val="808080"/>
                </a:solidFill>
              </a:rPr>
              <a:pPr/>
              <a:t>‹#›</a:t>
            </a:fld>
            <a:endParaRPr lang="en-GB" sz="824" dirty="0">
              <a:solidFill>
                <a:srgbClr val="808080"/>
              </a:solidFill>
            </a:endParaRPr>
          </a:p>
        </p:txBody>
      </p:sp>
      <p:pic>
        <p:nvPicPr>
          <p:cNvPr id="12" name="Picture 11"/>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8388852" y="6327648"/>
            <a:ext cx="299783" cy="408838"/>
          </a:xfrm>
          <a:prstGeom prst="rect">
            <a:avLst/>
          </a:prstGeom>
        </p:spPr>
      </p:pic>
    </p:spTree>
    <p:extLst>
      <p:ext uri="{BB962C8B-B14F-4D97-AF65-F5344CB8AC3E}">
        <p14:creationId xmlns:p14="http://schemas.microsoft.com/office/powerpoint/2010/main" val="33183451"/>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Lst>
  <p:hf sldNum="0" hdr="0" dt="0"/>
  <p:txStyles>
    <p:titleStyle>
      <a:lvl1pPr algn="l" defTabSz="685457" rtl="0" eaLnBrk="1" latinLnBrk="0" hangingPunct="1">
        <a:lnSpc>
          <a:spcPct val="85000"/>
        </a:lnSpc>
        <a:spcBef>
          <a:spcPct val="0"/>
        </a:spcBef>
        <a:buNone/>
        <a:defRPr sz="2249" b="1" kern="1200">
          <a:solidFill>
            <a:schemeClr val="bg2"/>
          </a:solidFill>
          <a:latin typeface="Arial" pitchFamily="34" charset="0"/>
          <a:ea typeface="+mj-ea"/>
          <a:cs typeface="Arial" pitchFamily="34" charset="0"/>
        </a:defRPr>
      </a:lvl1pPr>
    </p:titleStyle>
    <p:bodyStyle>
      <a:lvl1pPr marL="257047" indent="-257047" algn="l" defTabSz="685457" rtl="0" eaLnBrk="1" latinLnBrk="0" hangingPunct="1">
        <a:spcBef>
          <a:spcPct val="20000"/>
        </a:spcBef>
        <a:buClr>
          <a:schemeClr val="accent2"/>
        </a:buClr>
        <a:buSzPct val="70000"/>
        <a:buFont typeface="Arial" pitchFamily="34" charset="0"/>
        <a:buChar char="►"/>
        <a:defRPr sz="1799" kern="1200">
          <a:solidFill>
            <a:schemeClr val="bg1"/>
          </a:solidFill>
          <a:latin typeface="+mn-lt"/>
          <a:ea typeface="+mn-ea"/>
          <a:cs typeface="+mn-cs"/>
        </a:defRPr>
      </a:lvl1pPr>
      <a:lvl2pPr marL="531944" indent="-265377" algn="l" defTabSz="685457" rtl="0" eaLnBrk="1" latinLnBrk="0" hangingPunct="1">
        <a:spcBef>
          <a:spcPct val="20000"/>
        </a:spcBef>
        <a:buClr>
          <a:schemeClr val="accent2"/>
        </a:buClr>
        <a:buSzPct val="70000"/>
        <a:buFont typeface="Arial" pitchFamily="34" charset="0"/>
        <a:buChar char="►"/>
        <a:defRPr sz="1499" kern="1200">
          <a:solidFill>
            <a:schemeClr val="bg1"/>
          </a:solidFill>
          <a:latin typeface="+mn-lt"/>
          <a:ea typeface="+mn-ea"/>
          <a:cs typeface="+mn-cs"/>
        </a:defRPr>
      </a:lvl2pPr>
      <a:lvl3pPr marL="808031" indent="-265377" algn="l" defTabSz="685457" rtl="0" eaLnBrk="1" latinLnBrk="0" hangingPunct="1">
        <a:spcBef>
          <a:spcPct val="20000"/>
        </a:spcBef>
        <a:buClr>
          <a:schemeClr val="accent2"/>
        </a:buClr>
        <a:buSzPct val="70000"/>
        <a:buFont typeface="Arial" pitchFamily="34" charset="0"/>
        <a:buChar char="►"/>
        <a:defRPr sz="1349" kern="1200">
          <a:solidFill>
            <a:schemeClr val="bg1"/>
          </a:solidFill>
          <a:latin typeface="+mn-lt"/>
          <a:ea typeface="+mn-ea"/>
          <a:cs typeface="+mn-cs"/>
        </a:defRPr>
      </a:lvl3pPr>
      <a:lvl4pPr marL="1074597" indent="-266567" algn="l" defTabSz="685457" rtl="0" eaLnBrk="1" latinLnBrk="0" hangingPunct="1">
        <a:spcBef>
          <a:spcPct val="20000"/>
        </a:spcBef>
        <a:buClr>
          <a:schemeClr val="accent2"/>
        </a:buClr>
        <a:buSzPct val="70000"/>
        <a:buFont typeface="Arial" pitchFamily="34" charset="0"/>
        <a:buChar char="►"/>
        <a:defRPr sz="1199" kern="1200">
          <a:solidFill>
            <a:schemeClr val="bg1"/>
          </a:solidFill>
          <a:latin typeface="+mn-lt"/>
          <a:ea typeface="+mn-ea"/>
          <a:cs typeface="+mn-cs"/>
        </a:defRPr>
      </a:lvl4pPr>
      <a:lvl5pPr marL="1339973" indent="-265377" algn="l" defTabSz="685457" rtl="0" eaLnBrk="1" latinLnBrk="0" hangingPunct="1">
        <a:spcBef>
          <a:spcPct val="20000"/>
        </a:spcBef>
        <a:buClr>
          <a:schemeClr val="accent2"/>
        </a:buClr>
        <a:buSzPct val="70000"/>
        <a:buFont typeface="Arial" pitchFamily="34" charset="0"/>
        <a:buChar char="►"/>
        <a:defRPr sz="1199" kern="1200">
          <a:solidFill>
            <a:schemeClr val="bg1"/>
          </a:solidFill>
          <a:latin typeface="+mn-lt"/>
          <a:ea typeface="+mn-ea"/>
          <a:cs typeface="+mn-cs"/>
        </a:defRPr>
      </a:lvl5pPr>
      <a:lvl6pPr marL="1885007" indent="-171365" algn="l" defTabSz="685457" rtl="0" eaLnBrk="1" latinLnBrk="0" hangingPunct="1">
        <a:spcBef>
          <a:spcPct val="20000"/>
        </a:spcBef>
        <a:buFont typeface="Arial" pitchFamily="34" charset="0"/>
        <a:buChar char="•"/>
        <a:defRPr sz="1499" kern="1200">
          <a:solidFill>
            <a:schemeClr val="tx1"/>
          </a:solidFill>
          <a:latin typeface="+mn-lt"/>
          <a:ea typeface="+mn-ea"/>
          <a:cs typeface="+mn-cs"/>
        </a:defRPr>
      </a:lvl6pPr>
      <a:lvl7pPr marL="2227736" indent="-171365" algn="l" defTabSz="685457" rtl="0" eaLnBrk="1" latinLnBrk="0" hangingPunct="1">
        <a:spcBef>
          <a:spcPct val="20000"/>
        </a:spcBef>
        <a:buFont typeface="Arial" pitchFamily="34" charset="0"/>
        <a:buChar char="•"/>
        <a:defRPr sz="1499" kern="1200">
          <a:solidFill>
            <a:schemeClr val="tx1"/>
          </a:solidFill>
          <a:latin typeface="+mn-lt"/>
          <a:ea typeface="+mn-ea"/>
          <a:cs typeface="+mn-cs"/>
        </a:defRPr>
      </a:lvl7pPr>
      <a:lvl8pPr marL="2570465" indent="-171365" algn="l" defTabSz="685457" rtl="0" eaLnBrk="1" latinLnBrk="0" hangingPunct="1">
        <a:spcBef>
          <a:spcPct val="20000"/>
        </a:spcBef>
        <a:buFont typeface="Arial" pitchFamily="34" charset="0"/>
        <a:buChar char="•"/>
        <a:defRPr sz="1499" kern="1200">
          <a:solidFill>
            <a:schemeClr val="tx1"/>
          </a:solidFill>
          <a:latin typeface="+mn-lt"/>
          <a:ea typeface="+mn-ea"/>
          <a:cs typeface="+mn-cs"/>
        </a:defRPr>
      </a:lvl8pPr>
      <a:lvl9pPr marL="2913193" indent="-171365" algn="l" defTabSz="685457" rtl="0" eaLnBrk="1" latinLnBrk="0" hangingPunct="1">
        <a:spcBef>
          <a:spcPct val="20000"/>
        </a:spcBef>
        <a:buFont typeface="Arial" pitchFamily="34" charset="0"/>
        <a:buChar char="•"/>
        <a:defRPr sz="1499" kern="1200">
          <a:solidFill>
            <a:schemeClr val="tx1"/>
          </a:solidFill>
          <a:latin typeface="+mn-lt"/>
          <a:ea typeface="+mn-ea"/>
          <a:cs typeface="+mn-cs"/>
        </a:defRPr>
      </a:lvl9pPr>
    </p:bodyStyle>
    <p:otherStyle>
      <a:defPPr>
        <a:defRPr lang="en-US"/>
      </a:defPPr>
      <a:lvl1pPr marL="0" algn="l" defTabSz="685457" rtl="0" eaLnBrk="1" latinLnBrk="0" hangingPunct="1">
        <a:defRPr sz="1349" kern="1200">
          <a:solidFill>
            <a:schemeClr val="tx1"/>
          </a:solidFill>
          <a:latin typeface="+mn-lt"/>
          <a:ea typeface="+mn-ea"/>
          <a:cs typeface="+mn-cs"/>
        </a:defRPr>
      </a:lvl1pPr>
      <a:lvl2pPr marL="342728" algn="l" defTabSz="685457" rtl="0" eaLnBrk="1" latinLnBrk="0" hangingPunct="1">
        <a:defRPr sz="1349" kern="1200">
          <a:solidFill>
            <a:schemeClr val="tx1"/>
          </a:solidFill>
          <a:latin typeface="+mn-lt"/>
          <a:ea typeface="+mn-ea"/>
          <a:cs typeface="+mn-cs"/>
        </a:defRPr>
      </a:lvl2pPr>
      <a:lvl3pPr marL="685457" algn="l" defTabSz="685457" rtl="0" eaLnBrk="1" latinLnBrk="0" hangingPunct="1">
        <a:defRPr sz="1349" kern="1200">
          <a:solidFill>
            <a:schemeClr val="tx1"/>
          </a:solidFill>
          <a:latin typeface="+mn-lt"/>
          <a:ea typeface="+mn-ea"/>
          <a:cs typeface="+mn-cs"/>
        </a:defRPr>
      </a:lvl3pPr>
      <a:lvl4pPr marL="1028186" algn="l" defTabSz="685457" rtl="0" eaLnBrk="1" latinLnBrk="0" hangingPunct="1">
        <a:defRPr sz="1349" kern="1200">
          <a:solidFill>
            <a:schemeClr val="tx1"/>
          </a:solidFill>
          <a:latin typeface="+mn-lt"/>
          <a:ea typeface="+mn-ea"/>
          <a:cs typeface="+mn-cs"/>
        </a:defRPr>
      </a:lvl4pPr>
      <a:lvl5pPr marL="1370915" algn="l" defTabSz="685457" rtl="0" eaLnBrk="1" latinLnBrk="0" hangingPunct="1">
        <a:defRPr sz="1349" kern="1200">
          <a:solidFill>
            <a:schemeClr val="tx1"/>
          </a:solidFill>
          <a:latin typeface="+mn-lt"/>
          <a:ea typeface="+mn-ea"/>
          <a:cs typeface="+mn-cs"/>
        </a:defRPr>
      </a:lvl5pPr>
      <a:lvl6pPr marL="1713643" algn="l" defTabSz="685457" rtl="0" eaLnBrk="1" latinLnBrk="0" hangingPunct="1">
        <a:defRPr sz="1349" kern="1200">
          <a:solidFill>
            <a:schemeClr val="tx1"/>
          </a:solidFill>
          <a:latin typeface="+mn-lt"/>
          <a:ea typeface="+mn-ea"/>
          <a:cs typeface="+mn-cs"/>
        </a:defRPr>
      </a:lvl6pPr>
      <a:lvl7pPr marL="2056371" algn="l" defTabSz="685457" rtl="0" eaLnBrk="1" latinLnBrk="0" hangingPunct="1">
        <a:defRPr sz="1349" kern="1200">
          <a:solidFill>
            <a:schemeClr val="tx1"/>
          </a:solidFill>
          <a:latin typeface="+mn-lt"/>
          <a:ea typeface="+mn-ea"/>
          <a:cs typeface="+mn-cs"/>
        </a:defRPr>
      </a:lvl7pPr>
      <a:lvl8pPr marL="2399100" algn="l" defTabSz="685457" rtl="0" eaLnBrk="1" latinLnBrk="0" hangingPunct="1">
        <a:defRPr sz="1349" kern="1200">
          <a:solidFill>
            <a:schemeClr val="tx1"/>
          </a:solidFill>
          <a:latin typeface="+mn-lt"/>
          <a:ea typeface="+mn-ea"/>
          <a:cs typeface="+mn-cs"/>
        </a:defRPr>
      </a:lvl8pPr>
      <a:lvl9pPr marL="2741828" algn="l" defTabSz="685457" rtl="0" eaLnBrk="1" latinLnBrk="0" hangingPunct="1">
        <a:defRPr sz="134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erikbern/ann-benchmarks" TargetMode="External"/><Relationship Id="rId2" Type="http://schemas.openxmlformats.org/officeDocument/2006/relationships/image" Target="../media/image16.png"/><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74815-B7B6-E0D6-59B8-96549C2AF54D}"/>
              </a:ext>
            </a:extLst>
          </p:cNvPr>
          <p:cNvSpPr>
            <a:spLocks noGrp="1"/>
          </p:cNvSpPr>
          <p:nvPr>
            <p:ph type="title"/>
          </p:nvPr>
        </p:nvSpPr>
        <p:spPr/>
        <p:txBody>
          <a:bodyPr/>
          <a:lstStyle/>
          <a:p>
            <a:r>
              <a:rPr lang="en-CA" dirty="0"/>
              <a:t>GTP Source Data</a:t>
            </a:r>
          </a:p>
        </p:txBody>
      </p:sp>
      <p:sp>
        <p:nvSpPr>
          <p:cNvPr id="4" name="TextBox 3">
            <a:extLst>
              <a:ext uri="{FF2B5EF4-FFF2-40B4-BE49-F238E27FC236}">
                <a16:creationId xmlns:a16="http://schemas.microsoft.com/office/drawing/2014/main" id="{D3A7ABAC-C8BD-FC88-BC90-641EB0D5A739}"/>
              </a:ext>
            </a:extLst>
          </p:cNvPr>
          <p:cNvSpPr txBox="1"/>
          <p:nvPr/>
        </p:nvSpPr>
        <p:spPr>
          <a:xfrm>
            <a:off x="605016" y="1177042"/>
            <a:ext cx="7933967" cy="5262979"/>
          </a:xfrm>
          <a:prstGeom prst="rect">
            <a:avLst/>
          </a:prstGeom>
          <a:noFill/>
        </p:spPr>
        <p:txBody>
          <a:bodyPr wrap="square">
            <a:spAutoFit/>
          </a:bodyPr>
          <a:lstStyle/>
          <a:p>
            <a:pPr rtl="0" fontAlgn="ctr">
              <a:spcBef>
                <a:spcPts val="0"/>
              </a:spcBef>
              <a:spcAft>
                <a:spcPts val="0"/>
              </a:spcAft>
              <a:buFont typeface="Arial" panose="020B0604020202020204" pitchFamily="34" charset="0"/>
              <a:buChar char="•"/>
            </a:pPr>
            <a:r>
              <a:rPr lang="en-CA" sz="1600" dirty="0">
                <a:solidFill>
                  <a:schemeClr val="bg1"/>
                </a:solidFill>
              </a:rPr>
              <a:t> SharePoint:</a:t>
            </a:r>
          </a:p>
          <a:p>
            <a:pPr rtl="0" fontAlgn="ctr">
              <a:spcBef>
                <a:spcPts val="0"/>
              </a:spcBef>
              <a:spcAft>
                <a:spcPts val="0"/>
              </a:spcAft>
            </a:pPr>
            <a:r>
              <a:rPr lang="en-CA" sz="1600" dirty="0">
                <a:solidFill>
                  <a:schemeClr val="bg1"/>
                </a:solidFill>
              </a:rPr>
              <a:t>   Total xxx files</a:t>
            </a:r>
          </a:p>
          <a:p>
            <a:pPr rtl="0" fontAlgn="ctr">
              <a:spcBef>
                <a:spcPts val="0"/>
              </a:spcBef>
              <a:spcAft>
                <a:spcPts val="0"/>
              </a:spcAft>
            </a:pPr>
            <a:r>
              <a:rPr lang="en-CA" sz="1600" dirty="0">
                <a:solidFill>
                  <a:schemeClr val="bg1"/>
                </a:solidFill>
              </a:rPr>
              <a:t>   video: 1G to 3G file size, suggest dimension 100-500, chunk 10M to 100M</a:t>
            </a:r>
          </a:p>
          <a:p>
            <a:pPr rtl="0" fontAlgn="ctr">
              <a:spcBef>
                <a:spcPts val="0"/>
              </a:spcBef>
              <a:spcAft>
                <a:spcPts val="0"/>
              </a:spcAft>
            </a:pPr>
            <a:r>
              <a:rPr lang="en-CA" sz="1600" dirty="0">
                <a:solidFill>
                  <a:schemeClr val="bg1"/>
                </a:solidFill>
              </a:rPr>
              <a:t>   CSV, PDF, XLS, PPTX  file size 1G to 3G file size, suggest dimension 100-300, chunk size  10M to 100M</a:t>
            </a:r>
          </a:p>
          <a:p>
            <a:pPr rtl="0" fontAlgn="ctr">
              <a:spcBef>
                <a:spcPts val="0"/>
              </a:spcBef>
              <a:spcAft>
                <a:spcPts val="0"/>
              </a:spcAft>
            </a:pPr>
            <a:r>
              <a:rPr lang="en-CA" sz="1600" dirty="0">
                <a:solidFill>
                  <a:schemeClr val="bg1"/>
                </a:solidFill>
              </a:rPr>
              <a:t>   PPT: if image heavy, file size 3M to 4M; suggest dimension 300 to 500, chunk 100KB to 1MB</a:t>
            </a:r>
          </a:p>
          <a:p>
            <a:pPr rtl="0" fontAlgn="ctr">
              <a:spcBef>
                <a:spcPts val="0"/>
              </a:spcBef>
              <a:spcAft>
                <a:spcPts val="0"/>
              </a:spcAft>
            </a:pPr>
            <a:r>
              <a:rPr lang="en-CA" sz="1600" dirty="0">
                <a:solidFill>
                  <a:schemeClr val="bg1"/>
                </a:solidFill>
              </a:rPr>
              <a:t> </a:t>
            </a:r>
            <a:r>
              <a:rPr lang="en-CA" sz="1600" b="0" i="0" dirty="0">
                <a:solidFill>
                  <a:srgbClr val="D1D5DB"/>
                </a:solidFill>
                <a:effectLst/>
                <a:latin typeface="Söhne"/>
              </a:rPr>
              <a:t>Chunk sizes in the range of a few kilobytes to several hundred kilobytes could be appropriate for efficient processing and storage small file.</a:t>
            </a:r>
          </a:p>
          <a:p>
            <a:pPr rtl="0" fontAlgn="ctr">
              <a:spcBef>
                <a:spcPts val="0"/>
              </a:spcBef>
              <a:spcAft>
                <a:spcPts val="0"/>
              </a:spcAft>
            </a:pPr>
            <a:r>
              <a:rPr lang="en-CA" sz="1600" dirty="0">
                <a:solidFill>
                  <a:srgbClr val="D1D5DB"/>
                </a:solidFill>
                <a:latin typeface="Söhne"/>
              </a:rPr>
              <a:t>In Milvus, by default, Less than 1M, don’t automatically chunk.</a:t>
            </a:r>
            <a:endParaRPr lang="en-CA" sz="1600" dirty="0">
              <a:solidFill>
                <a:schemeClr val="bg1"/>
              </a:solidFill>
            </a:endParaRPr>
          </a:p>
          <a:p>
            <a:pPr rtl="0" fontAlgn="ctr">
              <a:spcBef>
                <a:spcPts val="0"/>
              </a:spcBef>
              <a:spcAft>
                <a:spcPts val="0"/>
              </a:spcAft>
              <a:buFont typeface="Arial" panose="020B0604020202020204" pitchFamily="34" charset="0"/>
              <a:buChar char="•"/>
            </a:pPr>
            <a:endParaRPr lang="en-CA" sz="1600" dirty="0">
              <a:solidFill>
                <a:schemeClr val="bg1"/>
              </a:solidFill>
            </a:endParaRPr>
          </a:p>
          <a:p>
            <a:pPr rtl="0" fontAlgn="ctr">
              <a:spcBef>
                <a:spcPts val="0"/>
              </a:spcBef>
              <a:spcAft>
                <a:spcPts val="0"/>
              </a:spcAft>
            </a:pPr>
            <a:r>
              <a:rPr lang="en-CA" sz="1600" dirty="0" err="1">
                <a:solidFill>
                  <a:schemeClr val="bg1"/>
                </a:solidFill>
              </a:rPr>
              <a:t>Xxxxx</a:t>
            </a:r>
            <a:endParaRPr lang="en-CA" sz="1600" dirty="0">
              <a:solidFill>
                <a:schemeClr val="bg1"/>
              </a:solidFill>
            </a:endParaRPr>
          </a:p>
          <a:p>
            <a:pPr rtl="0" fontAlgn="ctr">
              <a:spcBef>
                <a:spcPts val="0"/>
              </a:spcBef>
              <a:spcAft>
                <a:spcPts val="0"/>
              </a:spcAft>
            </a:pPr>
            <a:endParaRPr lang="en-CA" sz="1600" dirty="0">
              <a:solidFill>
                <a:schemeClr val="bg1"/>
              </a:solidFill>
            </a:endParaRPr>
          </a:p>
          <a:p>
            <a:pPr rtl="0" fontAlgn="ctr">
              <a:spcBef>
                <a:spcPts val="0"/>
              </a:spcBef>
              <a:spcAft>
                <a:spcPts val="0"/>
              </a:spcAft>
            </a:pPr>
            <a:endParaRPr lang="en-CA" sz="1600" dirty="0">
              <a:solidFill>
                <a:schemeClr val="bg1"/>
              </a:solidFill>
            </a:endParaRPr>
          </a:p>
          <a:p>
            <a:pPr rtl="0" fontAlgn="ctr">
              <a:spcBef>
                <a:spcPts val="0"/>
              </a:spcBef>
              <a:spcAft>
                <a:spcPts val="0"/>
              </a:spcAft>
            </a:pPr>
            <a:r>
              <a:rPr lang="en-CA" sz="1600" dirty="0" err="1">
                <a:solidFill>
                  <a:schemeClr val="bg1"/>
                </a:solidFill>
              </a:rPr>
              <a:t>xxxxxx</a:t>
            </a:r>
            <a:endParaRPr lang="en-CA" sz="1600" dirty="0">
              <a:solidFill>
                <a:schemeClr val="bg1"/>
              </a:solidFill>
            </a:endParaRPr>
          </a:p>
          <a:p>
            <a:pPr rtl="0" fontAlgn="ctr">
              <a:spcBef>
                <a:spcPts val="0"/>
              </a:spcBef>
              <a:spcAft>
                <a:spcPts val="0"/>
              </a:spcAft>
            </a:pPr>
            <a:endParaRPr lang="en-CA" sz="1600" dirty="0">
              <a:solidFill>
                <a:schemeClr val="bg1"/>
              </a:solidFill>
            </a:endParaRPr>
          </a:p>
          <a:p>
            <a:pPr rtl="0" fontAlgn="ctr">
              <a:spcBef>
                <a:spcPts val="0"/>
              </a:spcBef>
              <a:spcAft>
                <a:spcPts val="0"/>
              </a:spcAft>
            </a:pPr>
            <a:endParaRPr lang="en-CA" sz="1600" dirty="0">
              <a:solidFill>
                <a:schemeClr val="bg1"/>
              </a:solidFill>
            </a:endParaRPr>
          </a:p>
          <a:p>
            <a:pPr rtl="0" fontAlgn="ctr">
              <a:spcBef>
                <a:spcPts val="0"/>
              </a:spcBef>
              <a:spcAft>
                <a:spcPts val="0"/>
              </a:spcAft>
            </a:pPr>
            <a:endParaRPr lang="en-CA" sz="1600" dirty="0">
              <a:solidFill>
                <a:schemeClr val="bg1"/>
              </a:solidFill>
            </a:endParaRPr>
          </a:p>
          <a:p>
            <a:pPr rtl="0" fontAlgn="ctr">
              <a:spcBef>
                <a:spcPts val="0"/>
              </a:spcBef>
              <a:spcAft>
                <a:spcPts val="0"/>
              </a:spcAft>
            </a:pPr>
            <a:r>
              <a:rPr lang="en-CA" sz="1600" dirty="0">
                <a:solidFill>
                  <a:schemeClr val="bg1"/>
                </a:solidFill>
              </a:rPr>
              <a:t>Total,  less than 1M vectors.</a:t>
            </a:r>
          </a:p>
          <a:p>
            <a:pPr rtl="0" fontAlgn="ctr">
              <a:spcBef>
                <a:spcPts val="0"/>
              </a:spcBef>
              <a:spcAft>
                <a:spcPts val="0"/>
              </a:spcAft>
            </a:pPr>
            <a:endParaRPr lang="en-CA" sz="1600" dirty="0">
              <a:solidFill>
                <a:schemeClr val="bg1"/>
              </a:solidFill>
            </a:endParaRPr>
          </a:p>
          <a:p>
            <a:pPr rtl="0" fontAlgn="ctr">
              <a:spcBef>
                <a:spcPts val="0"/>
              </a:spcBef>
              <a:spcAft>
                <a:spcPts val="0"/>
              </a:spcAft>
            </a:pPr>
            <a:r>
              <a:rPr lang="en-CA" sz="1600" dirty="0">
                <a:solidFill>
                  <a:schemeClr val="bg1"/>
                </a:solidFill>
              </a:rPr>
              <a:t>Potential for other use cases and scope extension</a:t>
            </a:r>
            <a:endParaRPr lang="en-CA" sz="1600" dirty="0">
              <a:solidFill>
                <a:srgbClr val="FFFFFF"/>
              </a:solidFill>
            </a:endParaRPr>
          </a:p>
        </p:txBody>
      </p:sp>
    </p:spTree>
    <p:extLst>
      <p:ext uri="{BB962C8B-B14F-4D97-AF65-F5344CB8AC3E}">
        <p14:creationId xmlns:p14="http://schemas.microsoft.com/office/powerpoint/2010/main" val="1330931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D4C77-A68A-269C-B0AF-E6680E5DB56A}"/>
              </a:ext>
            </a:extLst>
          </p:cNvPr>
          <p:cNvSpPr>
            <a:spLocks noGrp="1"/>
          </p:cNvSpPr>
          <p:nvPr>
            <p:ph type="title"/>
          </p:nvPr>
        </p:nvSpPr>
        <p:spPr/>
        <p:txBody>
          <a:bodyPr/>
          <a:lstStyle/>
          <a:p>
            <a:r>
              <a:rPr lang="en-CA" dirty="0"/>
              <a:t>Inserting to multiple collections Example </a:t>
            </a:r>
          </a:p>
        </p:txBody>
      </p:sp>
      <p:sp>
        <p:nvSpPr>
          <p:cNvPr id="4" name="TextBox 3">
            <a:extLst>
              <a:ext uri="{FF2B5EF4-FFF2-40B4-BE49-F238E27FC236}">
                <a16:creationId xmlns:a16="http://schemas.microsoft.com/office/drawing/2014/main" id="{1FB922EC-AB9B-701A-6EEC-04D8C0092661}"/>
              </a:ext>
            </a:extLst>
          </p:cNvPr>
          <p:cNvSpPr txBox="1"/>
          <p:nvPr/>
        </p:nvSpPr>
        <p:spPr>
          <a:xfrm>
            <a:off x="809625" y="1070045"/>
            <a:ext cx="7391400" cy="5909310"/>
          </a:xfrm>
          <a:prstGeom prst="rect">
            <a:avLst/>
          </a:prstGeom>
          <a:noFill/>
        </p:spPr>
        <p:txBody>
          <a:bodyPr wrap="square">
            <a:spAutoFit/>
          </a:bodyPr>
          <a:lstStyle/>
          <a:p>
            <a:r>
              <a:rPr lang="en-CA" sz="1400" dirty="0" err="1">
                <a:solidFill>
                  <a:schemeClr val="bg1"/>
                </a:solidFill>
              </a:rPr>
              <a:t>first_collection</a:t>
            </a:r>
            <a:r>
              <a:rPr lang="en-CA" sz="1400" dirty="0">
                <a:solidFill>
                  <a:schemeClr val="bg1"/>
                </a:solidFill>
              </a:rPr>
              <a:t> = 'collection1'</a:t>
            </a:r>
          </a:p>
          <a:p>
            <a:r>
              <a:rPr lang="en-CA" sz="1400" dirty="0" err="1">
                <a:solidFill>
                  <a:schemeClr val="bg1"/>
                </a:solidFill>
              </a:rPr>
              <a:t>second_collection</a:t>
            </a:r>
            <a:r>
              <a:rPr lang="en-CA" sz="1400" dirty="0">
                <a:solidFill>
                  <a:schemeClr val="bg1"/>
                </a:solidFill>
              </a:rPr>
              <a:t> = 'collection2'</a:t>
            </a:r>
          </a:p>
          <a:p>
            <a:endParaRPr lang="en-CA" sz="1400" dirty="0">
              <a:solidFill>
                <a:schemeClr val="bg1"/>
              </a:solidFill>
            </a:endParaRPr>
          </a:p>
          <a:p>
            <a:r>
              <a:rPr lang="en-CA" sz="1400" dirty="0" err="1">
                <a:solidFill>
                  <a:schemeClr val="bg1"/>
                </a:solidFill>
              </a:rPr>
              <a:t>milvus.create_collection</a:t>
            </a:r>
            <a:r>
              <a:rPr lang="en-CA" sz="1400" dirty="0">
                <a:solidFill>
                  <a:schemeClr val="bg1"/>
                </a:solidFill>
              </a:rPr>
              <a:t>({</a:t>
            </a:r>
          </a:p>
          <a:p>
            <a:r>
              <a:rPr lang="en-CA" sz="1400" dirty="0">
                <a:solidFill>
                  <a:schemeClr val="bg1"/>
                </a:solidFill>
              </a:rPr>
              <a:t>    "</a:t>
            </a:r>
            <a:r>
              <a:rPr lang="en-CA" sz="1400" dirty="0" err="1">
                <a:solidFill>
                  <a:schemeClr val="bg1"/>
                </a:solidFill>
              </a:rPr>
              <a:t>collection_name</a:t>
            </a:r>
            <a:r>
              <a:rPr lang="en-CA" sz="1400" dirty="0">
                <a:solidFill>
                  <a:schemeClr val="bg1"/>
                </a:solidFill>
              </a:rPr>
              <a:t>": </a:t>
            </a:r>
            <a:r>
              <a:rPr lang="en-CA" sz="1400" dirty="0" err="1">
                <a:solidFill>
                  <a:schemeClr val="bg1"/>
                </a:solidFill>
              </a:rPr>
              <a:t>first_collection</a:t>
            </a:r>
            <a:r>
              <a:rPr lang="en-CA" sz="1400" dirty="0">
                <a:solidFill>
                  <a:schemeClr val="bg1"/>
                </a:solidFill>
              </a:rPr>
              <a:t>,</a:t>
            </a:r>
          </a:p>
          <a:p>
            <a:r>
              <a:rPr lang="en-CA" sz="1400" dirty="0">
                <a:solidFill>
                  <a:schemeClr val="bg1"/>
                </a:solidFill>
              </a:rPr>
              <a:t>    "fields": [</a:t>
            </a:r>
          </a:p>
          <a:p>
            <a:r>
              <a:rPr lang="en-CA" sz="1400" dirty="0">
                <a:solidFill>
                  <a:schemeClr val="bg1"/>
                </a:solidFill>
              </a:rPr>
              <a:t>        {"name": "embedding", "type": </a:t>
            </a:r>
            <a:r>
              <a:rPr lang="en-CA" sz="1400" dirty="0" err="1">
                <a:solidFill>
                  <a:schemeClr val="bg1"/>
                </a:solidFill>
              </a:rPr>
              <a:t>DataType.FLOAT_VECTOR</a:t>
            </a:r>
            <a:r>
              <a:rPr lang="en-CA" sz="1400" dirty="0">
                <a:solidFill>
                  <a:schemeClr val="bg1"/>
                </a:solidFill>
              </a:rPr>
              <a:t>, "params": {"dim": dimension}}</a:t>
            </a:r>
          </a:p>
          <a:p>
            <a:r>
              <a:rPr lang="en-CA" sz="1400" dirty="0">
                <a:solidFill>
                  <a:schemeClr val="bg1"/>
                </a:solidFill>
              </a:rPr>
              <a:t>    ]</a:t>
            </a:r>
          </a:p>
          <a:p>
            <a:r>
              <a:rPr lang="en-CA" sz="1400" dirty="0">
                <a:solidFill>
                  <a:schemeClr val="bg1"/>
                </a:solidFill>
              </a:rPr>
              <a:t>})</a:t>
            </a:r>
          </a:p>
          <a:p>
            <a:endParaRPr lang="en-CA" sz="1400" dirty="0">
              <a:solidFill>
                <a:schemeClr val="bg1"/>
              </a:solidFill>
            </a:endParaRPr>
          </a:p>
          <a:p>
            <a:r>
              <a:rPr lang="en-CA" sz="1400" dirty="0" err="1">
                <a:solidFill>
                  <a:schemeClr val="bg1"/>
                </a:solidFill>
              </a:rPr>
              <a:t>milvus.create_collection</a:t>
            </a:r>
            <a:r>
              <a:rPr lang="en-CA" sz="1400" dirty="0">
                <a:solidFill>
                  <a:schemeClr val="bg1"/>
                </a:solidFill>
              </a:rPr>
              <a:t>({</a:t>
            </a:r>
          </a:p>
          <a:p>
            <a:r>
              <a:rPr lang="en-CA" sz="1400" dirty="0">
                <a:solidFill>
                  <a:schemeClr val="bg1"/>
                </a:solidFill>
              </a:rPr>
              <a:t>    "</a:t>
            </a:r>
            <a:r>
              <a:rPr lang="en-CA" sz="1400" dirty="0" err="1">
                <a:solidFill>
                  <a:schemeClr val="bg1"/>
                </a:solidFill>
              </a:rPr>
              <a:t>collection_name</a:t>
            </a:r>
            <a:r>
              <a:rPr lang="en-CA" sz="1400" dirty="0">
                <a:solidFill>
                  <a:schemeClr val="bg1"/>
                </a:solidFill>
              </a:rPr>
              <a:t>": </a:t>
            </a:r>
            <a:r>
              <a:rPr lang="en-CA" sz="1400" dirty="0" err="1">
                <a:solidFill>
                  <a:schemeClr val="bg1"/>
                </a:solidFill>
              </a:rPr>
              <a:t>second_collection</a:t>
            </a:r>
            <a:r>
              <a:rPr lang="en-CA" sz="1400" dirty="0">
                <a:solidFill>
                  <a:schemeClr val="bg1"/>
                </a:solidFill>
              </a:rPr>
              <a:t>,</a:t>
            </a:r>
          </a:p>
          <a:p>
            <a:r>
              <a:rPr lang="en-CA" sz="1400" dirty="0">
                <a:solidFill>
                  <a:schemeClr val="bg1"/>
                </a:solidFill>
              </a:rPr>
              <a:t>    "fields": [</a:t>
            </a:r>
          </a:p>
          <a:p>
            <a:r>
              <a:rPr lang="en-CA" sz="1400" dirty="0">
                <a:solidFill>
                  <a:schemeClr val="bg1"/>
                </a:solidFill>
              </a:rPr>
              <a:t>        {"name": "embedding", "type": </a:t>
            </a:r>
            <a:r>
              <a:rPr lang="en-CA" sz="1400" dirty="0" err="1">
                <a:solidFill>
                  <a:schemeClr val="bg1"/>
                </a:solidFill>
              </a:rPr>
              <a:t>DataType.FLOAT_VECTOR</a:t>
            </a:r>
            <a:r>
              <a:rPr lang="en-CA" sz="1400" dirty="0">
                <a:solidFill>
                  <a:schemeClr val="bg1"/>
                </a:solidFill>
              </a:rPr>
              <a:t>, "params": {"dim": dimension}}</a:t>
            </a:r>
          </a:p>
          <a:p>
            <a:r>
              <a:rPr lang="en-CA" sz="1400" dirty="0">
                <a:solidFill>
                  <a:schemeClr val="bg1"/>
                </a:solidFill>
              </a:rPr>
              <a:t>    ]</a:t>
            </a:r>
          </a:p>
          <a:p>
            <a:r>
              <a:rPr lang="en-CA" sz="1400" dirty="0">
                <a:solidFill>
                  <a:schemeClr val="bg1"/>
                </a:solidFill>
              </a:rPr>
              <a:t>})</a:t>
            </a:r>
          </a:p>
          <a:p>
            <a:r>
              <a:rPr lang="en-CA" sz="1400" dirty="0">
                <a:solidFill>
                  <a:schemeClr val="bg1"/>
                </a:solidFill>
              </a:rPr>
              <a:t>vectors_for_collection1 = [[0.1, 0.2, 0.3], [0.4, 0.5, 0.6]]</a:t>
            </a:r>
          </a:p>
          <a:p>
            <a:r>
              <a:rPr lang="en-CA" sz="1400" dirty="0">
                <a:solidFill>
                  <a:schemeClr val="bg1"/>
                </a:solidFill>
              </a:rPr>
              <a:t>vectors_for_collection2 = [[1.0, 1.1, 1.2], [1.3, 1.4, 1.5]]</a:t>
            </a:r>
          </a:p>
          <a:p>
            <a:endParaRPr lang="en-CA" sz="1400" dirty="0">
              <a:solidFill>
                <a:schemeClr val="bg1"/>
              </a:solidFill>
            </a:endParaRPr>
          </a:p>
          <a:p>
            <a:r>
              <a:rPr lang="en-CA" sz="1400" dirty="0">
                <a:solidFill>
                  <a:schemeClr val="bg1"/>
                </a:solidFill>
              </a:rPr>
              <a:t># Insert vectors into collection1</a:t>
            </a:r>
          </a:p>
          <a:p>
            <a:r>
              <a:rPr lang="en-CA" sz="1400" dirty="0" err="1">
                <a:solidFill>
                  <a:schemeClr val="bg1"/>
                </a:solidFill>
              </a:rPr>
              <a:t>milvus.insert</a:t>
            </a:r>
            <a:r>
              <a:rPr lang="en-CA" sz="1400" dirty="0">
                <a:solidFill>
                  <a:schemeClr val="bg1"/>
                </a:solidFill>
              </a:rPr>
              <a:t>(</a:t>
            </a:r>
            <a:r>
              <a:rPr lang="en-CA" sz="1400" dirty="0" err="1">
                <a:solidFill>
                  <a:schemeClr val="bg1"/>
                </a:solidFill>
              </a:rPr>
              <a:t>collection_name</a:t>
            </a:r>
            <a:r>
              <a:rPr lang="en-CA" sz="1400" dirty="0">
                <a:solidFill>
                  <a:schemeClr val="bg1"/>
                </a:solidFill>
              </a:rPr>
              <a:t>=</a:t>
            </a:r>
            <a:r>
              <a:rPr lang="en-CA" sz="1400" dirty="0" err="1">
                <a:solidFill>
                  <a:schemeClr val="bg1"/>
                </a:solidFill>
              </a:rPr>
              <a:t>first_collection</a:t>
            </a:r>
            <a:r>
              <a:rPr lang="en-CA" sz="1400" dirty="0">
                <a:solidFill>
                  <a:schemeClr val="bg1"/>
                </a:solidFill>
              </a:rPr>
              <a:t>, records=vectors_for_collection1)</a:t>
            </a:r>
          </a:p>
          <a:p>
            <a:endParaRPr lang="en-CA" sz="1400" dirty="0">
              <a:solidFill>
                <a:schemeClr val="bg1"/>
              </a:solidFill>
            </a:endParaRPr>
          </a:p>
          <a:p>
            <a:r>
              <a:rPr lang="en-CA" sz="1400" dirty="0">
                <a:solidFill>
                  <a:schemeClr val="bg1"/>
                </a:solidFill>
              </a:rPr>
              <a:t># Insert vectors into collection2</a:t>
            </a:r>
          </a:p>
          <a:p>
            <a:r>
              <a:rPr lang="en-CA" sz="1400" dirty="0" err="1">
                <a:solidFill>
                  <a:schemeClr val="bg1"/>
                </a:solidFill>
              </a:rPr>
              <a:t>milvus.insert</a:t>
            </a:r>
            <a:r>
              <a:rPr lang="en-CA" sz="1400" dirty="0">
                <a:solidFill>
                  <a:schemeClr val="bg1"/>
                </a:solidFill>
              </a:rPr>
              <a:t>(</a:t>
            </a:r>
            <a:r>
              <a:rPr lang="en-CA" sz="1400" dirty="0" err="1">
                <a:solidFill>
                  <a:schemeClr val="bg1"/>
                </a:solidFill>
              </a:rPr>
              <a:t>collection_name</a:t>
            </a:r>
            <a:r>
              <a:rPr lang="en-CA" sz="1400" dirty="0">
                <a:solidFill>
                  <a:schemeClr val="bg1"/>
                </a:solidFill>
              </a:rPr>
              <a:t>=</a:t>
            </a:r>
            <a:r>
              <a:rPr lang="en-CA" sz="1400" dirty="0" err="1">
                <a:solidFill>
                  <a:schemeClr val="bg1"/>
                </a:solidFill>
              </a:rPr>
              <a:t>second_collection</a:t>
            </a:r>
            <a:r>
              <a:rPr lang="en-CA" sz="1400" dirty="0">
                <a:solidFill>
                  <a:schemeClr val="bg1"/>
                </a:solidFill>
              </a:rPr>
              <a:t>, records=vectors_for_collection2)</a:t>
            </a:r>
          </a:p>
          <a:p>
            <a:endParaRPr lang="en-CA" sz="1400" dirty="0">
              <a:solidFill>
                <a:schemeClr val="bg1"/>
              </a:solidFill>
            </a:endParaRPr>
          </a:p>
        </p:txBody>
      </p:sp>
    </p:spTree>
    <p:extLst>
      <p:ext uri="{BB962C8B-B14F-4D97-AF65-F5344CB8AC3E}">
        <p14:creationId xmlns:p14="http://schemas.microsoft.com/office/powerpoint/2010/main" val="1113760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3558-28B1-7108-4B02-A6FD6125ACA0}"/>
              </a:ext>
            </a:extLst>
          </p:cNvPr>
          <p:cNvSpPr>
            <a:spLocks noGrp="1"/>
          </p:cNvSpPr>
          <p:nvPr>
            <p:ph type="title"/>
          </p:nvPr>
        </p:nvSpPr>
        <p:spPr/>
        <p:txBody>
          <a:bodyPr/>
          <a:lstStyle/>
          <a:p>
            <a:r>
              <a:rPr lang="en-CA" dirty="0"/>
              <a:t>Example for </a:t>
            </a:r>
            <a:r>
              <a:rPr lang="en-CA" dirty="0" err="1"/>
              <a:t>LangChain</a:t>
            </a:r>
            <a:r>
              <a:rPr lang="en-CA" dirty="0"/>
              <a:t> upload, chunk, embedded and insert</a:t>
            </a:r>
          </a:p>
        </p:txBody>
      </p:sp>
    </p:spTree>
    <p:extLst>
      <p:ext uri="{BB962C8B-B14F-4D97-AF65-F5344CB8AC3E}">
        <p14:creationId xmlns:p14="http://schemas.microsoft.com/office/powerpoint/2010/main" val="1753184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4D707-C4C7-B2F6-A4FE-8C3B55971297}"/>
              </a:ext>
            </a:extLst>
          </p:cNvPr>
          <p:cNvSpPr>
            <a:spLocks noGrp="1"/>
          </p:cNvSpPr>
          <p:nvPr>
            <p:ph type="title"/>
          </p:nvPr>
        </p:nvSpPr>
        <p:spPr/>
        <p:txBody>
          <a:bodyPr/>
          <a:lstStyle/>
          <a:p>
            <a:r>
              <a:rPr lang="en-CA" dirty="0"/>
              <a:t>Data Ingestion Pipeline  (Exploring only)</a:t>
            </a:r>
          </a:p>
        </p:txBody>
      </p:sp>
      <p:sp>
        <p:nvSpPr>
          <p:cNvPr id="6" name="TextBox 5">
            <a:extLst>
              <a:ext uri="{FF2B5EF4-FFF2-40B4-BE49-F238E27FC236}">
                <a16:creationId xmlns:a16="http://schemas.microsoft.com/office/drawing/2014/main" id="{1B4F613D-30EE-1507-04CE-62F0E0908904}"/>
              </a:ext>
            </a:extLst>
          </p:cNvPr>
          <p:cNvSpPr txBox="1"/>
          <p:nvPr/>
        </p:nvSpPr>
        <p:spPr>
          <a:xfrm>
            <a:off x="457200" y="1084663"/>
            <a:ext cx="8229600" cy="5355312"/>
          </a:xfrm>
          <a:prstGeom prst="rect">
            <a:avLst/>
          </a:prstGeom>
          <a:noFill/>
        </p:spPr>
        <p:txBody>
          <a:bodyPr wrap="square">
            <a:spAutoFit/>
          </a:bodyPr>
          <a:lstStyle/>
          <a:p>
            <a:pPr algn="l"/>
            <a:r>
              <a:rPr lang="en-CA" b="0" i="0" dirty="0">
                <a:solidFill>
                  <a:srgbClr val="D1D5DB"/>
                </a:solidFill>
                <a:effectLst/>
                <a:latin typeface="Söhne"/>
              </a:rPr>
              <a:t>To ingest vectors into Milvus using Azure Data Factory, you would typically follow these steps:</a:t>
            </a:r>
          </a:p>
          <a:p>
            <a:pPr marL="285750" indent="-285750" algn="l">
              <a:buFont typeface="Arial" panose="020B0604020202020204" pitchFamily="34" charset="0"/>
              <a:buChar char="•"/>
            </a:pPr>
            <a:r>
              <a:rPr lang="en-CA" b="0" i="0" dirty="0">
                <a:solidFill>
                  <a:srgbClr val="D1D5DB"/>
                </a:solidFill>
                <a:effectLst/>
                <a:latin typeface="Söhne"/>
              </a:rPr>
              <a:t>Set up the Azure Data Factory: Create an instance of Azure Data Factory in your Azure account. This involves configuring the necessary connections and defining pipelines to manage your data workflows.</a:t>
            </a:r>
          </a:p>
          <a:p>
            <a:pPr marL="285750" indent="-285750" algn="l">
              <a:buFont typeface="Arial" panose="020B0604020202020204" pitchFamily="34" charset="0"/>
              <a:buChar char="•"/>
            </a:pPr>
            <a:r>
              <a:rPr lang="en-CA" b="0" i="0" dirty="0">
                <a:solidFill>
                  <a:schemeClr val="accent5"/>
                </a:solidFill>
                <a:effectLst/>
                <a:latin typeface="Söhne"/>
              </a:rPr>
              <a:t>Prepare the data source: Ensure that your vector data is available in a supported format such as CSV, JSON, or Parquet. If the data is in a different format, you may need to perform a conversion step to transform it into a compatible format. ???</a:t>
            </a:r>
          </a:p>
          <a:p>
            <a:pPr marL="285750" indent="-285750" algn="l">
              <a:buFont typeface="Arial" panose="020B0604020202020204" pitchFamily="34" charset="0"/>
              <a:buChar char="•"/>
            </a:pPr>
            <a:r>
              <a:rPr lang="en-CA" b="0" i="0" dirty="0">
                <a:solidFill>
                  <a:srgbClr val="D1D5DB"/>
                </a:solidFill>
                <a:effectLst/>
                <a:latin typeface="Söhne"/>
              </a:rPr>
              <a:t>Create a pipeline: Define a pipeline in Azure Data Factory to orchestrate the ingestion process. This pipeline should include the necessary activities to extract the vector data from the source, transform it if required, and load it into Milvus.</a:t>
            </a:r>
          </a:p>
          <a:p>
            <a:pPr marL="285750" indent="-285750" algn="l">
              <a:buFont typeface="Arial" panose="020B0604020202020204" pitchFamily="34" charset="0"/>
              <a:buChar char="•"/>
            </a:pPr>
            <a:r>
              <a:rPr lang="en-CA" b="0" i="0" dirty="0">
                <a:solidFill>
                  <a:srgbClr val="D1D5DB"/>
                </a:solidFill>
                <a:effectLst/>
                <a:latin typeface="Söhne"/>
              </a:rPr>
              <a:t>Configure the Vector Ingestion activity: Within your pipeline, configure a specific activity to ingest the vectors into Milvus. This activity will typically involve executing the appropriate Milvus SDK code or API calls to insert the vectors into the desired collection.</a:t>
            </a:r>
          </a:p>
          <a:p>
            <a:pPr marL="285750" indent="-285750" algn="l">
              <a:buFont typeface="Arial" panose="020B0604020202020204" pitchFamily="34" charset="0"/>
              <a:buChar char="•"/>
            </a:pPr>
            <a:r>
              <a:rPr lang="en-CA" b="0" i="0" dirty="0">
                <a:solidFill>
                  <a:srgbClr val="D1D5DB"/>
                </a:solidFill>
                <a:effectLst/>
                <a:latin typeface="Söhne"/>
              </a:rPr>
              <a:t>Run and monitor the pipeline: Execute the pipeline in Azure Data Factory and monitor the progress and results of the vector ingestion process. You can leverage monitoring tools provided by Azure Data Factory to track the execution and identify any issues or errors.</a:t>
            </a:r>
          </a:p>
        </p:txBody>
      </p:sp>
    </p:spTree>
    <p:extLst>
      <p:ext uri="{BB962C8B-B14F-4D97-AF65-F5344CB8AC3E}">
        <p14:creationId xmlns:p14="http://schemas.microsoft.com/office/powerpoint/2010/main" val="2667120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C22E5-F6BF-A7C7-0C59-096CF296817B}"/>
              </a:ext>
            </a:extLst>
          </p:cNvPr>
          <p:cNvSpPr>
            <a:spLocks noGrp="1"/>
          </p:cNvSpPr>
          <p:nvPr>
            <p:ph type="title"/>
          </p:nvPr>
        </p:nvSpPr>
        <p:spPr/>
        <p:txBody>
          <a:bodyPr/>
          <a:lstStyle/>
          <a:p>
            <a:r>
              <a:rPr lang="en-CA" dirty="0"/>
              <a:t>Search Algorithm  and Vector Type </a:t>
            </a:r>
          </a:p>
        </p:txBody>
      </p:sp>
      <p:sp>
        <p:nvSpPr>
          <p:cNvPr id="6" name="TextBox 5">
            <a:extLst>
              <a:ext uri="{FF2B5EF4-FFF2-40B4-BE49-F238E27FC236}">
                <a16:creationId xmlns:a16="http://schemas.microsoft.com/office/drawing/2014/main" id="{CE3D8BB4-7B8A-A4D6-432C-E27047428F21}"/>
              </a:ext>
            </a:extLst>
          </p:cNvPr>
          <p:cNvSpPr txBox="1"/>
          <p:nvPr/>
        </p:nvSpPr>
        <p:spPr>
          <a:xfrm>
            <a:off x="612049" y="1194911"/>
            <a:ext cx="7672251" cy="1815882"/>
          </a:xfrm>
          <a:prstGeom prst="rect">
            <a:avLst/>
          </a:prstGeom>
          <a:noFill/>
        </p:spPr>
        <p:txBody>
          <a:bodyPr wrap="square">
            <a:spAutoFit/>
          </a:bodyPr>
          <a:lstStyle/>
          <a:p>
            <a:pPr rtl="0" fontAlgn="ctr">
              <a:spcBef>
                <a:spcPts val="0"/>
              </a:spcBef>
              <a:spcAft>
                <a:spcPts val="0"/>
              </a:spcAft>
              <a:buFont typeface="Arial" panose="020B0604020202020204" pitchFamily="34" charset="0"/>
              <a:buChar char="•"/>
            </a:pPr>
            <a:r>
              <a:rPr lang="en-CA" dirty="0">
                <a:solidFill>
                  <a:schemeClr val="bg1"/>
                </a:solidFill>
              </a:rPr>
              <a:t> Dense vector vs. sparse vector</a:t>
            </a:r>
          </a:p>
          <a:p>
            <a:pPr rtl="0" fontAlgn="ctr">
              <a:spcBef>
                <a:spcPts val="0"/>
              </a:spcBef>
              <a:spcAft>
                <a:spcPts val="0"/>
              </a:spcAft>
              <a:buFont typeface="Arial" panose="020B0604020202020204" pitchFamily="34" charset="0"/>
              <a:buChar char="•"/>
            </a:pPr>
            <a:endParaRPr lang="en-CA" dirty="0">
              <a:solidFill>
                <a:schemeClr val="bg1"/>
              </a:solidFill>
            </a:endParaRPr>
          </a:p>
          <a:p>
            <a:endParaRPr lang="en-CA" sz="1600" dirty="0">
              <a:solidFill>
                <a:srgbClr val="FFFFFF"/>
              </a:solidFill>
            </a:endParaRPr>
          </a:p>
          <a:p>
            <a:endParaRPr lang="en-CA" sz="1600" dirty="0">
              <a:solidFill>
                <a:srgbClr val="FFFFFF"/>
              </a:solidFill>
            </a:endParaRPr>
          </a:p>
          <a:p>
            <a:endParaRPr lang="en-CA" sz="1600" dirty="0">
              <a:solidFill>
                <a:srgbClr val="FFFFFF"/>
              </a:solidFill>
            </a:endParaRPr>
          </a:p>
          <a:p>
            <a:endParaRPr lang="en-CA" sz="1400" dirty="0">
              <a:solidFill>
                <a:srgbClr val="FFFFFF"/>
              </a:solidFill>
            </a:endParaRPr>
          </a:p>
          <a:p>
            <a:endParaRPr lang="en-CA" sz="1400" dirty="0">
              <a:solidFill>
                <a:srgbClr val="FFFFFF"/>
              </a:solidFill>
            </a:endParaRPr>
          </a:p>
        </p:txBody>
      </p:sp>
      <p:pic>
        <p:nvPicPr>
          <p:cNvPr id="10" name="Picture 9">
            <a:extLst>
              <a:ext uri="{FF2B5EF4-FFF2-40B4-BE49-F238E27FC236}">
                <a16:creationId xmlns:a16="http://schemas.microsoft.com/office/drawing/2014/main" id="{16E47A17-74EC-81C5-D4F6-D0CD7745A89D}"/>
              </a:ext>
            </a:extLst>
          </p:cNvPr>
          <p:cNvPicPr>
            <a:picLocks noChangeAspect="1"/>
          </p:cNvPicPr>
          <p:nvPr/>
        </p:nvPicPr>
        <p:blipFill>
          <a:blip r:embed="rId2"/>
          <a:stretch>
            <a:fillRect/>
          </a:stretch>
        </p:blipFill>
        <p:spPr>
          <a:xfrm>
            <a:off x="733425" y="1600063"/>
            <a:ext cx="7124700" cy="1765391"/>
          </a:xfrm>
          <a:prstGeom prst="rect">
            <a:avLst/>
          </a:prstGeom>
        </p:spPr>
      </p:pic>
      <p:sp>
        <p:nvSpPr>
          <p:cNvPr id="12" name="TextBox 11">
            <a:extLst>
              <a:ext uri="{FF2B5EF4-FFF2-40B4-BE49-F238E27FC236}">
                <a16:creationId xmlns:a16="http://schemas.microsoft.com/office/drawing/2014/main" id="{53983C53-A5AF-23A6-8FEA-2FB66E99D787}"/>
              </a:ext>
            </a:extLst>
          </p:cNvPr>
          <p:cNvSpPr txBox="1"/>
          <p:nvPr/>
        </p:nvSpPr>
        <p:spPr>
          <a:xfrm>
            <a:off x="658802" y="3580467"/>
            <a:ext cx="7751773" cy="2985433"/>
          </a:xfrm>
          <a:prstGeom prst="rect">
            <a:avLst/>
          </a:prstGeom>
          <a:noFill/>
        </p:spPr>
        <p:txBody>
          <a:bodyPr wrap="square">
            <a:spAutoFit/>
          </a:bodyPr>
          <a:lstStyle/>
          <a:p>
            <a:pPr rtl="0" fontAlgn="ctr">
              <a:spcBef>
                <a:spcPts val="0"/>
              </a:spcBef>
              <a:spcAft>
                <a:spcPts val="0"/>
              </a:spcAft>
              <a:buFont typeface="Arial" panose="020B0604020202020204" pitchFamily="34" charset="0"/>
              <a:buChar char="•"/>
            </a:pPr>
            <a:r>
              <a:rPr lang="en-CA" dirty="0">
                <a:solidFill>
                  <a:schemeClr val="bg1"/>
                </a:solidFill>
              </a:rPr>
              <a:t> k-NN vs. ANN</a:t>
            </a:r>
          </a:p>
          <a:p>
            <a:pPr lvl="1" fontAlgn="ctr"/>
            <a:r>
              <a:rPr lang="en-CA" dirty="0">
                <a:solidFill>
                  <a:schemeClr val="bg1"/>
                </a:solidFill>
              </a:rPr>
              <a:t> k-NN is more accurate, ANN is more scalable</a:t>
            </a:r>
          </a:p>
          <a:p>
            <a:pPr rtl="0" fontAlgn="ctr">
              <a:spcBef>
                <a:spcPts val="0"/>
              </a:spcBef>
              <a:spcAft>
                <a:spcPts val="0"/>
              </a:spcAft>
              <a:buFont typeface="Arial" panose="020B0604020202020204" pitchFamily="34" charset="0"/>
              <a:buChar char="•"/>
            </a:pPr>
            <a:endParaRPr lang="en-CA" dirty="0">
              <a:solidFill>
                <a:schemeClr val="bg1"/>
              </a:solidFill>
            </a:endParaRPr>
          </a:p>
          <a:p>
            <a:pPr lvl="1" fontAlgn="ctr">
              <a:buFont typeface="Arial" panose="020B0604020202020204" pitchFamily="34" charset="0"/>
              <a:buChar char="•"/>
            </a:pPr>
            <a:r>
              <a:rPr lang="en-CA" dirty="0">
                <a:solidFill>
                  <a:schemeClr val="bg1"/>
                </a:solidFill>
              </a:rPr>
              <a:t> Benchmark of various implementations of ANN search </a:t>
            </a:r>
          </a:p>
          <a:p>
            <a:pPr lvl="1" fontAlgn="ctr">
              <a:buFont typeface="Arial" panose="020B0604020202020204" pitchFamily="34" charset="0"/>
              <a:buChar char="•"/>
            </a:pPr>
            <a:r>
              <a:rPr lang="en-CA" dirty="0" err="1">
                <a:solidFill>
                  <a:schemeClr val="bg1"/>
                </a:solidFill>
                <a:hlinkClick r:id="rId3">
                  <a:extLst>
                    <a:ext uri="{A12FA001-AC4F-418D-AE19-62706E023703}">
                      <ahyp:hlinkClr xmlns:ahyp="http://schemas.microsoft.com/office/drawing/2018/hyperlinkcolor" val="tx"/>
                    </a:ext>
                  </a:extLst>
                </a:hlinkClick>
              </a:rPr>
              <a:t>erikbern</a:t>
            </a:r>
            <a:r>
              <a:rPr lang="en-CA" dirty="0">
                <a:solidFill>
                  <a:schemeClr val="bg1"/>
                </a:solidFill>
                <a:hlinkClick r:id="rId3">
                  <a:extLst>
                    <a:ext uri="{A12FA001-AC4F-418D-AE19-62706E023703}">
                      <ahyp:hlinkClr xmlns:ahyp="http://schemas.microsoft.com/office/drawing/2018/hyperlinkcolor" val="tx"/>
                    </a:ext>
                  </a:extLst>
                </a:hlinkClick>
              </a:rPr>
              <a:t>/</a:t>
            </a:r>
            <a:r>
              <a:rPr lang="en-CA" dirty="0" err="1">
                <a:solidFill>
                  <a:schemeClr val="bg1"/>
                </a:solidFill>
                <a:hlinkClick r:id="rId3">
                  <a:extLst>
                    <a:ext uri="{A12FA001-AC4F-418D-AE19-62706E023703}">
                      <ahyp:hlinkClr xmlns:ahyp="http://schemas.microsoft.com/office/drawing/2018/hyperlinkcolor" val="tx"/>
                    </a:ext>
                  </a:extLst>
                </a:hlinkClick>
              </a:rPr>
              <a:t>ann</a:t>
            </a:r>
            <a:r>
              <a:rPr lang="en-CA" dirty="0">
                <a:solidFill>
                  <a:schemeClr val="bg1"/>
                </a:solidFill>
                <a:hlinkClick r:id="rId3">
                  <a:extLst>
                    <a:ext uri="{A12FA001-AC4F-418D-AE19-62706E023703}">
                      <ahyp:hlinkClr xmlns:ahyp="http://schemas.microsoft.com/office/drawing/2018/hyperlinkcolor" val="tx"/>
                    </a:ext>
                  </a:extLst>
                </a:hlinkClick>
              </a:rPr>
              <a:t>-benchmarks: Benchmarks of approximate nearest neighbor libraries in Python (github.com)</a:t>
            </a:r>
            <a:endParaRPr lang="en-CA" dirty="0">
              <a:solidFill>
                <a:schemeClr val="bg1"/>
              </a:solidFill>
            </a:endParaRPr>
          </a:p>
          <a:p>
            <a:pPr lvl="1" fontAlgn="ctr">
              <a:buFont typeface="Arial" panose="020B0604020202020204" pitchFamily="34" charset="0"/>
              <a:buChar char="•"/>
            </a:pPr>
            <a:r>
              <a:rPr lang="en-CA" sz="1600" dirty="0" err="1">
                <a:solidFill>
                  <a:srgbClr val="FFFFFF"/>
                </a:solidFill>
              </a:rPr>
              <a:t>Qsgngt</a:t>
            </a:r>
            <a:r>
              <a:rPr lang="en-CA" sz="1600" dirty="0">
                <a:solidFill>
                  <a:srgbClr val="FFFFFF"/>
                </a:solidFill>
              </a:rPr>
              <a:t>, NGT-</a:t>
            </a:r>
            <a:r>
              <a:rPr lang="en-CA" sz="1600" dirty="0" err="1">
                <a:solidFill>
                  <a:srgbClr val="FFFFFF"/>
                </a:solidFill>
              </a:rPr>
              <a:t>qg</a:t>
            </a:r>
            <a:r>
              <a:rPr lang="en-CA" sz="1600" dirty="0">
                <a:solidFill>
                  <a:srgbClr val="FFFFFF"/>
                </a:solidFill>
              </a:rPr>
              <a:t>, </a:t>
            </a:r>
            <a:r>
              <a:rPr lang="en-CA" sz="1600" dirty="0" err="1">
                <a:solidFill>
                  <a:srgbClr val="FFFFFF"/>
                </a:solidFill>
              </a:rPr>
              <a:t>scann</a:t>
            </a:r>
            <a:r>
              <a:rPr lang="en-CA" sz="1600" dirty="0">
                <a:solidFill>
                  <a:srgbClr val="FFFFFF"/>
                </a:solidFill>
              </a:rPr>
              <a:t> is the best, it has highest recall and QPS.  (see diagram in next page)</a:t>
            </a:r>
          </a:p>
          <a:p>
            <a:endParaRPr lang="en-CA" sz="1600" dirty="0">
              <a:solidFill>
                <a:srgbClr val="FFFFFF"/>
              </a:solidFill>
            </a:endParaRPr>
          </a:p>
          <a:p>
            <a:pPr marL="285750" indent="-285750">
              <a:buFont typeface="Arial" panose="020B0604020202020204" pitchFamily="34" charset="0"/>
              <a:buChar char="•"/>
            </a:pPr>
            <a:r>
              <a:rPr lang="en-CA" sz="1600" dirty="0">
                <a:solidFill>
                  <a:srgbClr val="FFFFFF"/>
                </a:solidFill>
              </a:rPr>
              <a:t>Which vector DB support NGT library?   Milvus, </a:t>
            </a:r>
            <a:r>
              <a:rPr lang="en-CA" sz="1600" dirty="0" err="1">
                <a:solidFill>
                  <a:srgbClr val="FFFFFF"/>
                </a:solidFill>
              </a:rPr>
              <a:t>Vald</a:t>
            </a:r>
            <a:r>
              <a:rPr lang="en-CA" sz="1600" dirty="0">
                <a:solidFill>
                  <a:srgbClr val="FFFFFF"/>
                </a:solidFill>
              </a:rPr>
              <a:t>, NOT DIRECTLY</a:t>
            </a:r>
          </a:p>
          <a:p>
            <a:pPr marL="285750" indent="-285750">
              <a:buFont typeface="Arial" panose="020B0604020202020204" pitchFamily="34" charset="0"/>
              <a:buChar char="•"/>
            </a:pPr>
            <a:r>
              <a:rPr lang="en-CA" sz="1600" dirty="0">
                <a:solidFill>
                  <a:srgbClr val="FFFFFF"/>
                </a:solidFill>
              </a:rPr>
              <a:t>Which vector DB support </a:t>
            </a:r>
            <a:r>
              <a:rPr lang="en-CA" sz="1600" dirty="0" err="1">
                <a:solidFill>
                  <a:srgbClr val="FFFFFF"/>
                </a:solidFill>
              </a:rPr>
              <a:t>ScaNN</a:t>
            </a:r>
            <a:r>
              <a:rPr lang="en-CA" sz="1600" dirty="0">
                <a:solidFill>
                  <a:srgbClr val="FFFFFF"/>
                </a:solidFill>
              </a:rPr>
              <a:t>?   Milvus (Beta version)</a:t>
            </a:r>
          </a:p>
        </p:txBody>
      </p:sp>
    </p:spTree>
    <p:extLst>
      <p:ext uri="{BB962C8B-B14F-4D97-AF65-F5344CB8AC3E}">
        <p14:creationId xmlns:p14="http://schemas.microsoft.com/office/powerpoint/2010/main" val="914536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6E4F5-FC8F-2767-A2E1-D0F0F15AB54F}"/>
              </a:ext>
            </a:extLst>
          </p:cNvPr>
          <p:cNvSpPr>
            <a:spLocks noGrp="1"/>
          </p:cNvSpPr>
          <p:nvPr>
            <p:ph type="title"/>
          </p:nvPr>
        </p:nvSpPr>
        <p:spPr/>
        <p:txBody>
          <a:bodyPr/>
          <a:lstStyle/>
          <a:p>
            <a:r>
              <a:rPr lang="en-CA" dirty="0"/>
              <a:t>ANN benchmark</a:t>
            </a:r>
          </a:p>
        </p:txBody>
      </p:sp>
      <p:pic>
        <p:nvPicPr>
          <p:cNvPr id="4" name="Picture 3">
            <a:extLst>
              <a:ext uri="{FF2B5EF4-FFF2-40B4-BE49-F238E27FC236}">
                <a16:creationId xmlns:a16="http://schemas.microsoft.com/office/drawing/2014/main" id="{9CA8FF78-F76E-2286-380D-47DE86530A4B}"/>
              </a:ext>
            </a:extLst>
          </p:cNvPr>
          <p:cNvPicPr>
            <a:picLocks noChangeAspect="1"/>
          </p:cNvPicPr>
          <p:nvPr/>
        </p:nvPicPr>
        <p:blipFill>
          <a:blip r:embed="rId2"/>
          <a:stretch>
            <a:fillRect/>
          </a:stretch>
        </p:blipFill>
        <p:spPr>
          <a:xfrm>
            <a:off x="690021" y="1247413"/>
            <a:ext cx="7763958" cy="5182323"/>
          </a:xfrm>
          <a:prstGeom prst="rect">
            <a:avLst/>
          </a:prstGeom>
        </p:spPr>
      </p:pic>
    </p:spTree>
    <p:extLst>
      <p:ext uri="{BB962C8B-B14F-4D97-AF65-F5344CB8AC3E}">
        <p14:creationId xmlns:p14="http://schemas.microsoft.com/office/powerpoint/2010/main" val="2708049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95843-65F7-6542-C822-AE80E4289344}"/>
              </a:ext>
            </a:extLst>
          </p:cNvPr>
          <p:cNvSpPr>
            <a:spLocks noGrp="1"/>
          </p:cNvSpPr>
          <p:nvPr>
            <p:ph type="title"/>
          </p:nvPr>
        </p:nvSpPr>
        <p:spPr/>
        <p:txBody>
          <a:bodyPr/>
          <a:lstStyle/>
          <a:p>
            <a:r>
              <a:rPr lang="en-CA" dirty="0"/>
              <a:t>Metric and Index for Vector Search</a:t>
            </a:r>
          </a:p>
        </p:txBody>
      </p:sp>
      <p:sp>
        <p:nvSpPr>
          <p:cNvPr id="4" name="TextBox 3">
            <a:extLst>
              <a:ext uri="{FF2B5EF4-FFF2-40B4-BE49-F238E27FC236}">
                <a16:creationId xmlns:a16="http://schemas.microsoft.com/office/drawing/2014/main" id="{A40073F6-BB71-E4DE-C783-89AC2CF290D6}"/>
              </a:ext>
            </a:extLst>
          </p:cNvPr>
          <p:cNvSpPr txBox="1"/>
          <p:nvPr/>
        </p:nvSpPr>
        <p:spPr>
          <a:xfrm>
            <a:off x="618765" y="1195657"/>
            <a:ext cx="7617709" cy="3231654"/>
          </a:xfrm>
          <a:prstGeom prst="rect">
            <a:avLst/>
          </a:prstGeom>
          <a:noFill/>
        </p:spPr>
        <p:txBody>
          <a:bodyPr wrap="square">
            <a:spAutoFit/>
          </a:bodyPr>
          <a:lstStyle/>
          <a:p>
            <a:r>
              <a:rPr lang="en-CA" dirty="0">
                <a:solidFill>
                  <a:schemeClr val="bg1"/>
                </a:solidFill>
                <a:ea typeface="Calibri" panose="020F0502020204030204" pitchFamily="34" charset="0"/>
              </a:rPr>
              <a:t>F</a:t>
            </a:r>
            <a:r>
              <a:rPr lang="en-CA" dirty="0">
                <a:solidFill>
                  <a:schemeClr val="bg1"/>
                </a:solidFill>
                <a:effectLst/>
                <a:ea typeface="Calibri" panose="020F0502020204030204" pitchFamily="34" charset="0"/>
              </a:rPr>
              <a:t>loating point embeddings</a:t>
            </a:r>
          </a:p>
          <a:p>
            <a:pPr marL="742950" lvl="1" indent="-285750">
              <a:buFont typeface="Arial" panose="020B0604020202020204" pitchFamily="34" charset="0"/>
              <a:buChar char="•"/>
            </a:pPr>
            <a:r>
              <a:rPr lang="en-CA" dirty="0">
                <a:solidFill>
                  <a:schemeClr val="bg1"/>
                </a:solidFill>
              </a:rPr>
              <a:t>Similarity Metrics</a:t>
            </a:r>
          </a:p>
          <a:p>
            <a:pPr marL="1200150" lvl="2" indent="-285750">
              <a:buFont typeface="Arial" panose="020B0604020202020204" pitchFamily="34" charset="0"/>
              <a:buChar char="•"/>
            </a:pPr>
            <a:r>
              <a:rPr lang="en-CA" sz="1600" dirty="0">
                <a:solidFill>
                  <a:schemeClr val="bg1"/>
                </a:solidFill>
              </a:rPr>
              <a:t>L2 (Euclidean distance)</a:t>
            </a:r>
          </a:p>
          <a:p>
            <a:pPr marL="1200150" lvl="2" indent="-285750">
              <a:buFont typeface="Arial" panose="020B0604020202020204" pitchFamily="34" charset="0"/>
              <a:buChar char="•"/>
            </a:pPr>
            <a:r>
              <a:rPr lang="en-CA" sz="1600" dirty="0">
                <a:solidFill>
                  <a:schemeClr val="bg1"/>
                </a:solidFill>
              </a:rPr>
              <a:t>Cosine similarity</a:t>
            </a:r>
          </a:p>
          <a:p>
            <a:pPr marL="1200150" lvl="2" indent="-285750">
              <a:buFont typeface="Arial" panose="020B0604020202020204" pitchFamily="34" charset="0"/>
              <a:buChar char="•"/>
            </a:pPr>
            <a:r>
              <a:rPr lang="en-CA" sz="1600" dirty="0">
                <a:solidFill>
                  <a:schemeClr val="bg1"/>
                </a:solidFill>
              </a:rPr>
              <a:t>IP (Inner product)</a:t>
            </a:r>
          </a:p>
          <a:p>
            <a:pPr marL="742950" lvl="1" indent="-285750">
              <a:buFont typeface="Arial" panose="020B0604020202020204" pitchFamily="34" charset="0"/>
              <a:buChar char="•"/>
            </a:pPr>
            <a:r>
              <a:rPr lang="en-CA" sz="1600" dirty="0">
                <a:solidFill>
                  <a:schemeClr val="bg1"/>
                </a:solidFill>
              </a:rPr>
              <a:t>Index Types</a:t>
            </a:r>
          </a:p>
          <a:p>
            <a:pPr marL="1200150" lvl="2" indent="-285750">
              <a:buFont typeface="Arial" panose="020B0604020202020204" pitchFamily="34" charset="0"/>
              <a:buChar char="•"/>
            </a:pPr>
            <a:r>
              <a:rPr lang="en-CA" sz="1600" dirty="0">
                <a:solidFill>
                  <a:schemeClr val="bg1"/>
                </a:solidFill>
              </a:rPr>
              <a:t>FLAT, </a:t>
            </a:r>
            <a:r>
              <a:rPr lang="en-CA" sz="1600" dirty="0" err="1">
                <a:solidFill>
                  <a:schemeClr val="bg1"/>
                </a:solidFill>
              </a:rPr>
              <a:t>IVF_FLAt</a:t>
            </a:r>
            <a:r>
              <a:rPr lang="en-CA" sz="1600" dirty="0">
                <a:solidFill>
                  <a:schemeClr val="bg1"/>
                </a:solidFill>
              </a:rPr>
              <a:t>, IVF_SQB, IVF_PQ, IVF_ADC, HNSW,IVF_HNSW, RHNSW_FLAT, RHNSW_SQ, RHNSW_PQ, ANNOY, SCANN(beta)</a:t>
            </a:r>
          </a:p>
          <a:p>
            <a:endParaRPr lang="en-CA" dirty="0">
              <a:solidFill>
                <a:schemeClr val="bg1"/>
              </a:solidFill>
            </a:endParaRPr>
          </a:p>
          <a:p>
            <a:r>
              <a:rPr lang="en-CA" sz="1800" dirty="0">
                <a:solidFill>
                  <a:schemeClr val="bg1"/>
                </a:solidFill>
                <a:effectLst/>
                <a:latin typeface="Calibri" panose="020F0502020204030204" pitchFamily="34" charset="0"/>
                <a:ea typeface="Calibri" panose="020F0502020204030204" pitchFamily="34" charset="0"/>
              </a:rPr>
              <a:t>Binary embeddings</a:t>
            </a:r>
          </a:p>
          <a:p>
            <a:pPr marL="742950" lvl="1" indent="-285750">
              <a:buFont typeface="Arial" panose="020B0604020202020204" pitchFamily="34" charset="0"/>
              <a:buChar char="•"/>
            </a:pPr>
            <a:endParaRPr lang="en-CA" dirty="0">
              <a:solidFill>
                <a:schemeClr val="bg1"/>
              </a:solidFill>
            </a:endParaRPr>
          </a:p>
          <a:p>
            <a:endParaRPr lang="en-CA" dirty="0"/>
          </a:p>
        </p:txBody>
      </p:sp>
      <p:pic>
        <p:nvPicPr>
          <p:cNvPr id="6" name="Picture 5">
            <a:extLst>
              <a:ext uri="{FF2B5EF4-FFF2-40B4-BE49-F238E27FC236}">
                <a16:creationId xmlns:a16="http://schemas.microsoft.com/office/drawing/2014/main" id="{A1010EAA-8FE2-8F2C-F980-D099AD386441}"/>
              </a:ext>
            </a:extLst>
          </p:cNvPr>
          <p:cNvPicPr>
            <a:picLocks noChangeAspect="1"/>
          </p:cNvPicPr>
          <p:nvPr/>
        </p:nvPicPr>
        <p:blipFill>
          <a:blip r:embed="rId2"/>
          <a:stretch>
            <a:fillRect/>
          </a:stretch>
        </p:blipFill>
        <p:spPr>
          <a:xfrm>
            <a:off x="958598" y="4046516"/>
            <a:ext cx="6525536" cy="1687391"/>
          </a:xfrm>
          <a:prstGeom prst="rect">
            <a:avLst/>
          </a:prstGeom>
        </p:spPr>
      </p:pic>
    </p:spTree>
    <p:extLst>
      <p:ext uri="{BB962C8B-B14F-4D97-AF65-F5344CB8AC3E}">
        <p14:creationId xmlns:p14="http://schemas.microsoft.com/office/powerpoint/2010/main" val="50375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DB2EA-4FC8-99DF-22AD-692A5DCD4130}"/>
              </a:ext>
            </a:extLst>
          </p:cNvPr>
          <p:cNvSpPr>
            <a:spLocks noGrp="1"/>
          </p:cNvSpPr>
          <p:nvPr>
            <p:ph type="title"/>
          </p:nvPr>
        </p:nvSpPr>
        <p:spPr/>
        <p:txBody>
          <a:bodyPr/>
          <a:lstStyle/>
          <a:p>
            <a:r>
              <a:rPr lang="en-CA" dirty="0"/>
              <a:t>NGT </a:t>
            </a:r>
          </a:p>
        </p:txBody>
      </p:sp>
      <p:sp>
        <p:nvSpPr>
          <p:cNvPr id="4" name="TextBox 3">
            <a:extLst>
              <a:ext uri="{FF2B5EF4-FFF2-40B4-BE49-F238E27FC236}">
                <a16:creationId xmlns:a16="http://schemas.microsoft.com/office/drawing/2014/main" id="{41A090B2-1B31-12FA-A37A-8E9CAB924722}"/>
              </a:ext>
            </a:extLst>
          </p:cNvPr>
          <p:cNvSpPr txBox="1"/>
          <p:nvPr/>
        </p:nvSpPr>
        <p:spPr>
          <a:xfrm>
            <a:off x="457201" y="1143416"/>
            <a:ext cx="8124823" cy="4247317"/>
          </a:xfrm>
          <a:prstGeom prst="rect">
            <a:avLst/>
          </a:prstGeom>
          <a:noFill/>
        </p:spPr>
        <p:txBody>
          <a:bodyPr wrap="square">
            <a:spAutoFit/>
          </a:bodyPr>
          <a:lstStyle/>
          <a:p>
            <a:pPr marL="285750" indent="-285750" algn="l">
              <a:buFont typeface="Arial" panose="020B0604020202020204" pitchFamily="34" charset="0"/>
              <a:buChar char="•"/>
            </a:pPr>
            <a:r>
              <a:rPr lang="en-CA" b="0" i="0" dirty="0">
                <a:solidFill>
                  <a:srgbClr val="D1D5DB"/>
                </a:solidFill>
                <a:effectLst/>
                <a:latin typeface="Söhne"/>
              </a:rPr>
              <a:t>NGT (NGT stands for Neighborhood Graph and Tree) is an open-source library for high-speed approximate nearest neighbor search and similarity search. It is designed to efficiently handle large-scale high-dimensional data, making it suitable for applications that require fast and accurate nearest neighbor queries.</a:t>
            </a:r>
          </a:p>
          <a:p>
            <a:pPr marL="285750" indent="-285750" algn="l">
              <a:buFont typeface="Arial" panose="020B0604020202020204" pitchFamily="34" charset="0"/>
              <a:buChar char="•"/>
            </a:pPr>
            <a:r>
              <a:rPr lang="en-CA" b="0" i="0" dirty="0">
                <a:solidFill>
                  <a:srgbClr val="D1D5DB"/>
                </a:solidFill>
                <a:effectLst/>
                <a:latin typeface="Söhne"/>
              </a:rPr>
              <a:t>Some key features of NGT include:</a:t>
            </a:r>
          </a:p>
          <a:p>
            <a:pPr marL="285750" indent="-285750" algn="l">
              <a:buFont typeface="Arial" panose="020B0604020202020204" pitchFamily="34" charset="0"/>
              <a:buChar char="•"/>
            </a:pPr>
            <a:r>
              <a:rPr lang="en-CA" b="0" i="0" dirty="0">
                <a:solidFill>
                  <a:srgbClr val="D1D5DB"/>
                </a:solidFill>
                <a:effectLst/>
                <a:latin typeface="Söhne"/>
              </a:rPr>
              <a:t>Indexing methods: NGT supports various index structures for approximate nearest neighbor search, such as the Random Projection Tree (RP-tree) and the optimized index structure using edge pruning.</a:t>
            </a:r>
          </a:p>
          <a:p>
            <a:pPr marL="285750" indent="-285750" algn="l">
              <a:buFont typeface="Arial" panose="020B0604020202020204" pitchFamily="34" charset="0"/>
              <a:buChar char="•"/>
            </a:pPr>
            <a:r>
              <a:rPr lang="en-CA" b="0" i="0" dirty="0">
                <a:solidFill>
                  <a:srgbClr val="D1D5DB"/>
                </a:solidFill>
                <a:effectLst/>
                <a:latin typeface="Söhne"/>
              </a:rPr>
              <a:t>Efficient search algorithms: NGT implements efficient search algorithms, including both depth-first search and best-first search, to quickly find approximate nearest neighbors.</a:t>
            </a:r>
          </a:p>
          <a:p>
            <a:pPr marL="285750" indent="-285750" algn="l">
              <a:buFont typeface="Arial" panose="020B0604020202020204" pitchFamily="34" charset="0"/>
              <a:buChar char="•"/>
            </a:pPr>
            <a:r>
              <a:rPr lang="en-CA" b="0" i="0" dirty="0">
                <a:solidFill>
                  <a:srgbClr val="D1D5DB"/>
                </a:solidFill>
                <a:effectLst/>
                <a:latin typeface="Söhne"/>
              </a:rPr>
              <a:t>Vector normalization: NGT automatically normalizes vector data during the indexing process, which helps improve search performance and accuracy.</a:t>
            </a:r>
          </a:p>
          <a:p>
            <a:pPr marL="285750" indent="-285750" algn="l">
              <a:buFont typeface="Arial" panose="020B0604020202020204" pitchFamily="34" charset="0"/>
              <a:buChar char="•"/>
            </a:pPr>
            <a:r>
              <a:rPr lang="en-CA" b="0" i="0" dirty="0">
                <a:solidFill>
                  <a:srgbClr val="D1D5DB"/>
                </a:solidFill>
                <a:effectLst/>
                <a:latin typeface="Söhne"/>
              </a:rPr>
              <a:t>Online indexing: NGT allows incremental indexing, enabling the addition of new data points to an existing index without rebuilding the entire index.</a:t>
            </a:r>
          </a:p>
        </p:txBody>
      </p:sp>
    </p:spTree>
    <p:extLst>
      <p:ext uri="{BB962C8B-B14F-4D97-AF65-F5344CB8AC3E}">
        <p14:creationId xmlns:p14="http://schemas.microsoft.com/office/powerpoint/2010/main" val="751825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BB89B-7C22-0B6E-F6D4-74A0AB3F319F}"/>
              </a:ext>
            </a:extLst>
          </p:cNvPr>
          <p:cNvSpPr>
            <a:spLocks noGrp="1"/>
          </p:cNvSpPr>
          <p:nvPr>
            <p:ph type="title"/>
          </p:nvPr>
        </p:nvSpPr>
        <p:spPr/>
        <p:txBody>
          <a:bodyPr/>
          <a:lstStyle/>
          <a:p>
            <a:r>
              <a:rPr lang="en-CA" dirty="0"/>
              <a:t>Vector DB Selection  (Milvus)</a:t>
            </a:r>
          </a:p>
        </p:txBody>
      </p:sp>
      <p:sp>
        <p:nvSpPr>
          <p:cNvPr id="4" name="TextBox 3">
            <a:extLst>
              <a:ext uri="{FF2B5EF4-FFF2-40B4-BE49-F238E27FC236}">
                <a16:creationId xmlns:a16="http://schemas.microsoft.com/office/drawing/2014/main" id="{CB65614F-1095-A79E-E901-5D80018CEB12}"/>
              </a:ext>
            </a:extLst>
          </p:cNvPr>
          <p:cNvSpPr txBox="1"/>
          <p:nvPr/>
        </p:nvSpPr>
        <p:spPr>
          <a:xfrm>
            <a:off x="685872" y="1004692"/>
            <a:ext cx="7524750" cy="5632311"/>
          </a:xfrm>
          <a:prstGeom prst="rect">
            <a:avLst/>
          </a:prstGeom>
          <a:noFill/>
        </p:spPr>
        <p:txBody>
          <a:bodyPr wrap="square">
            <a:spAutoFit/>
          </a:bodyPr>
          <a:lstStyle/>
          <a:p>
            <a:pPr marL="285750" indent="-285750">
              <a:buFont typeface="Arial" panose="020B0604020202020204" pitchFamily="34" charset="0"/>
              <a:buChar char="•"/>
            </a:pPr>
            <a:r>
              <a:rPr lang="en-CA" sz="1800" dirty="0">
                <a:solidFill>
                  <a:srgbClr val="FFFFFF"/>
                </a:solidFill>
              </a:rPr>
              <a:t>Pro:</a:t>
            </a:r>
          </a:p>
          <a:p>
            <a:pPr marL="742950" lvl="1" indent="-285750">
              <a:buFont typeface="Arial" panose="020B0604020202020204" pitchFamily="34" charset="0"/>
              <a:buChar char="•"/>
            </a:pPr>
            <a:r>
              <a:rPr lang="en-CA" dirty="0">
                <a:solidFill>
                  <a:srgbClr val="FFFFFF"/>
                </a:solidFill>
              </a:rPr>
              <a:t>Milvus support 3</a:t>
            </a:r>
            <a:r>
              <a:rPr lang="en-CA" baseline="30000" dirty="0">
                <a:solidFill>
                  <a:srgbClr val="FFFFFF"/>
                </a:solidFill>
              </a:rPr>
              <a:t>rd</a:t>
            </a:r>
            <a:r>
              <a:rPr lang="en-CA" dirty="0">
                <a:solidFill>
                  <a:srgbClr val="FFFFFF"/>
                </a:solidFill>
              </a:rPr>
              <a:t> party search library like NGT, </a:t>
            </a:r>
            <a:r>
              <a:rPr lang="en-CA" dirty="0" err="1">
                <a:solidFill>
                  <a:srgbClr val="FFFFFF"/>
                </a:solidFill>
              </a:rPr>
              <a:t>ScaNN</a:t>
            </a:r>
            <a:r>
              <a:rPr lang="en-CA" dirty="0">
                <a:solidFill>
                  <a:srgbClr val="FFFFFF"/>
                </a:solidFill>
              </a:rPr>
              <a:t>, </a:t>
            </a:r>
            <a:r>
              <a:rPr lang="en-CA" dirty="0" err="1">
                <a:solidFill>
                  <a:srgbClr val="FFFFFF"/>
                </a:solidFill>
              </a:rPr>
              <a:t>Fassis</a:t>
            </a:r>
            <a:r>
              <a:rPr lang="en-CA" dirty="0">
                <a:solidFill>
                  <a:srgbClr val="FFFFFF"/>
                </a:solidFill>
              </a:rPr>
              <a:t>. It also support hybrid search ( Vector search and keyword search)</a:t>
            </a:r>
          </a:p>
          <a:p>
            <a:pPr marL="742950" lvl="1" indent="-285750">
              <a:buFont typeface="Arial" panose="020B0604020202020204" pitchFamily="34" charset="0"/>
              <a:buChar char="•"/>
            </a:pPr>
            <a:r>
              <a:rPr lang="en-CA" dirty="0">
                <a:solidFill>
                  <a:srgbClr val="FFFFFF"/>
                </a:solidFill>
              </a:rPr>
              <a:t>It supports re-ranking</a:t>
            </a:r>
          </a:p>
          <a:p>
            <a:pPr marL="742950" lvl="1" indent="-285750">
              <a:buFont typeface="Arial" panose="020B0604020202020204" pitchFamily="34" charset="0"/>
              <a:buChar char="•"/>
            </a:pPr>
            <a:r>
              <a:rPr lang="en-CA" dirty="0">
                <a:solidFill>
                  <a:srgbClr val="FFFFFF"/>
                </a:solidFill>
              </a:rPr>
              <a:t>Cache support is in roadmap</a:t>
            </a:r>
          </a:p>
          <a:p>
            <a:pPr marL="742950" lvl="1" indent="-285750">
              <a:buFont typeface="Arial" panose="020B0604020202020204" pitchFamily="34" charset="0"/>
              <a:buChar char="•"/>
            </a:pPr>
            <a:r>
              <a:rPr lang="en-CA" dirty="0">
                <a:solidFill>
                  <a:srgbClr val="FFFFFF"/>
                </a:solidFill>
              </a:rPr>
              <a:t>It supports both dense and sparse vector</a:t>
            </a:r>
          </a:p>
          <a:p>
            <a:pPr marL="742950" lvl="1" indent="-285750">
              <a:buFont typeface="Arial" panose="020B0604020202020204" pitchFamily="34" charset="0"/>
              <a:buChar char="•"/>
            </a:pPr>
            <a:r>
              <a:rPr lang="en-CA" dirty="0">
                <a:solidFill>
                  <a:srgbClr val="FFFFFF"/>
                </a:solidFill>
              </a:rPr>
              <a:t>It can handle Billion, Trillion Vectors with million second respond time and can handling dimension of the vectors up to xxx</a:t>
            </a:r>
          </a:p>
          <a:p>
            <a:pPr marL="742950" lvl="1" indent="-285750">
              <a:buFont typeface="Arial" panose="020B0604020202020204" pitchFamily="34" charset="0"/>
              <a:buChar char="•"/>
            </a:pPr>
            <a:r>
              <a:rPr lang="en-CA" dirty="0">
                <a:solidFill>
                  <a:srgbClr val="FFFFFF"/>
                </a:solidFill>
              </a:rPr>
              <a:t>It has much more other features like multitenancy, time travel</a:t>
            </a:r>
          </a:p>
          <a:p>
            <a:pPr marL="742950" lvl="1" indent="-285750">
              <a:buFont typeface="Arial" panose="020B0604020202020204" pitchFamily="34" charset="0"/>
              <a:buChar char="•"/>
            </a:pPr>
            <a:r>
              <a:rPr lang="en-CA" dirty="0">
                <a:solidFill>
                  <a:srgbClr val="FFFFFF"/>
                </a:solidFill>
              </a:rPr>
              <a:t>Security: support RBAC</a:t>
            </a:r>
          </a:p>
          <a:p>
            <a:pPr marL="742950" lvl="1" indent="-285750">
              <a:buFont typeface="Arial" panose="020B0604020202020204" pitchFamily="34" charset="0"/>
              <a:buChar char="•"/>
            </a:pPr>
            <a:r>
              <a:rPr lang="en-CA" dirty="0">
                <a:solidFill>
                  <a:srgbClr val="FFFFFF"/>
                </a:solidFill>
              </a:rPr>
              <a:t>It requires to define schema. But it support dynamic schema.</a:t>
            </a:r>
          </a:p>
          <a:p>
            <a:pPr marL="742950" lvl="1" indent="-285750">
              <a:buFont typeface="Arial" panose="020B0604020202020204" pitchFamily="34" charset="0"/>
              <a:buChar char="•"/>
            </a:pPr>
            <a:r>
              <a:rPr lang="en-CA" dirty="0">
                <a:solidFill>
                  <a:srgbClr val="FFFFFF"/>
                </a:solidFill>
              </a:rPr>
              <a:t>It provides flexible choices for hosting: managed service or hosting in different cloud provider</a:t>
            </a:r>
          </a:p>
          <a:p>
            <a:pPr marL="742950" lvl="1" indent="-285750">
              <a:buFont typeface="Arial" panose="020B0604020202020204" pitchFamily="34" charset="0"/>
              <a:buChar char="•"/>
            </a:pPr>
            <a:r>
              <a:rPr lang="en-CA" dirty="0">
                <a:solidFill>
                  <a:srgbClr val="FFFFFF"/>
                </a:solidFill>
              </a:rPr>
              <a:t>The cost is cheaper comparing to other scalable DB like Pinecone. </a:t>
            </a:r>
          </a:p>
          <a:p>
            <a:pPr marL="742950" lvl="1" indent="-285750">
              <a:buFont typeface="Arial" panose="020B0604020202020204" pitchFamily="34" charset="0"/>
              <a:buChar char="•"/>
            </a:pPr>
            <a:r>
              <a:rPr lang="en-CA" dirty="0">
                <a:solidFill>
                  <a:srgbClr val="FFFFFF"/>
                </a:solidFill>
              </a:rPr>
              <a:t>Managed service is $99 per month vs Pinecone &amp;150 per month, self-host is about $55 per month</a:t>
            </a:r>
          </a:p>
          <a:p>
            <a:pPr marL="285750" indent="-285750">
              <a:buFont typeface="Arial" panose="020B0604020202020204" pitchFamily="34" charset="0"/>
              <a:buChar char="•"/>
            </a:pPr>
            <a:r>
              <a:rPr lang="en-CA" sz="1800" dirty="0">
                <a:solidFill>
                  <a:srgbClr val="FFFFFF"/>
                </a:solidFill>
              </a:rPr>
              <a:t>Con:  </a:t>
            </a:r>
          </a:p>
          <a:p>
            <a:pPr marL="742950" lvl="1" indent="-285750">
              <a:buFont typeface="Arial" panose="020B0604020202020204" pitchFamily="34" charset="0"/>
              <a:buChar char="•"/>
            </a:pPr>
            <a:r>
              <a:rPr lang="en-CA" dirty="0">
                <a:solidFill>
                  <a:srgbClr val="FFFFFF"/>
                </a:solidFill>
              </a:rPr>
              <a:t>It require professional skillset higher than other product </a:t>
            </a:r>
          </a:p>
        </p:txBody>
      </p:sp>
    </p:spTree>
    <p:extLst>
      <p:ext uri="{BB962C8B-B14F-4D97-AF65-F5344CB8AC3E}">
        <p14:creationId xmlns:p14="http://schemas.microsoft.com/office/powerpoint/2010/main" val="3379249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CA3F7-CB19-9870-6DE0-0B2D5B230595}"/>
              </a:ext>
            </a:extLst>
          </p:cNvPr>
          <p:cNvSpPr>
            <a:spLocks noGrp="1"/>
          </p:cNvSpPr>
          <p:nvPr>
            <p:ph type="title"/>
          </p:nvPr>
        </p:nvSpPr>
        <p:spPr/>
        <p:txBody>
          <a:bodyPr/>
          <a:lstStyle/>
          <a:p>
            <a:r>
              <a:rPr lang="en-CA" dirty="0"/>
              <a:t>Popular Embedding for Vector Search</a:t>
            </a:r>
          </a:p>
        </p:txBody>
      </p:sp>
      <p:sp>
        <p:nvSpPr>
          <p:cNvPr id="4" name="TextBox 3">
            <a:extLst>
              <a:ext uri="{FF2B5EF4-FFF2-40B4-BE49-F238E27FC236}">
                <a16:creationId xmlns:a16="http://schemas.microsoft.com/office/drawing/2014/main" id="{87426ACF-E7D4-151F-E3CB-3C7C140116FC}"/>
              </a:ext>
            </a:extLst>
          </p:cNvPr>
          <p:cNvSpPr txBox="1"/>
          <p:nvPr/>
        </p:nvSpPr>
        <p:spPr>
          <a:xfrm>
            <a:off x="615329" y="1125509"/>
            <a:ext cx="7724274" cy="5447645"/>
          </a:xfrm>
          <a:prstGeom prst="rect">
            <a:avLst/>
          </a:prstGeom>
          <a:noFill/>
        </p:spPr>
        <p:txBody>
          <a:bodyPr wrap="square">
            <a:spAutoFit/>
          </a:bodyPr>
          <a:lstStyle/>
          <a:p>
            <a:pPr algn="l"/>
            <a:r>
              <a:rPr lang="en-CA" sz="1600" b="0" i="0" dirty="0">
                <a:solidFill>
                  <a:srgbClr val="D1D5DB"/>
                </a:solidFill>
                <a:effectLst/>
              </a:rPr>
              <a:t>Word2Vec, </a:t>
            </a:r>
            <a:r>
              <a:rPr lang="en-CA" sz="1600" b="0" i="0" dirty="0" err="1">
                <a:solidFill>
                  <a:srgbClr val="D1D5DB"/>
                </a:solidFill>
                <a:effectLst/>
              </a:rPr>
              <a:t>GloVe</a:t>
            </a:r>
            <a:r>
              <a:rPr lang="en-CA" sz="1600" b="0" i="0" dirty="0">
                <a:solidFill>
                  <a:srgbClr val="D1D5DB"/>
                </a:solidFill>
                <a:effectLst/>
              </a:rPr>
              <a:t>, </a:t>
            </a:r>
            <a:r>
              <a:rPr lang="en-CA" sz="1600" b="0" i="0" dirty="0" err="1">
                <a:solidFill>
                  <a:srgbClr val="D1D5DB"/>
                </a:solidFill>
                <a:effectLst/>
              </a:rPr>
              <a:t>FastText</a:t>
            </a:r>
            <a:r>
              <a:rPr lang="en-CA" sz="1600" b="0" i="0" dirty="0">
                <a:solidFill>
                  <a:srgbClr val="D1D5DB"/>
                </a:solidFill>
                <a:effectLst/>
              </a:rPr>
              <a:t>, BERT, Universal Sentence Encoder</a:t>
            </a:r>
          </a:p>
          <a:p>
            <a:pPr algn="l">
              <a:buFont typeface="+mj-lt"/>
              <a:buAutoNum type="arabicPeriod"/>
            </a:pPr>
            <a:endParaRPr lang="en-CA" sz="1600" b="0" i="0" dirty="0">
              <a:solidFill>
                <a:srgbClr val="D1D5DB"/>
              </a:solidFill>
              <a:effectLst/>
            </a:endParaRPr>
          </a:p>
          <a:p>
            <a:pPr marL="285750" indent="-285750" algn="l">
              <a:buFont typeface="Arial" panose="020B0604020202020204" pitchFamily="34" charset="0"/>
              <a:buChar char="•"/>
            </a:pPr>
            <a:r>
              <a:rPr lang="en-CA" sz="1400" b="0" i="0" dirty="0" err="1">
                <a:solidFill>
                  <a:srgbClr val="D1D5DB"/>
                </a:solidFill>
                <a:effectLst/>
              </a:rPr>
              <a:t>Faiss</a:t>
            </a:r>
            <a:r>
              <a:rPr lang="en-CA" sz="1400" b="0" i="0" dirty="0">
                <a:solidFill>
                  <a:srgbClr val="D1D5DB"/>
                </a:solidFill>
                <a:effectLst/>
              </a:rPr>
              <a:t>: The Facebook AI Similarity Search (</a:t>
            </a:r>
            <a:r>
              <a:rPr lang="en-CA" sz="1400" b="0" i="0" dirty="0" err="1">
                <a:solidFill>
                  <a:srgbClr val="D1D5DB"/>
                </a:solidFill>
                <a:effectLst/>
              </a:rPr>
              <a:t>Faiss</a:t>
            </a:r>
            <a:r>
              <a:rPr lang="en-CA" sz="1400" b="0" i="0" dirty="0">
                <a:solidFill>
                  <a:srgbClr val="D1D5DB"/>
                </a:solidFill>
                <a:effectLst/>
              </a:rPr>
              <a:t>) library supports various embedding models for vector search, including PCA-compressed vectors, IVFADC (Inverted File + Adaptive Clustering), and HNSW (Hierarchical Navigable Small World). </a:t>
            </a:r>
            <a:r>
              <a:rPr lang="en-CA" sz="1400" b="0" i="0" dirty="0" err="1">
                <a:solidFill>
                  <a:srgbClr val="D1D5DB"/>
                </a:solidFill>
                <a:effectLst/>
              </a:rPr>
              <a:t>Faiss</a:t>
            </a:r>
            <a:r>
              <a:rPr lang="en-CA" sz="1400" b="0" i="0" dirty="0">
                <a:solidFill>
                  <a:srgbClr val="D1D5DB"/>
                </a:solidFill>
                <a:effectLst/>
              </a:rPr>
              <a:t> enables fast and accurate similarity search in large-scale vector datasets.</a:t>
            </a:r>
          </a:p>
          <a:p>
            <a:pPr marL="285750" indent="-285750" algn="l">
              <a:buFont typeface="Arial" panose="020B0604020202020204" pitchFamily="34" charset="0"/>
              <a:buChar char="•"/>
            </a:pPr>
            <a:r>
              <a:rPr lang="en-CA" sz="1400" b="0" i="0" dirty="0">
                <a:solidFill>
                  <a:srgbClr val="D1D5DB"/>
                </a:solidFill>
                <a:effectLst/>
              </a:rPr>
              <a:t>Annoy: Annoy (Approximate Nearest Neighbors Oh Yeah) is a lightweight library for approximate nearest neighbor search. Annoy supports embedding models such as Word2Vec, </a:t>
            </a:r>
            <a:r>
              <a:rPr lang="en-CA" sz="1400" b="0" i="0" dirty="0" err="1">
                <a:solidFill>
                  <a:srgbClr val="D1D5DB"/>
                </a:solidFill>
                <a:effectLst/>
              </a:rPr>
              <a:t>FastText</a:t>
            </a:r>
            <a:r>
              <a:rPr lang="en-CA" sz="1400" b="0" i="0" dirty="0">
                <a:solidFill>
                  <a:srgbClr val="D1D5DB"/>
                </a:solidFill>
                <a:effectLst/>
              </a:rPr>
              <a:t>, and </a:t>
            </a:r>
            <a:r>
              <a:rPr lang="en-CA" sz="1400" b="0" i="0" dirty="0" err="1">
                <a:solidFill>
                  <a:srgbClr val="D1D5DB"/>
                </a:solidFill>
                <a:effectLst/>
              </a:rPr>
              <a:t>GloVe</a:t>
            </a:r>
            <a:r>
              <a:rPr lang="en-CA" sz="1400" b="0" i="0" dirty="0">
                <a:solidFill>
                  <a:srgbClr val="D1D5DB"/>
                </a:solidFill>
                <a:effectLst/>
              </a:rPr>
              <a:t>. It constructs random projection trees or forest structures for efficient nearest neighbor retrieval.</a:t>
            </a:r>
          </a:p>
          <a:p>
            <a:pPr marL="285750" indent="-285750" algn="l">
              <a:buFont typeface="Arial" panose="020B0604020202020204" pitchFamily="34" charset="0"/>
              <a:buChar char="•"/>
            </a:pPr>
            <a:r>
              <a:rPr lang="en-CA" sz="1400" b="0" i="0" dirty="0">
                <a:solidFill>
                  <a:srgbClr val="D1D5DB"/>
                </a:solidFill>
                <a:effectLst/>
              </a:rPr>
              <a:t>NMSLIB: Non-Metric Space Library (NMSLIB) provides a range of indexing methods for approximate nearest neighbor search. It supports embeddings from various models like Word2Vec, </a:t>
            </a:r>
            <a:r>
              <a:rPr lang="en-CA" sz="1400" b="0" i="0" dirty="0" err="1">
                <a:solidFill>
                  <a:srgbClr val="D1D5DB"/>
                </a:solidFill>
                <a:effectLst/>
              </a:rPr>
              <a:t>GloVe</a:t>
            </a:r>
            <a:r>
              <a:rPr lang="en-CA" sz="1400" b="0" i="0" dirty="0">
                <a:solidFill>
                  <a:srgbClr val="D1D5DB"/>
                </a:solidFill>
                <a:effectLst/>
              </a:rPr>
              <a:t>, </a:t>
            </a:r>
            <a:r>
              <a:rPr lang="en-CA" sz="1400" b="0" i="0" dirty="0" err="1">
                <a:solidFill>
                  <a:srgbClr val="D1D5DB"/>
                </a:solidFill>
                <a:effectLst/>
              </a:rPr>
              <a:t>FastText</a:t>
            </a:r>
            <a:r>
              <a:rPr lang="en-CA" sz="1400" b="0" i="0" dirty="0">
                <a:solidFill>
                  <a:srgbClr val="D1D5DB"/>
                </a:solidFill>
                <a:effectLst/>
              </a:rPr>
              <a:t>, and BERT. NMSLIB offers customizable indexing parameters and allows you to perform efficient vector searches.</a:t>
            </a:r>
          </a:p>
          <a:p>
            <a:pPr marL="285750" indent="-285750" algn="l">
              <a:buFont typeface="Arial" panose="020B0604020202020204" pitchFamily="34" charset="0"/>
              <a:buChar char="•"/>
            </a:pPr>
            <a:r>
              <a:rPr lang="en-CA" sz="1400" b="0" i="0" dirty="0">
                <a:solidFill>
                  <a:srgbClr val="D1D5DB"/>
                </a:solidFill>
                <a:effectLst/>
              </a:rPr>
              <a:t>Milvus: Milvus is an open-source vector database designed for similarity search. It supports various embedding models, including Word2Vec, </a:t>
            </a:r>
            <a:r>
              <a:rPr lang="en-CA" sz="1400" b="0" i="0" dirty="0" err="1">
                <a:solidFill>
                  <a:srgbClr val="D1D5DB"/>
                </a:solidFill>
                <a:effectLst/>
              </a:rPr>
              <a:t>GloVe</a:t>
            </a:r>
            <a:r>
              <a:rPr lang="en-CA" sz="1400" b="0" i="0" dirty="0">
                <a:solidFill>
                  <a:srgbClr val="D1D5DB"/>
                </a:solidFill>
                <a:effectLst/>
              </a:rPr>
              <a:t>, </a:t>
            </a:r>
            <a:r>
              <a:rPr lang="en-CA" sz="1400" b="0" i="0" dirty="0" err="1">
                <a:solidFill>
                  <a:srgbClr val="D1D5DB"/>
                </a:solidFill>
                <a:effectLst/>
              </a:rPr>
              <a:t>FastText</a:t>
            </a:r>
            <a:r>
              <a:rPr lang="en-CA" sz="1400" b="0" i="0" dirty="0">
                <a:solidFill>
                  <a:srgbClr val="D1D5DB"/>
                </a:solidFill>
                <a:effectLst/>
              </a:rPr>
              <a:t>, BERT, and more. Milvus includes indexing methods like IVF (Inverted File), HNSW (Hierarchical Navigable Small World), and FLAT (Flat) to optimize vector search performance.</a:t>
            </a:r>
          </a:p>
          <a:p>
            <a:pPr marL="285750" indent="-285750" algn="l">
              <a:buFont typeface="Arial" panose="020B0604020202020204" pitchFamily="34" charset="0"/>
              <a:buChar char="•"/>
            </a:pPr>
            <a:r>
              <a:rPr lang="en-CA" sz="1400" b="0" i="0" dirty="0" err="1">
                <a:solidFill>
                  <a:srgbClr val="D1D5DB"/>
                </a:solidFill>
                <a:effectLst/>
              </a:rPr>
              <a:t>ScaNN</a:t>
            </a:r>
            <a:r>
              <a:rPr lang="en-CA" sz="1400" b="0" i="0" dirty="0">
                <a:solidFill>
                  <a:srgbClr val="D1D5DB"/>
                </a:solidFill>
                <a:effectLst/>
              </a:rPr>
              <a:t>: The Scalable Nearest Neighbors (</a:t>
            </a:r>
            <a:r>
              <a:rPr lang="en-CA" sz="1400" b="0" i="0" dirty="0" err="1">
                <a:solidFill>
                  <a:srgbClr val="D1D5DB"/>
                </a:solidFill>
                <a:effectLst/>
              </a:rPr>
              <a:t>ScaNN</a:t>
            </a:r>
            <a:r>
              <a:rPr lang="en-CA" sz="1400" b="0" i="0" dirty="0">
                <a:solidFill>
                  <a:srgbClr val="D1D5DB"/>
                </a:solidFill>
                <a:effectLst/>
              </a:rPr>
              <a:t>) library focuses on efficient vector similarity search in large-scale datasets. </a:t>
            </a:r>
            <a:r>
              <a:rPr lang="en-CA" sz="1400" b="0" i="0" dirty="0" err="1">
                <a:solidFill>
                  <a:srgbClr val="D1D5DB"/>
                </a:solidFill>
                <a:effectLst/>
              </a:rPr>
              <a:t>ScaNN</a:t>
            </a:r>
            <a:r>
              <a:rPr lang="en-CA" sz="1400" b="0" i="0" dirty="0">
                <a:solidFill>
                  <a:srgbClr val="D1D5DB"/>
                </a:solidFill>
                <a:effectLst/>
              </a:rPr>
              <a:t> supports embeddings from models like Word2Vec, </a:t>
            </a:r>
            <a:r>
              <a:rPr lang="en-CA" sz="1400" b="0" i="0" dirty="0" err="1">
                <a:solidFill>
                  <a:srgbClr val="D1D5DB"/>
                </a:solidFill>
                <a:effectLst/>
              </a:rPr>
              <a:t>GloVe</a:t>
            </a:r>
            <a:r>
              <a:rPr lang="en-CA" sz="1400" b="0" i="0" dirty="0">
                <a:solidFill>
                  <a:srgbClr val="D1D5DB"/>
                </a:solidFill>
                <a:effectLst/>
              </a:rPr>
              <a:t>, and BERT. It utilizes dynamic clustering techniques and approximate nearest neighbor search for fast retrieval.</a:t>
            </a:r>
          </a:p>
          <a:p>
            <a:pPr marL="285750" indent="-285750">
              <a:buFont typeface="Arial" panose="020B0604020202020204" pitchFamily="34" charset="0"/>
              <a:buChar char="•"/>
            </a:pPr>
            <a:endParaRPr lang="en-CA" sz="1800" dirty="0">
              <a:solidFill>
                <a:srgbClr val="FFFFFF"/>
              </a:solidFill>
            </a:endParaRPr>
          </a:p>
          <a:p>
            <a:pPr marL="285750" indent="-285750">
              <a:buFont typeface="Arial" panose="020B0604020202020204" pitchFamily="34" charset="0"/>
              <a:buChar char="•"/>
            </a:pPr>
            <a:endParaRPr lang="en-CA" sz="1800" dirty="0">
              <a:solidFill>
                <a:srgbClr val="FFFFFF"/>
              </a:solidFill>
            </a:endParaRPr>
          </a:p>
        </p:txBody>
      </p:sp>
    </p:spTree>
    <p:extLst>
      <p:ext uri="{BB962C8B-B14F-4D97-AF65-F5344CB8AC3E}">
        <p14:creationId xmlns:p14="http://schemas.microsoft.com/office/powerpoint/2010/main" val="3744558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F4714-CDAB-DEFF-EA9B-E18E097A4218}"/>
              </a:ext>
            </a:extLst>
          </p:cNvPr>
          <p:cNvSpPr>
            <a:spLocks noGrp="1"/>
          </p:cNvSpPr>
          <p:nvPr>
            <p:ph type="title"/>
          </p:nvPr>
        </p:nvSpPr>
        <p:spPr/>
        <p:txBody>
          <a:bodyPr/>
          <a:lstStyle/>
          <a:p>
            <a:r>
              <a:rPr lang="en-CA" dirty="0"/>
              <a:t>Define collection and field schema</a:t>
            </a:r>
          </a:p>
        </p:txBody>
      </p:sp>
      <p:sp>
        <p:nvSpPr>
          <p:cNvPr id="4" name="TextBox 3">
            <a:extLst>
              <a:ext uri="{FF2B5EF4-FFF2-40B4-BE49-F238E27FC236}">
                <a16:creationId xmlns:a16="http://schemas.microsoft.com/office/drawing/2014/main" id="{9DAE64E1-1D0B-C214-BD52-BC1312583B01}"/>
              </a:ext>
            </a:extLst>
          </p:cNvPr>
          <p:cNvSpPr txBox="1"/>
          <p:nvPr/>
        </p:nvSpPr>
        <p:spPr>
          <a:xfrm>
            <a:off x="604866" y="1250625"/>
            <a:ext cx="7823515" cy="3693319"/>
          </a:xfrm>
          <a:prstGeom prst="rect">
            <a:avLst/>
          </a:prstGeom>
          <a:noFill/>
        </p:spPr>
        <p:txBody>
          <a:bodyPr wrap="square">
            <a:spAutoFit/>
          </a:bodyPr>
          <a:lstStyle/>
          <a:p>
            <a:pPr marL="285750" indent="-285750" algn="l">
              <a:buFont typeface="Arial" panose="020B0604020202020204" pitchFamily="34" charset="0"/>
              <a:buChar char="•"/>
            </a:pPr>
            <a:r>
              <a:rPr lang="en-CA" sz="1800" b="0" i="0" dirty="0">
                <a:solidFill>
                  <a:srgbClr val="D1D5DB"/>
                </a:solidFill>
                <a:effectLst/>
              </a:rPr>
              <a:t>Milvus 2.0 only need to define vector field, don’t need to define scalar field.</a:t>
            </a:r>
          </a:p>
          <a:p>
            <a:pPr marL="285750" indent="-285750" algn="l">
              <a:buFont typeface="Arial" panose="020B0604020202020204" pitchFamily="34" charset="0"/>
              <a:buChar char="•"/>
            </a:pPr>
            <a:endParaRPr lang="en-CA" sz="1800" b="0" i="0" dirty="0">
              <a:solidFill>
                <a:srgbClr val="D1D5DB"/>
              </a:solidFill>
              <a:effectLst/>
            </a:endParaRPr>
          </a:p>
          <a:p>
            <a:pPr marL="285750" indent="-285750" algn="l">
              <a:buFont typeface="Arial" panose="020B0604020202020204" pitchFamily="34" charset="0"/>
              <a:buChar char="•"/>
            </a:pPr>
            <a:r>
              <a:rPr lang="en-CA" dirty="0">
                <a:solidFill>
                  <a:srgbClr val="D1D5DB"/>
                </a:solidFill>
              </a:rPr>
              <a:t>Scalar field index is for hybrid search to do attribute filtering by sorting scalar field values </a:t>
            </a:r>
          </a:p>
          <a:p>
            <a:pPr marL="285750" indent="-285750" algn="l">
              <a:buFont typeface="Arial" panose="020B0604020202020204" pitchFamily="34" charset="0"/>
              <a:buChar char="•"/>
            </a:pPr>
            <a:endParaRPr lang="en-CA" sz="1800" b="0" i="0" dirty="0">
              <a:solidFill>
                <a:srgbClr val="D1D5DB"/>
              </a:solidFill>
              <a:effectLst/>
            </a:endParaRPr>
          </a:p>
          <a:p>
            <a:pPr marL="285750" indent="-285750" algn="l">
              <a:buFont typeface="Arial" panose="020B0604020202020204" pitchFamily="34" charset="0"/>
              <a:buChar char="•"/>
            </a:pPr>
            <a:r>
              <a:rPr lang="en-CA" dirty="0">
                <a:solidFill>
                  <a:srgbClr val="D1D5DB"/>
                </a:solidFill>
              </a:rPr>
              <a:t>Support dynamic schema: </a:t>
            </a:r>
            <a:r>
              <a:rPr lang="en-CA" i="0" dirty="0">
                <a:solidFill>
                  <a:schemeClr val="bg1"/>
                </a:solidFill>
                <a:effectLst/>
              </a:rPr>
              <a:t>Dynamic schema enables users to insert entities with new fields into a Milvus collection without modifying the existing schema. This means that users can insert data without knowing the full schema of a collection and can include fields that are not yet defined.</a:t>
            </a:r>
          </a:p>
          <a:p>
            <a:pPr marL="285750" indent="-285750" algn="l">
              <a:buFont typeface="Arial" panose="020B0604020202020204" pitchFamily="34" charset="0"/>
              <a:buChar char="•"/>
            </a:pPr>
            <a:endParaRPr lang="en-CA" sz="1800" b="0" i="0" dirty="0">
              <a:solidFill>
                <a:schemeClr val="bg1"/>
              </a:solidFill>
              <a:effectLst/>
            </a:endParaRPr>
          </a:p>
          <a:p>
            <a:pPr marL="285750" indent="-285750" algn="l">
              <a:buFont typeface="Arial" panose="020B0604020202020204" pitchFamily="34" charset="0"/>
              <a:buChar char="•"/>
            </a:pPr>
            <a:endParaRPr lang="en-CA" sz="1800" b="0" i="0" dirty="0">
              <a:solidFill>
                <a:schemeClr val="bg1"/>
              </a:solidFill>
              <a:effectLst/>
            </a:endParaRPr>
          </a:p>
        </p:txBody>
      </p:sp>
    </p:spTree>
    <p:extLst>
      <p:ext uri="{BB962C8B-B14F-4D97-AF65-F5344CB8AC3E}">
        <p14:creationId xmlns:p14="http://schemas.microsoft.com/office/powerpoint/2010/main" val="4066161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EDEFA-9251-66BA-29E7-F4AD22D6AA91}"/>
              </a:ext>
            </a:extLst>
          </p:cNvPr>
          <p:cNvSpPr>
            <a:spLocks noGrp="1"/>
          </p:cNvSpPr>
          <p:nvPr>
            <p:ph type="title"/>
          </p:nvPr>
        </p:nvSpPr>
        <p:spPr/>
        <p:txBody>
          <a:bodyPr/>
          <a:lstStyle/>
          <a:p>
            <a:r>
              <a:rPr lang="en-CA" dirty="0"/>
              <a:t>Define collection and field schema Example</a:t>
            </a:r>
          </a:p>
        </p:txBody>
      </p:sp>
      <p:sp>
        <p:nvSpPr>
          <p:cNvPr id="4" name="TextBox 3">
            <a:extLst>
              <a:ext uri="{FF2B5EF4-FFF2-40B4-BE49-F238E27FC236}">
                <a16:creationId xmlns:a16="http://schemas.microsoft.com/office/drawing/2014/main" id="{39D62BA3-BE5A-7526-36DA-B65F62573147}"/>
              </a:ext>
            </a:extLst>
          </p:cNvPr>
          <p:cNvSpPr txBox="1"/>
          <p:nvPr/>
        </p:nvSpPr>
        <p:spPr>
          <a:xfrm>
            <a:off x="457201" y="1135632"/>
            <a:ext cx="8229600" cy="5386090"/>
          </a:xfrm>
          <a:prstGeom prst="rect">
            <a:avLst/>
          </a:prstGeom>
          <a:noFill/>
        </p:spPr>
        <p:txBody>
          <a:bodyPr wrap="square">
            <a:spAutoFit/>
          </a:bodyPr>
          <a:lstStyle/>
          <a:p>
            <a:r>
              <a:rPr lang="en-CA" sz="800" dirty="0">
                <a:solidFill>
                  <a:schemeClr val="bg1">
                    <a:lumMod val="95000"/>
                  </a:schemeClr>
                </a:solidFill>
              </a:rPr>
              <a:t>import random</a:t>
            </a:r>
          </a:p>
          <a:p>
            <a:r>
              <a:rPr lang="en-CA" sz="800" dirty="0">
                <a:solidFill>
                  <a:schemeClr val="bg1">
                    <a:lumMod val="95000"/>
                  </a:schemeClr>
                </a:solidFill>
              </a:rPr>
              <a:t>from milvus import Milvus, </a:t>
            </a:r>
            <a:r>
              <a:rPr lang="en-CA" sz="800" dirty="0" err="1">
                <a:solidFill>
                  <a:schemeClr val="bg1">
                    <a:lumMod val="95000"/>
                  </a:schemeClr>
                </a:solidFill>
              </a:rPr>
              <a:t>DataType</a:t>
            </a:r>
            <a:r>
              <a:rPr lang="en-CA" sz="800" dirty="0">
                <a:solidFill>
                  <a:schemeClr val="bg1">
                    <a:lumMod val="95000"/>
                  </a:schemeClr>
                </a:solidFill>
              </a:rPr>
              <a:t>, </a:t>
            </a:r>
            <a:r>
              <a:rPr lang="en-CA" sz="800" dirty="0" err="1">
                <a:solidFill>
                  <a:schemeClr val="bg1">
                    <a:lumMod val="95000"/>
                  </a:schemeClr>
                </a:solidFill>
              </a:rPr>
              <a:t>MetricType</a:t>
            </a:r>
            <a:r>
              <a:rPr lang="en-CA" sz="800" dirty="0">
                <a:solidFill>
                  <a:schemeClr val="bg1">
                    <a:lumMod val="95000"/>
                  </a:schemeClr>
                </a:solidFill>
              </a:rPr>
              <a:t>, </a:t>
            </a:r>
            <a:r>
              <a:rPr lang="en-CA" sz="800" dirty="0" err="1">
                <a:solidFill>
                  <a:schemeClr val="bg1">
                    <a:lumMod val="95000"/>
                  </a:schemeClr>
                </a:solidFill>
              </a:rPr>
              <a:t>IndexType</a:t>
            </a:r>
            <a:endParaRPr lang="en-CA" sz="800" dirty="0">
              <a:solidFill>
                <a:schemeClr val="bg1">
                  <a:lumMod val="95000"/>
                </a:schemeClr>
              </a:solidFill>
            </a:endParaRPr>
          </a:p>
          <a:p>
            <a:endParaRPr lang="en-CA" sz="800" dirty="0">
              <a:solidFill>
                <a:schemeClr val="bg1">
                  <a:lumMod val="95000"/>
                </a:schemeClr>
              </a:solidFill>
            </a:endParaRPr>
          </a:p>
          <a:p>
            <a:r>
              <a:rPr lang="en-CA" sz="800" dirty="0">
                <a:solidFill>
                  <a:schemeClr val="bg1">
                    <a:lumMod val="95000"/>
                  </a:schemeClr>
                </a:solidFill>
              </a:rPr>
              <a:t># Establish a connection to the Milvus server</a:t>
            </a:r>
          </a:p>
          <a:p>
            <a:r>
              <a:rPr lang="en-CA" sz="800" dirty="0">
                <a:solidFill>
                  <a:schemeClr val="bg1">
                    <a:lumMod val="95000"/>
                  </a:schemeClr>
                </a:solidFill>
              </a:rPr>
              <a:t>milvus = Milvus(host='localhost', port='19530')</a:t>
            </a:r>
          </a:p>
          <a:p>
            <a:endParaRPr lang="en-CA" sz="800" dirty="0">
              <a:solidFill>
                <a:schemeClr val="bg1">
                  <a:lumMod val="95000"/>
                </a:schemeClr>
              </a:solidFill>
            </a:endParaRPr>
          </a:p>
          <a:p>
            <a:r>
              <a:rPr lang="en-CA" sz="800" dirty="0">
                <a:solidFill>
                  <a:schemeClr val="bg1">
                    <a:lumMod val="95000"/>
                  </a:schemeClr>
                </a:solidFill>
              </a:rPr>
              <a:t># Create a collection</a:t>
            </a:r>
          </a:p>
          <a:p>
            <a:r>
              <a:rPr lang="en-CA" sz="800" dirty="0" err="1">
                <a:solidFill>
                  <a:schemeClr val="bg1">
                    <a:lumMod val="95000"/>
                  </a:schemeClr>
                </a:solidFill>
              </a:rPr>
              <a:t>collection_name</a:t>
            </a:r>
            <a:r>
              <a:rPr lang="en-CA" sz="800" dirty="0">
                <a:solidFill>
                  <a:schemeClr val="bg1">
                    <a:lumMod val="95000"/>
                  </a:schemeClr>
                </a:solidFill>
              </a:rPr>
              <a:t> = '</a:t>
            </a:r>
            <a:r>
              <a:rPr lang="en-CA" sz="800" dirty="0" err="1">
                <a:solidFill>
                  <a:schemeClr val="bg1">
                    <a:lumMod val="95000"/>
                  </a:schemeClr>
                </a:solidFill>
              </a:rPr>
              <a:t>my_collection</a:t>
            </a:r>
            <a:r>
              <a:rPr lang="en-CA" sz="800" dirty="0">
                <a:solidFill>
                  <a:schemeClr val="bg1">
                    <a:lumMod val="95000"/>
                  </a:schemeClr>
                </a:solidFill>
              </a:rPr>
              <a:t>'</a:t>
            </a:r>
          </a:p>
          <a:p>
            <a:r>
              <a:rPr lang="en-CA" sz="800" dirty="0">
                <a:solidFill>
                  <a:schemeClr val="bg1">
                    <a:lumMod val="95000"/>
                  </a:schemeClr>
                </a:solidFill>
              </a:rPr>
              <a:t>dimension = 128</a:t>
            </a:r>
          </a:p>
          <a:p>
            <a:r>
              <a:rPr lang="en-CA" sz="800" dirty="0" err="1">
                <a:solidFill>
                  <a:schemeClr val="bg1">
                    <a:lumMod val="95000"/>
                  </a:schemeClr>
                </a:solidFill>
              </a:rPr>
              <a:t>metric_type</a:t>
            </a:r>
            <a:r>
              <a:rPr lang="en-CA" sz="800" dirty="0">
                <a:solidFill>
                  <a:schemeClr val="bg1">
                    <a:lumMod val="95000"/>
                  </a:schemeClr>
                </a:solidFill>
              </a:rPr>
              <a:t> = MetricType.L2  # Choose the desired metric type</a:t>
            </a:r>
          </a:p>
          <a:p>
            <a:endParaRPr lang="en-CA" sz="800" dirty="0">
              <a:solidFill>
                <a:schemeClr val="bg1">
                  <a:lumMod val="95000"/>
                </a:schemeClr>
              </a:solidFill>
            </a:endParaRPr>
          </a:p>
          <a:p>
            <a:r>
              <a:rPr lang="en-CA" sz="800" dirty="0" err="1">
                <a:solidFill>
                  <a:schemeClr val="bg1">
                    <a:lumMod val="95000"/>
                  </a:schemeClr>
                </a:solidFill>
              </a:rPr>
              <a:t>field_schema</a:t>
            </a:r>
            <a:r>
              <a:rPr lang="en-CA" sz="800" dirty="0">
                <a:solidFill>
                  <a:schemeClr val="bg1">
                    <a:lumMod val="95000"/>
                  </a:schemeClr>
                </a:solidFill>
              </a:rPr>
              <a:t> = [</a:t>
            </a:r>
          </a:p>
          <a:p>
            <a:r>
              <a:rPr lang="en-CA" sz="800" dirty="0">
                <a:solidFill>
                  <a:schemeClr val="bg1">
                    <a:lumMod val="95000"/>
                  </a:schemeClr>
                </a:solidFill>
              </a:rPr>
              <a:t>    {"name": "embedding", "type": </a:t>
            </a:r>
            <a:r>
              <a:rPr lang="en-CA" sz="800" dirty="0" err="1">
                <a:solidFill>
                  <a:schemeClr val="bg1">
                    <a:lumMod val="95000"/>
                  </a:schemeClr>
                </a:solidFill>
              </a:rPr>
              <a:t>DataType.FLOAT_VECTOR</a:t>
            </a:r>
            <a:r>
              <a:rPr lang="en-CA" sz="800" dirty="0">
                <a:solidFill>
                  <a:schemeClr val="bg1">
                    <a:lumMod val="95000"/>
                  </a:schemeClr>
                </a:solidFill>
              </a:rPr>
              <a:t>, "params": {"dim": dimension}, "</a:t>
            </a:r>
            <a:r>
              <a:rPr lang="en-CA" sz="800" dirty="0" err="1">
                <a:solidFill>
                  <a:schemeClr val="bg1">
                    <a:lumMod val="95000"/>
                  </a:schemeClr>
                </a:solidFill>
              </a:rPr>
              <a:t>metric_type</a:t>
            </a:r>
            <a:r>
              <a:rPr lang="en-CA" sz="800" dirty="0">
                <a:solidFill>
                  <a:schemeClr val="bg1">
                    <a:lumMod val="95000"/>
                  </a:schemeClr>
                </a:solidFill>
              </a:rPr>
              <a:t>": </a:t>
            </a:r>
            <a:r>
              <a:rPr lang="en-CA" sz="800" dirty="0" err="1">
                <a:solidFill>
                  <a:schemeClr val="bg1">
                    <a:lumMod val="95000"/>
                  </a:schemeClr>
                </a:solidFill>
              </a:rPr>
              <a:t>metric_type</a:t>
            </a:r>
            <a:r>
              <a:rPr lang="en-CA" sz="800" dirty="0">
                <a:solidFill>
                  <a:schemeClr val="bg1">
                    <a:lumMod val="95000"/>
                  </a:schemeClr>
                </a:solidFill>
              </a:rPr>
              <a:t>},</a:t>
            </a:r>
          </a:p>
          <a:p>
            <a:r>
              <a:rPr lang="en-CA" sz="800" dirty="0">
                <a:solidFill>
                  <a:schemeClr val="bg1">
                    <a:lumMod val="95000"/>
                  </a:schemeClr>
                </a:solidFill>
              </a:rPr>
              <a:t>    {"name": "title", "type": </a:t>
            </a:r>
            <a:r>
              <a:rPr lang="en-CA" sz="800" dirty="0" err="1">
                <a:solidFill>
                  <a:schemeClr val="bg1">
                    <a:lumMod val="95000"/>
                  </a:schemeClr>
                </a:solidFill>
              </a:rPr>
              <a:t>DataType.STRING</a:t>
            </a:r>
            <a:r>
              <a:rPr lang="en-CA" sz="800" dirty="0">
                <a:solidFill>
                  <a:schemeClr val="bg1">
                    <a:lumMod val="95000"/>
                  </a:schemeClr>
                </a:solidFill>
              </a:rPr>
              <a:t>},</a:t>
            </a:r>
          </a:p>
          <a:p>
            <a:r>
              <a:rPr lang="en-CA" sz="800" dirty="0">
                <a:solidFill>
                  <a:schemeClr val="bg1">
                    <a:lumMod val="95000"/>
                  </a:schemeClr>
                </a:solidFill>
              </a:rPr>
              <a:t>    {"name": "date", "type": DataType.INT64}</a:t>
            </a:r>
          </a:p>
          <a:p>
            <a:r>
              <a:rPr lang="en-CA" sz="800" dirty="0">
                <a:solidFill>
                  <a:schemeClr val="bg1">
                    <a:lumMod val="95000"/>
                  </a:schemeClr>
                </a:solidFill>
              </a:rPr>
              <a:t>]</a:t>
            </a:r>
          </a:p>
          <a:p>
            <a:endParaRPr lang="en-CA" sz="800" dirty="0">
              <a:solidFill>
                <a:schemeClr val="bg1">
                  <a:lumMod val="95000"/>
                </a:schemeClr>
              </a:solidFill>
            </a:endParaRPr>
          </a:p>
          <a:p>
            <a:r>
              <a:rPr lang="en-CA" sz="800" dirty="0">
                <a:solidFill>
                  <a:schemeClr val="bg1">
                    <a:lumMod val="95000"/>
                  </a:schemeClr>
                </a:solidFill>
              </a:rPr>
              <a:t>param = {</a:t>
            </a:r>
          </a:p>
          <a:p>
            <a:r>
              <a:rPr lang="en-CA" sz="800" dirty="0">
                <a:solidFill>
                  <a:schemeClr val="bg1">
                    <a:lumMod val="95000"/>
                  </a:schemeClr>
                </a:solidFill>
              </a:rPr>
              <a:t>    "</a:t>
            </a:r>
            <a:r>
              <a:rPr lang="en-CA" sz="800" dirty="0" err="1">
                <a:solidFill>
                  <a:schemeClr val="bg1">
                    <a:lumMod val="95000"/>
                  </a:schemeClr>
                </a:solidFill>
              </a:rPr>
              <a:t>index_type</a:t>
            </a:r>
            <a:r>
              <a:rPr lang="en-CA" sz="800" dirty="0">
                <a:solidFill>
                  <a:schemeClr val="bg1">
                    <a:lumMod val="95000"/>
                  </a:schemeClr>
                </a:solidFill>
              </a:rPr>
              <a:t>": </a:t>
            </a:r>
            <a:r>
              <a:rPr lang="en-CA" sz="800" dirty="0" err="1">
                <a:solidFill>
                  <a:schemeClr val="bg1">
                    <a:lumMod val="95000"/>
                  </a:schemeClr>
                </a:solidFill>
              </a:rPr>
              <a:t>IndexType.IVF_FLAT</a:t>
            </a:r>
            <a:r>
              <a:rPr lang="en-CA" sz="800" dirty="0">
                <a:solidFill>
                  <a:schemeClr val="bg1">
                    <a:lumMod val="95000"/>
                  </a:schemeClr>
                </a:solidFill>
              </a:rPr>
              <a:t>,</a:t>
            </a:r>
          </a:p>
          <a:p>
            <a:r>
              <a:rPr lang="en-CA" sz="800" dirty="0">
                <a:solidFill>
                  <a:schemeClr val="bg1">
                    <a:lumMod val="95000"/>
                  </a:schemeClr>
                </a:solidFill>
              </a:rPr>
              <a:t>    "params": {</a:t>
            </a:r>
          </a:p>
          <a:p>
            <a:r>
              <a:rPr lang="en-CA" sz="800" dirty="0">
                <a:solidFill>
                  <a:schemeClr val="bg1">
                    <a:lumMod val="95000"/>
                  </a:schemeClr>
                </a:solidFill>
              </a:rPr>
              <a:t>        "</a:t>
            </a:r>
            <a:r>
              <a:rPr lang="en-CA" sz="800" dirty="0" err="1">
                <a:solidFill>
                  <a:schemeClr val="bg1">
                    <a:lumMod val="95000"/>
                  </a:schemeClr>
                </a:solidFill>
              </a:rPr>
              <a:t>nlist</a:t>
            </a:r>
            <a:r>
              <a:rPr lang="en-CA" sz="800" dirty="0">
                <a:solidFill>
                  <a:schemeClr val="bg1">
                    <a:lumMod val="95000"/>
                  </a:schemeClr>
                </a:solidFill>
              </a:rPr>
              <a:t>": 64</a:t>
            </a:r>
          </a:p>
          <a:p>
            <a:r>
              <a:rPr lang="en-CA" sz="800" dirty="0">
                <a:solidFill>
                  <a:schemeClr val="bg1">
                    <a:lumMod val="95000"/>
                  </a:schemeClr>
                </a:solidFill>
              </a:rPr>
              <a:t>    }</a:t>
            </a:r>
          </a:p>
          <a:p>
            <a:r>
              <a:rPr lang="en-CA" sz="800" dirty="0">
                <a:solidFill>
                  <a:schemeClr val="bg1">
                    <a:lumMod val="95000"/>
                  </a:schemeClr>
                </a:solidFill>
              </a:rPr>
              <a:t>}</a:t>
            </a:r>
          </a:p>
          <a:p>
            <a:endParaRPr lang="en-CA" sz="800" dirty="0">
              <a:solidFill>
                <a:schemeClr val="bg1">
                  <a:lumMod val="95000"/>
                </a:schemeClr>
              </a:solidFill>
            </a:endParaRPr>
          </a:p>
          <a:p>
            <a:r>
              <a:rPr lang="en-CA" sz="800" dirty="0" err="1">
                <a:solidFill>
                  <a:schemeClr val="bg1">
                    <a:lumMod val="95000"/>
                  </a:schemeClr>
                </a:solidFill>
              </a:rPr>
              <a:t>milvus.create_collection</a:t>
            </a:r>
            <a:r>
              <a:rPr lang="en-CA" sz="800" dirty="0">
                <a:solidFill>
                  <a:schemeClr val="bg1">
                    <a:lumMod val="95000"/>
                  </a:schemeClr>
                </a:solidFill>
              </a:rPr>
              <a:t>(</a:t>
            </a:r>
            <a:r>
              <a:rPr lang="en-CA" sz="800" dirty="0" err="1">
                <a:solidFill>
                  <a:schemeClr val="bg1">
                    <a:lumMod val="95000"/>
                  </a:schemeClr>
                </a:solidFill>
              </a:rPr>
              <a:t>collection_name</a:t>
            </a:r>
            <a:r>
              <a:rPr lang="en-CA" sz="800" dirty="0">
                <a:solidFill>
                  <a:schemeClr val="bg1">
                    <a:lumMod val="95000"/>
                  </a:schemeClr>
                </a:solidFill>
              </a:rPr>
              <a:t>=</a:t>
            </a:r>
            <a:r>
              <a:rPr lang="en-CA" sz="800" dirty="0" err="1">
                <a:solidFill>
                  <a:schemeClr val="bg1">
                    <a:lumMod val="95000"/>
                  </a:schemeClr>
                </a:solidFill>
              </a:rPr>
              <a:t>collection_name</a:t>
            </a:r>
            <a:r>
              <a:rPr lang="en-CA" sz="800" dirty="0">
                <a:solidFill>
                  <a:schemeClr val="bg1">
                    <a:lumMod val="95000"/>
                  </a:schemeClr>
                </a:solidFill>
              </a:rPr>
              <a:t>, fields=</a:t>
            </a:r>
            <a:r>
              <a:rPr lang="en-CA" sz="800" dirty="0" err="1">
                <a:solidFill>
                  <a:schemeClr val="bg1">
                    <a:lumMod val="95000"/>
                  </a:schemeClr>
                </a:solidFill>
              </a:rPr>
              <a:t>field_schema</a:t>
            </a:r>
            <a:r>
              <a:rPr lang="en-CA" sz="800" dirty="0">
                <a:solidFill>
                  <a:schemeClr val="bg1">
                    <a:lumMod val="95000"/>
                  </a:schemeClr>
                </a:solidFill>
              </a:rPr>
              <a:t>)</a:t>
            </a:r>
          </a:p>
          <a:p>
            <a:endParaRPr lang="en-CA" sz="800" dirty="0">
              <a:solidFill>
                <a:schemeClr val="bg1">
                  <a:lumMod val="95000"/>
                </a:schemeClr>
              </a:solidFill>
            </a:endParaRPr>
          </a:p>
          <a:p>
            <a:r>
              <a:rPr lang="en-CA" sz="800" dirty="0">
                <a:solidFill>
                  <a:schemeClr val="bg1">
                    <a:lumMod val="95000"/>
                  </a:schemeClr>
                </a:solidFill>
              </a:rPr>
              <a:t># Generate and insert vectors</a:t>
            </a:r>
          </a:p>
          <a:p>
            <a:r>
              <a:rPr lang="en-CA" sz="800" dirty="0">
                <a:solidFill>
                  <a:schemeClr val="bg1">
                    <a:lumMod val="95000"/>
                  </a:schemeClr>
                </a:solidFill>
              </a:rPr>
              <a:t>vectors = [[</a:t>
            </a:r>
            <a:r>
              <a:rPr lang="en-CA" sz="800" dirty="0" err="1">
                <a:solidFill>
                  <a:schemeClr val="bg1">
                    <a:lumMod val="95000"/>
                  </a:schemeClr>
                </a:solidFill>
              </a:rPr>
              <a:t>random.random</a:t>
            </a:r>
            <a:r>
              <a:rPr lang="en-CA" sz="800" dirty="0">
                <a:solidFill>
                  <a:schemeClr val="bg1">
                    <a:lumMod val="95000"/>
                  </a:schemeClr>
                </a:solidFill>
              </a:rPr>
              <a:t>() for _ in range(dimension)] for _ in range(1000)]</a:t>
            </a:r>
          </a:p>
          <a:p>
            <a:r>
              <a:rPr lang="en-CA" sz="800" dirty="0">
                <a:solidFill>
                  <a:schemeClr val="bg1">
                    <a:lumMod val="95000"/>
                  </a:schemeClr>
                </a:solidFill>
              </a:rPr>
              <a:t>titles = ["vector 1", "vector 2", ...]</a:t>
            </a:r>
          </a:p>
          <a:p>
            <a:r>
              <a:rPr lang="en-CA" sz="800" dirty="0">
                <a:solidFill>
                  <a:schemeClr val="bg1">
                    <a:lumMod val="95000"/>
                  </a:schemeClr>
                </a:solidFill>
              </a:rPr>
              <a:t>dates = [1611061130000, 1611061140000, ...]</a:t>
            </a:r>
          </a:p>
          <a:p>
            <a:endParaRPr lang="en-CA" sz="800" dirty="0">
              <a:solidFill>
                <a:schemeClr val="bg1">
                  <a:lumMod val="95000"/>
                </a:schemeClr>
              </a:solidFill>
            </a:endParaRPr>
          </a:p>
          <a:p>
            <a:r>
              <a:rPr lang="en-CA" sz="800" dirty="0">
                <a:solidFill>
                  <a:schemeClr val="bg1">
                    <a:lumMod val="95000"/>
                  </a:schemeClr>
                </a:solidFill>
              </a:rPr>
              <a:t>data = [</a:t>
            </a:r>
          </a:p>
          <a:p>
            <a:r>
              <a:rPr lang="en-CA" sz="800" dirty="0">
                <a:solidFill>
                  <a:schemeClr val="bg1">
                    <a:lumMod val="95000"/>
                  </a:schemeClr>
                </a:solidFill>
              </a:rPr>
              <a:t>    {"embedding": vector, "title": title, "date": date}</a:t>
            </a:r>
          </a:p>
          <a:p>
            <a:r>
              <a:rPr lang="en-CA" sz="800" dirty="0">
                <a:solidFill>
                  <a:schemeClr val="bg1">
                    <a:lumMod val="95000"/>
                  </a:schemeClr>
                </a:solidFill>
              </a:rPr>
              <a:t>    for vector, title, date in zip(vectors, titles, dates)</a:t>
            </a:r>
          </a:p>
          <a:p>
            <a:r>
              <a:rPr lang="en-CA" sz="800" dirty="0">
                <a:solidFill>
                  <a:schemeClr val="bg1">
                    <a:lumMod val="95000"/>
                  </a:schemeClr>
                </a:solidFill>
              </a:rPr>
              <a:t>]</a:t>
            </a:r>
          </a:p>
          <a:p>
            <a:endParaRPr lang="en-CA" sz="800" dirty="0">
              <a:solidFill>
                <a:schemeClr val="bg1">
                  <a:lumMod val="95000"/>
                </a:schemeClr>
              </a:solidFill>
            </a:endParaRPr>
          </a:p>
          <a:p>
            <a:r>
              <a:rPr lang="en-CA" sz="800" dirty="0" err="1">
                <a:solidFill>
                  <a:schemeClr val="bg1">
                    <a:lumMod val="95000"/>
                  </a:schemeClr>
                </a:solidFill>
              </a:rPr>
              <a:t>milvus.insert</a:t>
            </a:r>
            <a:r>
              <a:rPr lang="en-CA" sz="800" dirty="0">
                <a:solidFill>
                  <a:schemeClr val="bg1">
                    <a:lumMod val="95000"/>
                  </a:schemeClr>
                </a:solidFill>
              </a:rPr>
              <a:t>(</a:t>
            </a:r>
            <a:r>
              <a:rPr lang="en-CA" sz="800" dirty="0" err="1">
                <a:solidFill>
                  <a:schemeClr val="bg1">
                    <a:lumMod val="95000"/>
                  </a:schemeClr>
                </a:solidFill>
              </a:rPr>
              <a:t>collection_name</a:t>
            </a:r>
            <a:r>
              <a:rPr lang="en-CA" sz="800" dirty="0">
                <a:solidFill>
                  <a:schemeClr val="bg1">
                    <a:lumMod val="95000"/>
                  </a:schemeClr>
                </a:solidFill>
              </a:rPr>
              <a:t>=</a:t>
            </a:r>
            <a:r>
              <a:rPr lang="en-CA" sz="800" dirty="0" err="1">
                <a:solidFill>
                  <a:schemeClr val="bg1">
                    <a:lumMod val="95000"/>
                  </a:schemeClr>
                </a:solidFill>
              </a:rPr>
              <a:t>collection_name</a:t>
            </a:r>
            <a:r>
              <a:rPr lang="en-CA" sz="800" dirty="0">
                <a:solidFill>
                  <a:schemeClr val="bg1">
                    <a:lumMod val="95000"/>
                  </a:schemeClr>
                </a:solidFill>
              </a:rPr>
              <a:t>, records=data)</a:t>
            </a:r>
          </a:p>
          <a:p>
            <a:endParaRPr lang="en-CA" sz="800" dirty="0">
              <a:solidFill>
                <a:schemeClr val="bg1">
                  <a:lumMod val="95000"/>
                </a:schemeClr>
              </a:solidFill>
            </a:endParaRPr>
          </a:p>
          <a:p>
            <a:r>
              <a:rPr lang="en-CA" sz="800" dirty="0">
                <a:solidFill>
                  <a:schemeClr val="bg1">
                    <a:lumMod val="95000"/>
                  </a:schemeClr>
                </a:solidFill>
              </a:rPr>
              <a:t># Build an index</a:t>
            </a:r>
          </a:p>
          <a:p>
            <a:r>
              <a:rPr lang="en-CA" sz="800" dirty="0" err="1">
                <a:solidFill>
                  <a:schemeClr val="bg1">
                    <a:lumMod val="95000"/>
                  </a:schemeClr>
                </a:solidFill>
              </a:rPr>
              <a:t>milvus.create_index</a:t>
            </a:r>
            <a:r>
              <a:rPr lang="en-CA" sz="800" dirty="0">
                <a:solidFill>
                  <a:schemeClr val="bg1">
                    <a:lumMod val="95000"/>
                  </a:schemeClr>
                </a:solidFill>
              </a:rPr>
              <a:t>(</a:t>
            </a:r>
            <a:r>
              <a:rPr lang="en-CA" sz="800" dirty="0" err="1">
                <a:solidFill>
                  <a:schemeClr val="bg1">
                    <a:lumMod val="95000"/>
                  </a:schemeClr>
                </a:solidFill>
              </a:rPr>
              <a:t>collection_name</a:t>
            </a:r>
            <a:r>
              <a:rPr lang="en-CA" sz="800" dirty="0">
                <a:solidFill>
                  <a:schemeClr val="bg1">
                    <a:lumMod val="95000"/>
                  </a:schemeClr>
                </a:solidFill>
              </a:rPr>
              <a:t>=</a:t>
            </a:r>
            <a:r>
              <a:rPr lang="en-CA" sz="800" dirty="0" err="1">
                <a:solidFill>
                  <a:schemeClr val="bg1">
                    <a:lumMod val="95000"/>
                  </a:schemeClr>
                </a:solidFill>
              </a:rPr>
              <a:t>collection_name</a:t>
            </a:r>
            <a:r>
              <a:rPr lang="en-CA" sz="800" dirty="0">
                <a:solidFill>
                  <a:schemeClr val="bg1">
                    <a:lumMod val="95000"/>
                  </a:schemeClr>
                </a:solidFill>
              </a:rPr>
              <a:t>, </a:t>
            </a:r>
            <a:r>
              <a:rPr lang="en-CA" sz="800" dirty="0" err="1">
                <a:solidFill>
                  <a:schemeClr val="bg1">
                    <a:lumMod val="95000"/>
                  </a:schemeClr>
                </a:solidFill>
              </a:rPr>
              <a:t>field_name</a:t>
            </a:r>
            <a:r>
              <a:rPr lang="en-CA" sz="800" dirty="0">
                <a:solidFill>
                  <a:schemeClr val="bg1">
                    <a:lumMod val="95000"/>
                  </a:schemeClr>
                </a:solidFill>
              </a:rPr>
              <a:t>="embedding", </a:t>
            </a:r>
            <a:r>
              <a:rPr lang="en-CA" sz="800" dirty="0" err="1">
                <a:solidFill>
                  <a:schemeClr val="bg1">
                    <a:lumMod val="95000"/>
                  </a:schemeClr>
                </a:solidFill>
              </a:rPr>
              <a:t>index_params</a:t>
            </a:r>
            <a:r>
              <a:rPr lang="en-CA" sz="800" dirty="0">
                <a:solidFill>
                  <a:schemeClr val="bg1">
                    <a:lumMod val="95000"/>
                  </a:schemeClr>
                </a:solidFill>
              </a:rPr>
              <a:t>=param)</a:t>
            </a:r>
          </a:p>
          <a:p>
            <a:endParaRPr lang="en-CA" sz="800" dirty="0">
              <a:solidFill>
                <a:schemeClr val="bg1">
                  <a:lumMod val="95000"/>
                </a:schemeClr>
              </a:solidFill>
            </a:endParaRPr>
          </a:p>
          <a:p>
            <a:r>
              <a:rPr lang="en-CA" sz="800" dirty="0">
                <a:solidFill>
                  <a:schemeClr val="bg1">
                    <a:lumMod val="95000"/>
                  </a:schemeClr>
                </a:solidFill>
              </a:rPr>
              <a:t># Disconnect from the Milvus server</a:t>
            </a:r>
          </a:p>
          <a:p>
            <a:r>
              <a:rPr lang="en-CA" sz="800" dirty="0" err="1">
                <a:solidFill>
                  <a:schemeClr val="bg1">
                    <a:lumMod val="95000"/>
                  </a:schemeClr>
                </a:solidFill>
              </a:rPr>
              <a:t>milvus.close</a:t>
            </a:r>
            <a:r>
              <a:rPr lang="en-CA" sz="800" dirty="0">
                <a:solidFill>
                  <a:schemeClr val="bg1">
                    <a:lumMod val="95000"/>
                  </a:schemeClr>
                </a:solidFill>
              </a:rPr>
              <a:t>()</a:t>
            </a:r>
          </a:p>
        </p:txBody>
      </p:sp>
    </p:spTree>
    <p:extLst>
      <p:ext uri="{BB962C8B-B14F-4D97-AF65-F5344CB8AC3E}">
        <p14:creationId xmlns:p14="http://schemas.microsoft.com/office/powerpoint/2010/main" val="2729942483"/>
      </p:ext>
    </p:extLst>
  </p:cSld>
  <p:clrMapOvr>
    <a:masterClrMapping/>
  </p:clrMapOvr>
</p:sld>
</file>

<file path=ppt/theme/theme1.xml><?xml version="1.0" encoding="utf-8"?>
<a:theme xmlns:a="http://schemas.openxmlformats.org/drawingml/2006/main" name="EY dark background">
  <a:themeElements>
    <a:clrScheme name="EY Color">
      <a:dk1>
        <a:srgbClr val="2E2E38"/>
      </a:dk1>
      <a:lt1>
        <a:sysClr val="window" lastClr="FFFFFF"/>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0000FF"/>
      </a:hlink>
      <a:folHlink>
        <a:srgbClr val="800080"/>
      </a:folHlink>
    </a:clrScheme>
    <a:fontScheme name="Custom 1">
      <a:majorFont>
        <a:latin typeface="EYInterstate Light"/>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extLst>
    <a:ext uri="{05A4C25C-085E-4340-85A3-A5531E510DB2}">
      <thm15:themeFamily xmlns:thm15="http://schemas.microsoft.com/office/thememl/2012/main" name="Theme1" id="{70D5E770-E04A-461B-8456-F6738B8BE2E4}" vid="{F52AAF16-9B59-4DE1-94DD-2FF8D6A8C858}"/>
    </a:ext>
  </a:extLst>
</a:theme>
</file>

<file path=ppt/theme/theme2.xml><?xml version="1.0" encoding="utf-8"?>
<a:theme xmlns:a="http://schemas.openxmlformats.org/drawingml/2006/main" name="EY light background">
  <a:themeElements>
    <a:clrScheme name="Custom 26">
      <a:dk1>
        <a:srgbClr val="FFFFFF"/>
      </a:dk1>
      <a:lt1>
        <a:srgbClr val="2E2E38"/>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0000FF"/>
      </a:hlink>
      <a:folHlink>
        <a:srgbClr val="800080"/>
      </a:folHlink>
    </a:clrScheme>
    <a:fontScheme name="Custom 1">
      <a:majorFont>
        <a:latin typeface="EYInterstate Light"/>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theme>
</file>

<file path=ppt/theme/theme3.xml><?xml version="1.0" encoding="utf-8"?>
<a:theme xmlns:a="http://schemas.openxmlformats.org/drawingml/2006/main" name="EY_widescreen_ presentation">
  <a:themeElements>
    <a:clrScheme name="Custom 2">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extLst>
    <a:ext uri="{05A4C25C-085E-4340-85A3-A5531E510DB2}">
      <thm15:themeFamily xmlns:thm15="http://schemas.microsoft.com/office/thememl/2012/main" name="EY widescreen presentation 2010.potx" id="{84C4A064-FC35-4FA3-B0F9-1B20E076EDA7}" vid="{531A77CA-7A3D-4400-9C4C-A1C8F98C426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B2B4F7C588709499940D1D7EA4ACCE1" ma:contentTypeVersion="22" ma:contentTypeDescription="Create a new document." ma:contentTypeScope="" ma:versionID="87b49675d06dd5d9c745fd81b95213c5">
  <xsd:schema xmlns:xsd="http://www.w3.org/2001/XMLSchema" xmlns:xs="http://www.w3.org/2001/XMLSchema" xmlns:p="http://schemas.microsoft.com/office/2006/metadata/properties" xmlns:ns2="e2956c63-f612-4210-be0d-46639df12137" xmlns:ns3="a2cccc94-321f-4f5b-b163-18d666bedb8e" xmlns:ns4="50c908b1-f277-4340-90a9-4611d0b0f078" targetNamespace="http://schemas.microsoft.com/office/2006/metadata/properties" ma:root="true" ma:fieldsID="d0a6044f66054d3f2f69f7de66d9cc67" ns2:_="" ns3:_="" ns4:_="">
    <xsd:import namespace="e2956c63-f612-4210-be0d-46639df12137"/>
    <xsd:import namespace="a2cccc94-321f-4f5b-b163-18d666bedb8e"/>
    <xsd:import namespace="50c908b1-f277-4340-90a9-4611d0b0f07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3:SharedWithUsers" minOccurs="0"/>
                <xsd:element ref="ns3:SharedWithDetails" minOccurs="0"/>
                <xsd:element ref="ns2:MediaServiceLocation" minOccurs="0"/>
                <xsd:element ref="ns2:MediaServiceGenerationTime" minOccurs="0"/>
                <xsd:element ref="ns2:MediaServiceEventHashCode" minOccurs="0"/>
                <xsd:element ref="ns2:Date" minOccurs="0"/>
                <xsd:element ref="ns2:MediaServiceAutoKeyPoints" minOccurs="0"/>
                <xsd:element ref="ns2:MediaServiceKeyPoints" minOccurs="0"/>
                <xsd:element ref="ns2:DocumentType" minOccurs="0"/>
                <xsd:element ref="ns2:MediaLengthInSeconds" minOccurs="0"/>
                <xsd:element ref="ns2:USCIT"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956c63-f612-4210-be0d-46639df1213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5" nillable="true" ma:displayName="MediaServic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Date" ma:index="18" nillable="true" ma:displayName="Date" ma:format="DateTime" ma:internalName="Date">
      <xsd:simpleType>
        <xsd:restriction base="dms:DateTime"/>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DocumentType" ma:index="21" nillable="true" ma:displayName="Document Type" ma:format="Dropdown" ma:internalName="DocumentType">
      <xsd:simpleType>
        <xsd:union memberTypes="dms:Text">
          <xsd:simpleType>
            <xsd:restriction base="dms:Choice">
              <xsd:enumeration value="Better Question slide"/>
              <xsd:enumeration value="Animated PPT slide"/>
              <xsd:enumeration value="Closing slide"/>
              <xsd:enumeration value="Transition slides"/>
              <xsd:enumeration value="Reference information"/>
            </xsd:restriction>
          </xsd:simpleType>
        </xsd:union>
      </xsd:simpleType>
    </xsd:element>
    <xsd:element name="MediaLengthInSeconds" ma:index="22" nillable="true" ma:displayName="Length (seconds)" ma:internalName="MediaLengthInSeconds" ma:readOnly="true">
      <xsd:simpleType>
        <xsd:restriction base="dms:Unknown"/>
      </xsd:simpleType>
    </xsd:element>
    <xsd:element name="USCIT" ma:index="23" nillable="true" ma:displayName="USCIT" ma:description="https://teams.microsoft.com/l/file/DB8D20E6-392F-4DEC-A029-A72FDA11FE35?tenantId=5b973f99-77df-4beb-b27d-aa0c70b8482c&amp;fileType=vsdx&amp;objectUrl=https%3A%2F%2Fsites.ey.com%2Fteams%2FGlobalTaxPlatform%2FShared%20Documents%2FArchitecture%20and%20Development%2FArchitecture%2FSolution%20Architecture%2FTrains%2FTax%20Applications%2FUSCIT%20Domain%20Design.vsdx&amp;baseUrl=https%3A%2F%2Fsites.ey.com%2Fteams%2FGlobalTaxPlatform&amp;serviceName=teams&amp;threadId=19:486674374456401e96cb3b86a912ff0e@thread.skype&amp;groupId=b76fdbef-130b-4b41-a8de-5ba42d9d2700" ma:format="Hyperlink" ma:internalName="USCIT">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33ef62f9-2e07-484b-bd79-00aec90129f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2cccc94-321f-4f5b-b163-18d666bedb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0c908b1-f277-4340-90a9-4611d0b0f078" elementFormDefault="qualified">
    <xsd:import namespace="http://schemas.microsoft.com/office/2006/documentManagement/types"/>
    <xsd:import namespace="http://schemas.microsoft.com/office/infopath/2007/PartnerControls"/>
    <xsd:element name="TaxCatchAll" ma:index="26" nillable="true" ma:displayName="Taxonomy Catch All Column" ma:hidden="true" ma:list="{ea876e53-2c50-4937-ab36-636e9a06e7fa}" ma:internalName="TaxCatchAll" ma:showField="CatchAllData" ma:web="a2cccc94-321f-4f5b-b163-18d666bedb8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USCIT xmlns="e2956c63-f612-4210-be0d-46639df12137">
      <Url xsi:nil="true"/>
      <Description xsi:nil="true"/>
    </USCIT>
    <lcf76f155ced4ddcb4097134ff3c332f xmlns="e2956c63-f612-4210-be0d-46639df12137">
      <Terms xmlns="http://schemas.microsoft.com/office/infopath/2007/PartnerControls"/>
    </lcf76f155ced4ddcb4097134ff3c332f>
    <Date xmlns="e2956c63-f612-4210-be0d-46639df12137" xsi:nil="true"/>
    <DocumentType xmlns="e2956c63-f612-4210-be0d-46639df12137" xsi:nil="true"/>
    <TaxCatchAll xmlns="50c908b1-f277-4340-90a9-4611d0b0f07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51FCDD-2641-4C1F-8F4D-99980FBC41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2956c63-f612-4210-be0d-46639df12137"/>
    <ds:schemaRef ds:uri="a2cccc94-321f-4f5b-b163-18d666bedb8e"/>
    <ds:schemaRef ds:uri="50c908b1-f277-4340-90a9-4611d0b0f07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D16B55-31F4-4B69-99D6-D3FE1C7EB57D}">
  <ds:schemaRefs>
    <ds:schemaRef ds:uri="http://purl.org/dc/terms/"/>
    <ds:schemaRef ds:uri="http://schemas.openxmlformats.org/package/2006/metadata/core-properties"/>
    <ds:schemaRef ds:uri="50c908b1-f277-4340-90a9-4611d0b0f078"/>
    <ds:schemaRef ds:uri="http://schemas.microsoft.com/office/2006/documentManagement/types"/>
    <ds:schemaRef ds:uri="http://schemas.microsoft.com/office/infopath/2007/PartnerControls"/>
    <ds:schemaRef ds:uri="http://purl.org/dc/elements/1.1/"/>
    <ds:schemaRef ds:uri="http://schemas.microsoft.com/office/2006/metadata/properties"/>
    <ds:schemaRef ds:uri="a2cccc94-321f-4f5b-b163-18d666bedb8e"/>
    <ds:schemaRef ds:uri="e2956c63-f612-4210-be0d-46639df12137"/>
    <ds:schemaRef ds:uri="http://www.w3.org/XML/1998/namespace"/>
    <ds:schemaRef ds:uri="http://purl.org/dc/dcmitype/"/>
  </ds:schemaRefs>
</ds:datastoreItem>
</file>

<file path=customXml/itemProps3.xml><?xml version="1.0" encoding="utf-8"?>
<ds:datastoreItem xmlns:ds="http://schemas.openxmlformats.org/officeDocument/2006/customXml" ds:itemID="{ED41893E-4A91-4DAD-8027-B5A1D7A06CE8}">
  <ds:schemaRefs>
    <ds:schemaRef ds:uri="http://schemas.microsoft.com/sharepoint/v3/contenttype/forms"/>
  </ds:schemaRefs>
</ds:datastoreItem>
</file>

<file path=docProps/CustomMKOP.xml><?xml version="1.0" encoding="utf-8"?>
<Properties xmlns="http://schemas.openxmlformats.org/officeDocument/2006/custom-properties" xmlns:vt="http://schemas.openxmlformats.org/officeDocument/2006/docPropsVTypes">
  <property fmtid="{D5CDD505-2E9C-101B-9397-08002B2CF9AE}" pid="2" name="MKProdID">
    <vt:lpwstr>ZMOutlook</vt:lpwstr>
  </property>
  <property fmtid="{D5CDD505-2E9C-101B-9397-08002B2CF9AE}" pid="3" name="SizeBefore">
    <vt:lpwstr>2599848</vt:lpwstr>
  </property>
  <property fmtid="{D5CDD505-2E9C-101B-9397-08002B2CF9AE}" pid="4" name="OptimizationTime">
    <vt:lpwstr>20231031_0834</vt:lpwstr>
  </property>
</Properties>
</file>

<file path=docProps/app.xml><?xml version="1.0" encoding="utf-8"?>
<Properties xmlns="http://schemas.openxmlformats.org/officeDocument/2006/extended-properties" xmlns:vt="http://schemas.openxmlformats.org/officeDocument/2006/docPropsVTypes">
  <Template>EY regular presentation 2015 v1</Template>
  <TotalTime>0</TotalTime>
  <Words>1745</Words>
  <Application>Microsoft Office PowerPoint</Application>
  <PresentationFormat>On-screen Show (4:3)</PresentationFormat>
  <Paragraphs>158</Paragraphs>
  <Slides>12</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12</vt:i4>
      </vt:variant>
    </vt:vector>
  </HeadingPairs>
  <TitlesOfParts>
    <vt:vector size="21" baseType="lpstr">
      <vt:lpstr>Arial</vt:lpstr>
      <vt:lpstr>Calibri</vt:lpstr>
      <vt:lpstr>EYInterstate</vt:lpstr>
      <vt:lpstr>EYInterstate Light</vt:lpstr>
      <vt:lpstr>Georgia</vt:lpstr>
      <vt:lpstr>Söhne</vt:lpstr>
      <vt:lpstr>EY dark background</vt:lpstr>
      <vt:lpstr>EY light background</vt:lpstr>
      <vt:lpstr>EY_widescreen_ presentation</vt:lpstr>
      <vt:lpstr>GTP Source Data</vt:lpstr>
      <vt:lpstr>Search Algorithm  and Vector Type </vt:lpstr>
      <vt:lpstr>ANN benchmark</vt:lpstr>
      <vt:lpstr>Metric and Index for Vector Search</vt:lpstr>
      <vt:lpstr>NGT </vt:lpstr>
      <vt:lpstr>Vector DB Selection  (Milvus)</vt:lpstr>
      <vt:lpstr>Popular Embedding for Vector Search</vt:lpstr>
      <vt:lpstr>Define collection and field schema</vt:lpstr>
      <vt:lpstr>Define collection and field schema Example</vt:lpstr>
      <vt:lpstr>Inserting to multiple collections Example </vt:lpstr>
      <vt:lpstr>Example for LangChain upload, chunk, embedded and insert</vt:lpstr>
      <vt:lpstr>Data Ingestion Pipeline  (Exploring only)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2016-12-19T11:32:50Z</dcterms:created>
  <dcterms:modified xsi:type="dcterms:W3CDTF">2023-10-31T12:29:04Z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ppReportDate">
    <vt:lpwstr/>
  </property>
  <property fmtid="{D5CDD505-2E9C-101B-9397-08002B2CF9AE}" pid="3" name="WppReportVersion">
    <vt:lpwstr>Version 1.0</vt:lpwstr>
  </property>
  <property fmtid="{D5CDD505-2E9C-101B-9397-08002B2CF9AE}" pid="4" name="WppReportDraft">
    <vt:lpwstr>(Draft)</vt:lpwstr>
  </property>
  <property fmtid="{D5CDD505-2E9C-101B-9397-08002B2CF9AE}" pid="5" name="WppReportCurrencySymbol">
    <vt:lpwstr>$</vt:lpwstr>
  </property>
  <property fmtid="{D5CDD505-2E9C-101B-9397-08002B2CF9AE}" pid="6" name="WppReportDashboardTitleText">
    <vt:lpwstr>Dashboard</vt:lpwstr>
  </property>
  <property fmtid="{D5CDD505-2E9C-101B-9397-08002B2CF9AE}" pid="7" name="WppReportShortPageNumberFormat">
    <vt:lpwstr>Page &lt;#&gt;</vt:lpwstr>
  </property>
  <property fmtid="{D5CDD505-2E9C-101B-9397-08002B2CF9AE}" pid="8" name="WppReportLongPageNumberFormat">
    <vt:lpwstr>Page &lt;#&gt; of &lt;PageCount&gt;</vt:lpwstr>
  </property>
  <property fmtid="{D5CDD505-2E9C-101B-9397-08002B2CF9AE}" pid="9" name="WppReportTocTitleText">
    <vt:lpwstr>Table of contents</vt:lpwstr>
  </property>
  <property fmtid="{D5CDD505-2E9C-101B-9397-08002B2CF9AE}" pid="10" name="WppReportIsTocUpdateRecommended">
    <vt:bool>true</vt:bool>
  </property>
  <property fmtid="{D5CDD505-2E9C-101B-9397-08002B2CF9AE}" pid="11" name="WppReportPropertiesLastWrittenToDocument">
    <vt:filetime>2021-06-21T22:07:35Z</vt:filetime>
  </property>
  <property fmtid="{D5CDD505-2E9C-101B-9397-08002B2CF9AE}" pid="12" name="ContentTypeId">
    <vt:lpwstr>0x0101005B2B4F7C588709499940D1D7EA4ACCE1</vt:lpwstr>
  </property>
  <property fmtid="{D5CDD505-2E9C-101B-9397-08002B2CF9AE}" pid="13" name="MediaServiceImageTags">
    <vt:lpwstr/>
  </property>
</Properties>
</file>