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78" r:id="rId6"/>
    <p:sldId id="258" r:id="rId7"/>
    <p:sldId id="280" r:id="rId8"/>
    <p:sldId id="281" r:id="rId9"/>
    <p:sldId id="282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440FC-9E3A-4E8B-A203-D0A7379F4526}" v="17" dt="2023-07-12T10:21:47.328"/>
    <p1510:client id="{8D4CA24C-92A6-4B17-8994-9ABE24A0638C}" v="214" dt="2023-07-12T09:54:03.134"/>
    <p1510:client id="{92FA339E-D430-49AD-AE29-D89F980E4061}" v="140" dt="2023-07-12T10:12:18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3216" autoAdjust="0"/>
  </p:normalViewPr>
  <p:slideViewPr>
    <p:cSldViewPr snapToGrid="0">
      <p:cViewPr>
        <p:scale>
          <a:sx n="100" d="100"/>
          <a:sy n="100" d="100"/>
        </p:scale>
        <p:origin x="58" y="-950"/>
      </p:cViewPr>
      <p:guideLst>
        <p:guide pos="57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7FD71-DE7D-47EA-BD5F-935596C85A92}" type="datetimeFigureOut">
              <a:rPr lang="en-US" smtClean="0"/>
              <a:t>7/12/2023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89DD0-1E8D-4B61-ADE9-B87318B81B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3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89DD0-1E8D-4B61-ADE9-B87318B81B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3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724" y="411480"/>
            <a:ext cx="11274552" cy="603504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8724" y="3236493"/>
            <a:ext cx="5149596" cy="1448385"/>
          </a:xfrm>
          <a:solidFill>
            <a:schemeClr val="bg1">
              <a:alpha val="80000"/>
            </a:schemeClr>
          </a:solidFill>
        </p:spPr>
        <p:txBody>
          <a:bodyPr lIns="502920" bIns="137160" anchor="b">
            <a:normAutofit/>
          </a:bodyPr>
          <a:lstStyle>
            <a:lvl1pPr algn="l"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84879"/>
            <a:ext cx="5149596" cy="524794"/>
          </a:xfrm>
          <a:solidFill>
            <a:schemeClr val="bg1">
              <a:alpha val="80000"/>
            </a:schemeClr>
          </a:solidFill>
        </p:spPr>
        <p:txBody>
          <a:bodyPr lIns="502920">
            <a:normAutofit/>
          </a:bodyPr>
          <a:lstStyle>
            <a:lvl1pPr marL="0" indent="0" algn="l"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4300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6B483-82E1-4413-838C-27BAC184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486C5-22E8-475A-A424-8D493B6E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3D01-DAD2-4B28-BB2C-9FD028B0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776643-6C33-46CD-A918-AB0CEA571F00}"/>
              </a:ext>
            </a:extLst>
          </p:cNvPr>
          <p:cNvSpPr/>
          <p:nvPr userDrawn="1"/>
        </p:nvSpPr>
        <p:spPr>
          <a:xfrm>
            <a:off x="6086475" y="1682496"/>
            <a:ext cx="5638800" cy="4572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6E62D2-A055-4712-92CC-4B02419D51FB}"/>
              </a:ext>
            </a:extLst>
          </p:cNvPr>
          <p:cNvSpPr/>
          <p:nvPr userDrawn="1"/>
        </p:nvSpPr>
        <p:spPr>
          <a:xfrm>
            <a:off x="457200" y="1681163"/>
            <a:ext cx="5638800" cy="457200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89640" y="1844259"/>
            <a:ext cx="36576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9640" y="2668171"/>
            <a:ext cx="36576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0133" y="1808163"/>
            <a:ext cx="4703841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0134" y="2632075"/>
            <a:ext cx="36576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40682-7091-4427-B158-074D4A47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4C89FBE-3029-4F92-8308-F830BB14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58712" y="1681163"/>
            <a:ext cx="3749040" cy="457200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A4C88-FF32-4096-9EA9-EC22D3682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11097" y="1682496"/>
            <a:ext cx="3749040" cy="4572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37559B-132E-4A6E-ADBE-41DB38EC8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76" y="1681163"/>
            <a:ext cx="3749040" cy="45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966913"/>
            <a:ext cx="2971800" cy="823912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90825"/>
            <a:ext cx="2971800" cy="3248025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/>
            </a:lvl1pPr>
            <a:lvl2pPr>
              <a:lnSpc>
                <a:spcPts val="2000"/>
              </a:lnSpc>
              <a:defRPr sz="1400"/>
            </a:lvl2pPr>
            <a:lvl3pPr>
              <a:lnSpc>
                <a:spcPts val="2000"/>
              </a:lnSpc>
              <a:defRPr sz="1400"/>
            </a:lvl3pPr>
            <a:lvl4pPr>
              <a:lnSpc>
                <a:spcPts val="2000"/>
              </a:lnSpc>
              <a:defRPr sz="1400"/>
            </a:lvl4pPr>
            <a:lvl5pPr>
              <a:lnSpc>
                <a:spcPts val="2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10188" y="1966913"/>
            <a:ext cx="2971800" cy="823912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188" y="2790825"/>
            <a:ext cx="2971800" cy="324612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/>
            </a:lvl1pPr>
            <a:lvl2pPr>
              <a:lnSpc>
                <a:spcPts val="2000"/>
              </a:lnSpc>
              <a:defRPr sz="1400"/>
            </a:lvl2pPr>
            <a:lvl3pPr>
              <a:lnSpc>
                <a:spcPts val="2000"/>
              </a:lnSpc>
              <a:defRPr sz="1400"/>
            </a:lvl3pPr>
            <a:lvl4pPr>
              <a:lnSpc>
                <a:spcPts val="2000"/>
              </a:lnSpc>
              <a:defRPr sz="1400"/>
            </a:lvl4pPr>
            <a:lvl5pPr>
              <a:lnSpc>
                <a:spcPts val="2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F7BCB16-19B7-48F6-94CD-563F439887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0134" y="1976438"/>
            <a:ext cx="2971800" cy="823912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FBB2F8D-6092-468C-BA48-836286C6B7E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0134" y="2800350"/>
            <a:ext cx="2971800" cy="324612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/>
            </a:lvl1pPr>
            <a:lvl2pPr>
              <a:lnSpc>
                <a:spcPts val="2000"/>
              </a:lnSpc>
              <a:defRPr sz="1400"/>
            </a:lvl2pPr>
            <a:lvl3pPr>
              <a:lnSpc>
                <a:spcPts val="2000"/>
              </a:lnSpc>
              <a:defRPr sz="1400"/>
            </a:lvl3pPr>
            <a:lvl4pPr>
              <a:lnSpc>
                <a:spcPts val="2000"/>
              </a:lnSpc>
              <a:defRPr sz="1400"/>
            </a:lvl4pPr>
            <a:lvl5pPr>
              <a:lnSpc>
                <a:spcPts val="2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40682-7091-4427-B158-074D4A47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63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E5633F8-C03D-4CEE-BEDD-1B6648554C0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628" y="685800"/>
            <a:ext cx="3200400" cy="54864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4DC27-A467-4265-AAB1-754D3F86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850230"/>
            <a:ext cx="5009147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9CC7B6-D9ED-464B-8206-98055EB53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90788"/>
            <a:ext cx="4572000" cy="353695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 spc="30" baseline="0"/>
            </a:lvl1pPr>
            <a:lvl2pPr marL="457200" indent="0">
              <a:lnSpc>
                <a:spcPts val="2400"/>
              </a:lnSpc>
              <a:buNone/>
              <a:defRPr sz="1400" spc="30" baseline="0"/>
            </a:lvl2pPr>
            <a:lvl3pPr marL="914400" indent="0">
              <a:lnSpc>
                <a:spcPts val="2400"/>
              </a:lnSpc>
              <a:buNone/>
              <a:defRPr sz="1400" spc="30" baseline="0"/>
            </a:lvl3pPr>
            <a:lvl4pPr marL="1371600" indent="0">
              <a:lnSpc>
                <a:spcPts val="2400"/>
              </a:lnSpc>
              <a:buNone/>
              <a:defRPr sz="1400" spc="30" baseline="0"/>
            </a:lvl4pPr>
            <a:lvl5pPr marL="1828800" indent="0">
              <a:lnSpc>
                <a:spcPts val="2400"/>
              </a:lnSpc>
              <a:buNone/>
              <a:defRPr sz="1400" spc="3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743C040-0A81-4A38-879D-07BBD18423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81800" y="2492375"/>
            <a:ext cx="2286000" cy="25146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DD4A8-3B48-439C-B601-8D04B871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761136" y="5210984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6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724" y="411480"/>
            <a:ext cx="11274552" cy="5870448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1" y="3490624"/>
            <a:ext cx="4571999" cy="1235382"/>
          </a:xfrm>
          <a:solidFill>
            <a:schemeClr val="bg1">
              <a:alpha val="80000"/>
            </a:schemeClr>
          </a:solidFill>
        </p:spPr>
        <p:txBody>
          <a:bodyPr lIns="457200" bIns="137160" anchor="b">
            <a:normAutofit/>
          </a:bodyPr>
          <a:lstStyle>
            <a:lvl1pPr algn="l">
              <a:defRPr sz="3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4726007"/>
            <a:ext cx="4571999" cy="1314432"/>
          </a:xfrm>
          <a:solidFill>
            <a:schemeClr val="bg1">
              <a:alpha val="80000"/>
            </a:schemeClr>
          </a:solidFill>
        </p:spPr>
        <p:txBody>
          <a:bodyPr lIns="502920" rIns="2103120">
            <a:normAutofit/>
          </a:bodyPr>
          <a:lstStyle>
            <a:lvl1pPr marL="0" indent="0" algn="l">
              <a:buNone/>
              <a:defRPr sz="1400" spc="4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C7B35-BCD3-4E41-916B-68490D92D9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3212D-BCAC-4F13-92C1-13A3004266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73FEF-4AED-4E29-A73E-9166ADC8D5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7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56C8C1-E81C-436D-A310-A71CAAE33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6500" y="946404"/>
            <a:ext cx="5486400" cy="4965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103120"/>
            <a:ext cx="3848101" cy="1325563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8B1CE2-91FA-4E2B-8543-3B0F79B480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7421" y="1600200"/>
            <a:ext cx="2743199" cy="36576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F7B6DF9-E76A-44ED-B84C-1391CD5D55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2614" y="1893262"/>
            <a:ext cx="2743200" cy="3071477"/>
          </a:xfrm>
        </p:spPr>
        <p:txBody>
          <a:bodyPr anchor="ctr" anchorCtr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ECB9306-A7FD-4B22-8E8A-E0B8D7862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624728" y="3747150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8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2583" y="2102720"/>
            <a:ext cx="5422217" cy="1325563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8B1CE2-91FA-4E2B-8543-3B0F79B480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1143000"/>
            <a:ext cx="5486400" cy="45720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C2C3F7-8611-4C35-8251-0FD61D72D6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0" y="3500407"/>
            <a:ext cx="4572000" cy="1888373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5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" y="-2"/>
            <a:ext cx="12188952" cy="45720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667250"/>
            <a:ext cx="9144000" cy="1212182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71507"/>
            <a:ext cx="9144000" cy="524794"/>
          </a:xfrm>
        </p:spPr>
        <p:txBody>
          <a:bodyPr>
            <a:normAutofit/>
          </a:bodyPr>
          <a:lstStyle>
            <a:lvl1pPr marL="0" indent="0" algn="ctr"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936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842BA18D-167B-42CD-8DD5-844A2087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19A9BF1-35FD-4BDE-9C59-E08CB7A7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02A2A47-BED9-43DF-8914-AD1EB274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0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DFBA353-19B1-4A04-A7EE-345F93C189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32491" y="946404"/>
            <a:ext cx="5486400" cy="4965192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4857A-B6DC-4F0A-AD6B-243F6C085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9" y="2386584"/>
            <a:ext cx="4315968" cy="2084832"/>
          </a:xfrm>
        </p:spPr>
        <p:txBody>
          <a:bodyPr anchor="t">
            <a:normAutofit/>
          </a:bodyPr>
          <a:lstStyle>
            <a:lvl1pPr>
              <a:defRPr sz="3400" spc="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8717D35-8E1B-4C94-BA72-91D4DCA657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471416"/>
            <a:ext cx="3584448" cy="63767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spc="100" baseline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F15B60AE-D6AB-472C-8342-2A3EB53493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208" y="1600200"/>
            <a:ext cx="2286000" cy="36576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B5B262-532A-4EE4-98E7-0EB6A8C56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27251" y="114592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B0F91E1-53D9-4A2A-923E-0CB775518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2F6A179B-CBDB-414D-B2F8-E1FEE9B831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9000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A822EC-853A-46EC-8775-F8B48F2A81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77000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A0D329B-CAB8-4E3A-BA03-C17A79790B6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52808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5F9E280-35B2-41C7-8D2D-C1FF69DE2C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376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72F581-8AEF-4CFC-B0F3-79A2530C93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9376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FA5D559-B67C-4F57-BC90-E982E66ADA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51175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932B527-4126-40FF-8117-412DC7BD81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51174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84B520F-D618-4828-AA40-CCCA0AF896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9176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39A9C8DE-6F8B-405D-A604-845E81998F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9175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B0C4D8C-1454-41F3-934E-A2BA603449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74985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5707A1B-C9F6-4ABB-A6CE-D2901CE947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74984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4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B0F91E1-53D9-4A2A-923E-0CB775518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7256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2F6A179B-CBDB-414D-B2F8-E1FEE9B831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9000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A822EC-853A-46EC-8775-F8B48F2A81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77000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A0D329B-CAB8-4E3A-BA03-C17A79790B6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40776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5F9E280-35B2-41C7-8D2D-C1FF69DE2C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977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72F581-8AEF-4CFC-B0F3-79A2530C93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9976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FA5D559-B67C-4F57-BC90-E982E66ADA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31719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932B527-4126-40FF-8117-412DC7BD81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1718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84B520F-D618-4828-AA40-CCCA0AF896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9720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39A9C8DE-6F8B-405D-A604-845E81998F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9719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B0C4D8C-1454-41F3-934E-A2BA603449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43497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5707A1B-C9F6-4ABB-A6CE-D2901CE947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43496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Picture Placeholder 6">
            <a:extLst>
              <a:ext uri="{FF2B5EF4-FFF2-40B4-BE49-F238E27FC236}">
                <a16:creationId xmlns:a16="http://schemas.microsoft.com/office/drawing/2014/main" id="{3896D737-6139-4405-A7F2-E08C421815D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97304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721A36A5-FCF3-4EE8-B5F2-41805C3F6A6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449048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1630D673-CB21-40A3-A7BE-C996B20D681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497048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0C83EF20-1DF8-43B4-B982-A382FF884E2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460824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0" name="Text Placeholder 12">
            <a:extLst>
              <a:ext uri="{FF2B5EF4-FFF2-40B4-BE49-F238E27FC236}">
                <a16:creationId xmlns:a16="http://schemas.microsoft.com/office/drawing/2014/main" id="{1FD09C98-5809-41AD-B215-493A3D741A2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25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9E3214F0-FC83-402F-BAC5-ED482753277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0024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Text Placeholder 12">
            <a:extLst>
              <a:ext uri="{FF2B5EF4-FFF2-40B4-BE49-F238E27FC236}">
                <a16:creationId xmlns:a16="http://schemas.microsoft.com/office/drawing/2014/main" id="{39B0FB7F-A1FC-40D1-ACFC-C3C966F9BCA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1767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15EB3CBA-DD9B-449B-9B72-19178017713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51766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BA47B66D-8891-4AE7-98BE-3CFE9CDB57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9768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29AE99A-6054-4B2F-B99D-FE4F682613D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99767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6" name="Text Placeholder 12">
            <a:extLst>
              <a:ext uri="{FF2B5EF4-FFF2-40B4-BE49-F238E27FC236}">
                <a16:creationId xmlns:a16="http://schemas.microsoft.com/office/drawing/2014/main" id="{D1F32591-7BBD-4006-AEA0-29F43CDADCE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63545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7BC780CD-8E77-4D0E-A436-DCB2AA0C15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63544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2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8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62B82C-34E9-4F3B-9B0F-A3207161C41E}"/>
              </a:ext>
            </a:extLst>
          </p:cNvPr>
          <p:cNvSpPr/>
          <p:nvPr userDrawn="1"/>
        </p:nvSpPr>
        <p:spPr>
          <a:xfrm>
            <a:off x="10820400" y="813816"/>
            <a:ext cx="13716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70" r:id="rId4"/>
    <p:sldLayoutId id="2147483672" r:id="rId5"/>
    <p:sldLayoutId id="2147483654" r:id="rId6"/>
    <p:sldLayoutId id="2147483658" r:id="rId7"/>
    <p:sldLayoutId id="2147483660" r:id="rId8"/>
    <p:sldLayoutId id="2147483671" r:id="rId9"/>
    <p:sldLayoutId id="2147483650" r:id="rId10"/>
    <p:sldLayoutId id="2147483667" r:id="rId11"/>
    <p:sldLayoutId id="2147483668" r:id="rId12"/>
    <p:sldLayoutId id="2147483662" r:id="rId13"/>
    <p:sldLayoutId id="2147483669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3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392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lose up of frosty pine leaves&#10;">
            <a:extLst>
              <a:ext uri="{FF2B5EF4-FFF2-40B4-BE49-F238E27FC236}">
                <a16:creationId xmlns:a16="http://schemas.microsoft.com/office/drawing/2014/main" id="{E700099C-08E5-415B-A866-CD9A073DCD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11480"/>
            <a:ext cx="11274552" cy="60350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36493"/>
            <a:ext cx="5149596" cy="1448385"/>
          </a:xfrm>
        </p:spPr>
        <p:txBody>
          <a:bodyPr>
            <a:normAutofit/>
          </a:bodyPr>
          <a:lstStyle/>
          <a:p>
            <a:r>
              <a:rPr lang="en-US" dirty="0"/>
              <a:t>WEATHER APP USING FLASK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103120"/>
            <a:ext cx="3848101" cy="1325563"/>
          </a:xfrm>
        </p:spPr>
        <p:txBody>
          <a:bodyPr/>
          <a:lstStyle/>
          <a:p>
            <a:r>
              <a:rPr lang="en-US" dirty="0"/>
              <a:t>PROJECT GOALS:</a:t>
            </a:r>
          </a:p>
        </p:txBody>
      </p:sp>
      <p:pic>
        <p:nvPicPr>
          <p:cNvPr id="11" name="Picture Placeholder 10" descr="A snowy field with snow covered trees and blue skies">
            <a:extLst>
              <a:ext uri="{FF2B5EF4-FFF2-40B4-BE49-F238E27FC236}">
                <a16:creationId xmlns:a16="http://schemas.microsoft.com/office/drawing/2014/main" id="{5605CAF4-87E0-4A20-9AC1-E42F5D70BF4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7421" y="1600200"/>
            <a:ext cx="2743199" cy="3657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21450-3024-4103-98AE-6D80CECEDA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2614" y="1461942"/>
            <a:ext cx="2743200" cy="3502797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>
              <a:buFont typeface="Arial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Provide real-time weather information to users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>
              <a:buFont typeface="Arial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Allow users to search for weather data for specific locations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>
              <a:buFont typeface="Wingdings"/>
              <a:buChar char="§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Display weather forecasts, current conditions, and additional details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 marL="0" indent="0">
              <a:buNone/>
            </a:pPr>
            <a:endParaRPr lang="en-US" dirty="0">
              <a:ea typeface="Source Sans Pro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B36A-F473-4B86-BCEF-98BF329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583" y="535588"/>
            <a:ext cx="5422217" cy="106677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Technologies Used: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Placeholder 5" descr="A snowy landscape with trees and a fence&#10;">
            <a:extLst>
              <a:ext uri="{FF2B5EF4-FFF2-40B4-BE49-F238E27FC236}">
                <a16:creationId xmlns:a16="http://schemas.microsoft.com/office/drawing/2014/main" id="{60E2ED43-72AE-4B30-8CFC-A82B1ABBF5F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143000"/>
            <a:ext cx="5486400" cy="4572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0" y="2120181"/>
            <a:ext cx="4572000" cy="326859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Flask: Web framework for building the app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Open Weather Map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API: Retrieves weather data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HTML and CSS: Front-end design and styling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Python: Backend logic and data processing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endParaRPr lang="en-US" dirty="0">
              <a:ea typeface="Source Sans Pro Ligh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442E0-152B-4ACA-99D7-D70468E5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1630D-CC24-443B-B8F7-86EFA657E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5224340" y="1786425"/>
            <a:ext cx="152400" cy="1466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5" descr="A snowy landscape with trees and a fence&#10;">
            <a:extLst>
              <a:ext uri="{FF2B5EF4-FFF2-40B4-BE49-F238E27FC236}">
                <a16:creationId xmlns:a16="http://schemas.microsoft.com/office/drawing/2014/main" id="{2DEAF106-D012-6B63-A3A1-F33938F8E0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7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CF0D9-FC02-0DD5-609A-ADA38D1E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686" y="365125"/>
            <a:ext cx="4886113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App Structure: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3A70A-C7FA-C7C4-A635-0F8BBCF7B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Main components of the app: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Flask routes and views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Templates for rendering HTML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Static files for CSS and images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ea typeface="Source Sans Pro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180B3-7B2F-C8A0-44BE-4C1AA966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8594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05CD3-F8B9-28B3-4105-030451DB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OUTPUT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Placeholder 5" descr="A snowy landscape with trees and a fence&#10;">
            <a:extLst>
              <a:ext uri="{FF2B5EF4-FFF2-40B4-BE49-F238E27FC236}">
                <a16:creationId xmlns:a16="http://schemas.microsoft.com/office/drawing/2014/main" id="{7A422A44-EF07-9CBD-48F4-B9F3497ABA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14" b="-2"/>
          <a:stretch/>
        </p:blipFill>
        <p:spPr>
          <a:xfrm>
            <a:off x="7412429" y="2727729"/>
            <a:ext cx="477957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solidFill>
            <a:schemeClr val="accent1"/>
          </a:solidFill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97BA6-4052-8BE9-7284-408B8BEA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3C41-241F-212B-AC3C-C1122215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11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81FE8E6-34D1-CCD3-3A5F-BBBE6C187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1335137"/>
            <a:ext cx="7847162" cy="528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4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5710-CB3B-5FED-7504-B70CAD0C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schemeClr val="tx1">
                    <a:alpha val="60000"/>
                  </a:schemeClr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1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F50B4-AA60-9F44-B448-074CC1AF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 sz="1200" dirty="0">
                <a:solidFill>
                  <a:schemeClr val="tx1">
                    <a:alpha val="6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sz="1200" dirty="0">
              <a:solidFill>
                <a:schemeClr val="tx1">
                  <a:alpha val="6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23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F907F58-48E1-A779-8F87-63C053C6D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630645"/>
            <a:ext cx="12030972" cy="599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0230"/>
            <a:ext cx="5009147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90788"/>
            <a:ext cx="4572000" cy="35369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This presentation has shown how to create a simple weather app using Flask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The code for the app is available on GitHub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You can use this app as a starting point to create your own weather app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ea typeface="Source Sans Pro Light"/>
            </a:endParaRPr>
          </a:p>
        </p:txBody>
      </p:sp>
      <p:pic>
        <p:nvPicPr>
          <p:cNvPr id="9" name="Picture Placeholder 8" descr="Close up of frosty covered pine needles&#10;&#10;">
            <a:extLst>
              <a:ext uri="{FF2B5EF4-FFF2-40B4-BE49-F238E27FC236}">
                <a16:creationId xmlns:a16="http://schemas.microsoft.com/office/drawing/2014/main" id="{CA93B263-80B8-4F32-B69B-548E670DBC4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2628" y="685800"/>
            <a:ext cx="3200400" cy="5486400"/>
          </a:xfrm>
        </p:spPr>
      </p:pic>
      <p:pic>
        <p:nvPicPr>
          <p:cNvPr id="11" name="Picture Placeholder 10" descr="A small bird on a snow covered branch">
            <a:extLst>
              <a:ext uri="{FF2B5EF4-FFF2-40B4-BE49-F238E27FC236}">
                <a16:creationId xmlns:a16="http://schemas.microsoft.com/office/drawing/2014/main" id="{CE646606-940F-4C41-BC56-6A295533E9C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800" y="2492375"/>
            <a:ext cx="2286000" cy="25146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1E52-FFC6-40C5-B370-26EA23A5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top view of snow covered pine trees&#10;">
            <a:extLst>
              <a:ext uri="{FF2B5EF4-FFF2-40B4-BE49-F238E27FC236}">
                <a16:creationId xmlns:a16="http://schemas.microsoft.com/office/drawing/2014/main" id="{51C7B78B-F743-4CBD-8A4C-876D0085630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/>
        </p:blipFill>
        <p:spPr>
          <a:xfrm>
            <a:off x="458724" y="411480"/>
            <a:ext cx="11274552" cy="5870448"/>
          </a:xfr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B4A6BAED-EBE6-4796-91D1-762EB5936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1909115"/>
            <a:ext cx="4571999" cy="1134741"/>
          </a:xfrm>
        </p:spPr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432046"/>
            <a:ext cx="4571999" cy="2608393"/>
          </a:xfrm>
        </p:spPr>
        <p:txBody>
          <a:bodyPr vert="horz" lIns="502920" tIns="45720" rIns="210312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Light"/>
              </a:rPr>
              <a:t>Aarthi Mahalakshmi V</a:t>
            </a:r>
            <a:endParaRPr lang="en-US"/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Light"/>
              </a:rPr>
              <a:t>Charu Bala</a:t>
            </a: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Light"/>
              </a:rPr>
              <a:t>Deepika D</a:t>
            </a: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Light"/>
              </a:rPr>
              <a:t>Divya Vaishnavi V</a:t>
            </a:r>
          </a:p>
          <a:p>
            <a:pPr marL="285750" indent="-285750">
              <a:buChar char="•"/>
            </a:pP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  <a:ea typeface="Source Sans Pro Light"/>
              </a:rPr>
              <a:t>Fariya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Light"/>
              </a:rPr>
              <a:t> </a:t>
            </a:r>
            <a:r>
              <a:rPr lang="en-US" sz="1600" err="1">
                <a:solidFill>
                  <a:schemeClr val="tx1">
                    <a:lumMod val="95000"/>
                    <a:lumOff val="5000"/>
                  </a:schemeClr>
                </a:solidFill>
                <a:ea typeface="Source Sans Pro Light"/>
              </a:rPr>
              <a:t>Rahmath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 marL="285750" indent="-285750">
              <a:buChar char="•"/>
            </a:pPr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ea typeface="Source Sans Pro Light"/>
              </a:rPr>
              <a:t>Gayathri Devy 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ea typeface="Source Sans Pro Light"/>
            </a:endParaRPr>
          </a:p>
          <a:p>
            <a:pPr marL="285750" indent="-285750"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 Light"/>
              </a:rPr>
              <a:t>Gayathri R</a:t>
            </a:r>
          </a:p>
          <a:p>
            <a:endParaRPr lang="en-US" sz="1600" dirty="0">
              <a:ea typeface="Source Sans Pro Ligh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A013C-58D4-443C-8EA6-4B648A14ED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4EEF2"/>
      </a:accent1>
      <a:accent2>
        <a:srgbClr val="9CD3D9"/>
      </a:accent2>
      <a:accent3>
        <a:srgbClr val="387373"/>
      </a:accent3>
      <a:accent4>
        <a:srgbClr val="022E40"/>
      </a:accent4>
      <a:accent5>
        <a:srgbClr val="F2E4C9"/>
      </a:accent5>
      <a:accent6>
        <a:srgbClr val="FFFFF5"/>
      </a:accent6>
      <a:hlink>
        <a:srgbClr val="0563C1"/>
      </a:hlink>
      <a:folHlink>
        <a:srgbClr val="954F72"/>
      </a:folHlink>
    </a:clrScheme>
    <a:fontScheme name="Custom 114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7481B2-61F1-4998-A5FC-37E947E1DE7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11D1A41-01F0-4C5C-80FC-D7734A9F3A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CDCD41-C0EE-49F0-80CC-0DC855F8F0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TM44613219</Template>
  <TotalTime>0</TotalTime>
  <Words>421</Words>
  <Application>Microsoft Office PowerPoint</Application>
  <PresentationFormat>Widescreen</PresentationFormat>
  <Paragraphs>137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WEATHER APP USING FLASK</vt:lpstr>
      <vt:lpstr>PROJECT GOALS:</vt:lpstr>
      <vt:lpstr>Technologies Used:</vt:lpstr>
      <vt:lpstr>App Structure:</vt:lpstr>
      <vt:lpstr>OUTPUT:</vt:lpstr>
      <vt:lpstr>PowerPoint Presentation</vt:lpstr>
      <vt:lpstr>CONCLUSION</vt:lpstr>
      <vt:lpstr>PRESENTED BY: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/>
  <cp:lastModifiedBy/>
  <cp:revision>152</cp:revision>
  <dcterms:created xsi:type="dcterms:W3CDTF">2023-07-12T09:26:38Z</dcterms:created>
  <dcterms:modified xsi:type="dcterms:W3CDTF">2023-07-12T10:22:02Z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