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46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772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0bbf765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0bbf765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21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0bbf765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0bbf765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7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0bbf765e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0bbf765e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78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0bbf765e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0bbf765e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1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0bbf765e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0bbf765e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41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0bbf765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0bbf765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00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0bbf765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0bbf765e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3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0bbf765e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0bbf765e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75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0bbf765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0bbf765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83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0bbf765e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0bbf765e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6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0bbf765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0bbf765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06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0bbf765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0bbf765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49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0bbf765e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0bbf765e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68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0bbf765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0bbf765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29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.com.p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cikit-learn.org/stabl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om.p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990"/>
              <a:buFont typeface="Century Gothic"/>
              <a:buNone/>
            </a:pPr>
            <a:r>
              <a:rPr lang="en" sz="3259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and Predicting Covid-19 Confirmed Cases in Pakistan</a:t>
            </a:r>
            <a:endParaRPr sz="272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48"/>
            <a:ext cx="8123100" cy="17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Farjad Suhail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9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and Predicting Covid-19 Confirmed Cases in Pakistan</a:t>
            </a:r>
            <a:endParaRPr sz="272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and Naive Bayes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 Predictive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the parameters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Split the data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data 70 percent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data is 30 percent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9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and Predicting Covid-19 Confirmed Cases in Pakistan</a:t>
            </a:r>
            <a:endParaRPr sz="272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Positive cases in upcoming 10 days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10 days how many people will be infected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Ratio of people infected by the virus in Punjab and KPK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Results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50" y="1179525"/>
            <a:ext cx="86738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Results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62" y="1198563"/>
            <a:ext cx="86738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9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and Predicting Covid-19 Confirmed Cases in Pakistan</a:t>
            </a:r>
            <a:endParaRPr sz="272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https://www.opendata.com.pk/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</a:t>
            </a:r>
            <a:endParaRPr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known case identified in China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virus  spread worldwide affecting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Economy, Businesses and Education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Pakistan third wave has been deadlier than the previous two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we decided to do our project on predicting the cases in the upcoming 10 days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Contagious disease causes by respiratory syndrome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Goal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368"/>
              <a:buFont typeface="Arial"/>
              <a:buNone/>
            </a:pPr>
            <a:r>
              <a:rPr lang="en" sz="3259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and Predicting Covid-19 Confirmed Cases in Pakistan</a:t>
            </a:r>
            <a:endParaRPr sz="272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current trends in each province of Pakistan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 the infection rate and transmission rate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Forecast data to make better decisions in order to curtail the spread of virus.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Data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9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and Predicting Covid-19 Confirmed Cases in Pakistan</a:t>
            </a:r>
            <a:endParaRPr sz="272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</a:t>
            </a:r>
            <a:r>
              <a:rPr lang="en" sz="1650" u="sng">
                <a:latin typeface="Arial"/>
                <a:ea typeface="Arial"/>
                <a:cs typeface="Arial"/>
                <a:sym typeface="Arial"/>
                <a:hlinkClick r:id="rId3"/>
              </a:rPr>
              <a:t>https://opendata.com.pk/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Provinces of Pakistan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had the relevant data we required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Active Case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Deaths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Tests Conducted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People of contracted the virus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People Recovered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Positive Cases in last 24 hours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9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and Predicting Covid-19 Confirmed Cases in Pakistan</a:t>
            </a:r>
            <a:endParaRPr sz="272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was loaded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Removed unwanted columns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Removed Duplicate rows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Replaced empty values with 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Created new variables for further computation for data exploration and modeling.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After Preparation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25" y="916550"/>
            <a:ext cx="8520601" cy="40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9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and Predicting Covid-19 Confirmed Cases in Pakistan</a:t>
            </a:r>
            <a:endParaRPr sz="272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939500" y="752050"/>
            <a:ext cx="3837000" cy="4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Graphs to see trends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Trends for positive cases, suspected new cases and deaths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Visualized the impacts of trends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Gave us a useful insight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Infection rate and spread of virus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Results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5" y="1221800"/>
            <a:ext cx="8464275" cy="32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Results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00" y="1088350"/>
            <a:ext cx="8069200" cy="35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Proxima Nova</vt:lpstr>
      <vt:lpstr>Spearmint</vt:lpstr>
      <vt:lpstr>Analyzing and Predicting Covid-19 Confirmed Cases in Pakistan</vt:lpstr>
      <vt:lpstr>Covid-19 </vt:lpstr>
      <vt:lpstr>Research Goal</vt:lpstr>
      <vt:lpstr>Retrieving Data</vt:lpstr>
      <vt:lpstr>Data Preparation</vt:lpstr>
      <vt:lpstr>Data After Preparation</vt:lpstr>
      <vt:lpstr>Data Exploration</vt:lpstr>
      <vt:lpstr>Data Exploration Results</vt:lpstr>
      <vt:lpstr>Data Exploration Results</vt:lpstr>
      <vt:lpstr>Data Modelling</vt:lpstr>
      <vt:lpstr>Model Output</vt:lpstr>
      <vt:lpstr>Data Modeling Results</vt:lpstr>
      <vt:lpstr>Data Modeling Results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Predicting Covid-19 Confirmed Cases in Pakistan</dc:title>
  <cp:lastModifiedBy>dell</cp:lastModifiedBy>
  <cp:revision>1</cp:revision>
  <dcterms:modified xsi:type="dcterms:W3CDTF">2021-06-14T18:22:34Z</dcterms:modified>
</cp:coreProperties>
</file>