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FD06-13C8-4FFA-87FB-FDCCAF2F564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0713-AF53-4F4F-BC8E-FE18999F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0713-AF53-4F4F-BC8E-FE18999FA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DFF10D6-395C-4901-ACC7-D4776F98564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4A97E0-7C3D-4426-AE2B-7AF75BB83FB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begum8766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0"/>
            <a:ext cx="7239000" cy="1295400"/>
          </a:xfrm>
        </p:spPr>
        <p:txBody>
          <a:bodyPr>
            <a:normAutofit/>
          </a:bodyPr>
          <a:lstStyle/>
          <a:p>
            <a:r>
              <a:rPr lang="en-US" sz="6600" b="1" i="1" dirty="0" smtClean="0">
                <a:solidFill>
                  <a:schemeClr val="accent2">
                    <a:lumMod val="75000"/>
                  </a:schemeClr>
                </a:solidFill>
              </a:rPr>
              <a:t>Curriculum </a:t>
            </a:r>
            <a:r>
              <a:rPr lang="en-US" sz="6600" b="1" i="1" dirty="0" smtClean="0">
                <a:solidFill>
                  <a:schemeClr val="accent2">
                    <a:lumMod val="75000"/>
                  </a:schemeClr>
                </a:solidFill>
              </a:rPr>
              <a:t>Vitae</a:t>
            </a:r>
            <a:endParaRPr lang="en-US" sz="6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2362200"/>
          </a:xfrm>
        </p:spPr>
        <p:txBody>
          <a:bodyPr/>
          <a:lstStyle/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Farjana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Akther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Netrakona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Sadar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Netrakona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Mobile: 01743777181</a:t>
            </a: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E-mail: Farjjj5779@gmail.com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1981200" cy="25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0269"/>
      </p:ext>
    </p:extLst>
  </p:cSld>
  <p:clrMapOvr>
    <a:masterClrMapping/>
  </p:clrMapOvr>
  <p:transition spd="slow" advClick="0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667000"/>
            <a:ext cx="7175351" cy="1066800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obtained a standard job in any well-known organization where I can apply my creative skills and competency.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47800" y="1752600"/>
            <a:ext cx="5637010" cy="882119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accent2">
                    <a:lumMod val="75000"/>
                  </a:schemeClr>
                </a:solidFill>
              </a:rPr>
              <a:t>Professional Objective</a:t>
            </a:r>
            <a:endParaRPr lang="en-US" sz="4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/>
    </mc:Choice>
    <mc:Fallback xmlns="">
      <p:transition spd="slow" advClick="0" advTm="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Personal Precise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Name              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Farjana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Akter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Father’s Name        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Harun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-Or –Rashid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Mother’s Name       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Nazma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Begum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Mailing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Address       : Second Ladies Hall, SUST, Sylhet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Permanent  Address :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Netrakona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Sadar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Netrakona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 Of Birth           : 01-01-2001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Nationality               : Bangladeshi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Marital Status           : Unmarried</a:t>
            </a: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Religion                   : Islam</a:t>
            </a:r>
          </a:p>
        </p:txBody>
      </p:sp>
    </p:spTree>
    <p:extLst>
      <p:ext uri="{BB962C8B-B14F-4D97-AF65-F5344CB8AC3E}">
        <p14:creationId xmlns:p14="http://schemas.microsoft.com/office/powerpoint/2010/main" val="662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push dir="u"/>
      </p:transition>
    </mc:Choice>
    <mc:Fallback xmlns="">
      <p:transition spd="slow" advClick="0" advTm="5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Academic Qualification</a:t>
            </a:r>
            <a:endParaRPr lang="en-US" b="1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778536"/>
              </p:ext>
            </p:extLst>
          </p:nvPr>
        </p:nvGraphicFramePr>
        <p:xfrm>
          <a:off x="1143000" y="1676400"/>
          <a:ext cx="7632700" cy="37604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8175"/>
                <a:gridCol w="1908175"/>
                <a:gridCol w="1908175"/>
                <a:gridCol w="1908175"/>
              </a:tblGrid>
              <a:tr h="742950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</a:t>
                      </a:r>
                    </a:p>
                    <a:p>
                      <a:r>
                        <a:rPr lang="en-US" dirty="0" smtClean="0"/>
                        <a:t>Degree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Board/</a:t>
                      </a:r>
                    </a:p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Passing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GPA/Class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B.A.(Hon’s)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Shahjalal University of </a:t>
                      </a:r>
                      <a:r>
                        <a:rPr lang="en-US" dirty="0" err="1" smtClean="0"/>
                        <a:t>Scienc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Technoogy</a:t>
                      </a:r>
                      <a:r>
                        <a:rPr lang="en-US" dirty="0" smtClean="0"/>
                        <a:t>, Sylhet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</a:tr>
              <a:tr h="8115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HSC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Netrakona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Govt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Mohila</a:t>
                      </a:r>
                      <a:r>
                        <a:rPr lang="en-US" dirty="0" smtClean="0"/>
                        <a:t> College, </a:t>
                      </a:r>
                      <a:r>
                        <a:rPr lang="en-US" dirty="0" err="1" smtClean="0"/>
                        <a:t>Netrakona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4.17</a:t>
                      </a:r>
                      <a:endParaRPr lang="en-US" dirty="0"/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SSC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Maoha</a:t>
                      </a:r>
                      <a:r>
                        <a:rPr lang="en-US" dirty="0" smtClean="0"/>
                        <a:t> High </a:t>
                      </a:r>
                      <a:r>
                        <a:rPr lang="en-US" dirty="0" err="1" smtClean="0"/>
                        <a:t>Scool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Gouripur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Mymensingh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85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">
        <p:split orient="vert"/>
      </p:transition>
    </mc:Choice>
    <mc:Fallback xmlns="">
      <p:transition spd="slow" advClick="0" advTm="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Computer Literacy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Major courses on computer are completed.</a:t>
            </a:r>
          </a:p>
          <a:p>
            <a:r>
              <a:rPr lang="en-US" sz="2800" dirty="0" smtClean="0"/>
              <a:t>Successfully completed course on “EDGE Smart Office Management”.</a:t>
            </a:r>
          </a:p>
          <a:p>
            <a:r>
              <a:rPr lang="en-US" sz="2800" dirty="0" smtClean="0"/>
              <a:t>Completed a </a:t>
            </a:r>
            <a:r>
              <a:rPr lang="en-US" sz="2800" dirty="0" err="1" smtClean="0"/>
              <a:t>basi</a:t>
            </a:r>
            <a:r>
              <a:rPr lang="en-US" sz="2800" dirty="0" smtClean="0"/>
              <a:t> course on  “Certificate in Computer Application” from Bangladesh Computer Council.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1"/>
            <a:ext cx="8210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8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randomBar dir="vert"/>
      </p:transition>
    </mc:Choice>
    <mc:Fallback xmlns="">
      <p:transition spd="slow" advClick="0" advTm="5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71600"/>
            <a:ext cx="6400800" cy="914400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Language Proficiency</a:t>
            </a:r>
            <a:endParaRPr lang="en-US" sz="3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057400"/>
            <a:ext cx="64008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Excellent communication skills in English and Bangla both written and verbal.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21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dissolve/>
      </p:transition>
    </mc:Choice>
    <mc:Fallback xmlns="">
      <p:transition spd="slow" advClick="0" advTm="5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/>
              <a:t>Value Offered</a:t>
            </a:r>
            <a:endParaRPr lang="en-US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71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Having three years (2022-25) experience  as an organizer in leading blood managing group of SUST named “</a:t>
            </a:r>
            <a:r>
              <a:rPr lang="en-US" sz="2800" dirty="0" err="1" smtClean="0"/>
              <a:t>Sanchalon</a:t>
            </a:r>
            <a:r>
              <a:rPr lang="en-US" sz="2800" dirty="0" smtClean="0"/>
              <a:t>”  .</a:t>
            </a:r>
          </a:p>
          <a:p>
            <a:r>
              <a:rPr lang="en-US" sz="2800" dirty="0" smtClean="0"/>
              <a:t>Having one year (2023) </a:t>
            </a:r>
            <a:r>
              <a:rPr lang="en-US" sz="2800" dirty="0" err="1" smtClean="0"/>
              <a:t>experiencee</a:t>
            </a:r>
            <a:r>
              <a:rPr lang="en-US" sz="2800" dirty="0" smtClean="0"/>
              <a:t> as a Finance Secretary in “Torun Column </a:t>
            </a:r>
            <a:r>
              <a:rPr lang="en-US" sz="2800" dirty="0" err="1" smtClean="0"/>
              <a:t>Lekhok</a:t>
            </a:r>
            <a:r>
              <a:rPr lang="en-US" sz="2800" dirty="0" smtClean="0"/>
              <a:t> Forum” in SUST branch.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65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wheel spokes="1"/>
      </p:transition>
    </mc:Choice>
    <mc:Fallback xmlns="">
      <p:transition spd="slow" advClick="0" advTm="50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b="1" i="1" dirty="0" smtClean="0"/>
              <a:t>References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</a:t>
            </a:r>
            <a:r>
              <a:rPr lang="en-US" sz="2000" dirty="0" smtClean="0"/>
              <a:t> Name: Dr. </a:t>
            </a:r>
            <a:r>
              <a:rPr lang="en-US" sz="2000" dirty="0" err="1" smtClean="0"/>
              <a:t>Najmunnahar</a:t>
            </a:r>
            <a:r>
              <a:rPr lang="en-US" sz="2000" dirty="0" smtClean="0"/>
              <a:t> Begum</a:t>
            </a:r>
          </a:p>
          <a:p>
            <a:pPr marL="82296" indent="0">
              <a:buNone/>
            </a:pPr>
            <a:r>
              <a:rPr lang="en-US" sz="2000" dirty="0" smtClean="0"/>
              <a:t>Designation: Chairman of Bangla at SUST</a:t>
            </a:r>
          </a:p>
          <a:p>
            <a:pPr marL="82296" indent="0">
              <a:buNone/>
            </a:pPr>
            <a:r>
              <a:rPr lang="en-US" sz="2000" dirty="0" smtClean="0"/>
              <a:t>Mobile: 01689467688</a:t>
            </a:r>
          </a:p>
          <a:p>
            <a:pPr marL="82296" indent="0">
              <a:buNone/>
            </a:pPr>
            <a:r>
              <a:rPr lang="en-US" sz="2000" dirty="0" smtClean="0"/>
              <a:t>E-mail:  </a:t>
            </a:r>
            <a:r>
              <a:rPr lang="en-US" sz="2000" dirty="0" smtClean="0">
                <a:hlinkClick r:id="rId2"/>
              </a:rPr>
              <a:t>Nbegum8766@gmail.com</a:t>
            </a:r>
            <a:endParaRPr lang="en-US" sz="2000" dirty="0" smtClean="0"/>
          </a:p>
          <a:p>
            <a:pPr marL="82296" indent="0">
              <a:buNone/>
            </a:pPr>
            <a:endParaRPr lang="en-US" sz="2000" dirty="0" smtClean="0"/>
          </a:p>
          <a:p>
            <a:pPr marL="82296" indent="0">
              <a:buNone/>
            </a:pPr>
            <a:r>
              <a:rPr lang="en-US" sz="2400" b="1" dirty="0" smtClean="0"/>
              <a:t>2.</a:t>
            </a:r>
            <a:r>
              <a:rPr lang="en-US" sz="2000" dirty="0" smtClean="0"/>
              <a:t> Name:  Sheikh </a:t>
            </a:r>
            <a:r>
              <a:rPr lang="en-US" sz="2000" dirty="0" err="1" smtClean="0"/>
              <a:t>Gulzar</a:t>
            </a:r>
            <a:r>
              <a:rPr lang="en-US" sz="2000" dirty="0" smtClean="0"/>
              <a:t> </a:t>
            </a:r>
            <a:r>
              <a:rPr lang="en-US" sz="2000" dirty="0" err="1" smtClean="0"/>
              <a:t>Rahman</a:t>
            </a:r>
            <a:endParaRPr lang="en-US" sz="2000" dirty="0" smtClean="0"/>
          </a:p>
          <a:p>
            <a:pPr marL="82296" indent="0">
              <a:buNone/>
            </a:pPr>
            <a:r>
              <a:rPr lang="en-US" sz="2000" dirty="0" smtClean="0"/>
              <a:t>Designation: Business Development Manager</a:t>
            </a:r>
          </a:p>
          <a:p>
            <a:pPr marL="82296" indent="0">
              <a:buNone/>
            </a:pPr>
            <a:r>
              <a:rPr lang="en-US" sz="2000" dirty="0" smtClean="0"/>
              <a:t>Company: Google Inc.</a:t>
            </a:r>
          </a:p>
          <a:p>
            <a:pPr marL="82296" indent="0">
              <a:buNone/>
            </a:pPr>
            <a:r>
              <a:rPr lang="en-US" sz="2000" dirty="0" smtClean="0"/>
              <a:t>Mobile: 01757797957</a:t>
            </a:r>
          </a:p>
          <a:p>
            <a:pPr marL="82296" indent="0">
              <a:buNone/>
            </a:pPr>
            <a:r>
              <a:rPr lang="en-US" sz="2000" dirty="0" smtClean="0"/>
              <a:t>E-mail:  Rahman678@gmail.com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69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">
        <p:split orient="vert"/>
      </p:transition>
    </mc:Choice>
    <mc:Fallback xmlns="">
      <p:transition spd="slow" advClick="0" advTm="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09800"/>
            <a:ext cx="7498080" cy="1143000"/>
          </a:xfrm>
        </p:spPr>
        <p:txBody>
          <a:bodyPr>
            <a:noAutofit/>
          </a:bodyPr>
          <a:lstStyle/>
          <a:p>
            <a:r>
              <a:rPr lang="en-US" sz="8800" b="1" i="1" dirty="0" smtClean="0">
                <a:solidFill>
                  <a:schemeClr val="accent2">
                    <a:lumMod val="75000"/>
                  </a:schemeClr>
                </a:solidFill>
              </a:rPr>
              <a:t>THANK  YOU</a:t>
            </a:r>
            <a:endParaRPr lang="en-US" sz="88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">
        <p:cover/>
      </p:transition>
    </mc:Choice>
    <mc:Fallback xmlns="">
      <p:transition spd="slow" advClick="0" advTm="5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274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Curriculum Vitae</vt:lpstr>
      <vt:lpstr>To obtained a standard job in any well-known organization where I can apply my creative skills and competency. </vt:lpstr>
      <vt:lpstr>Personal Precise</vt:lpstr>
      <vt:lpstr>Academic Qualification</vt:lpstr>
      <vt:lpstr>Computer Literacy </vt:lpstr>
      <vt:lpstr>Language Proficiency</vt:lpstr>
      <vt:lpstr>Value Offered</vt:lpstr>
      <vt:lpstr>References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HP</dc:creator>
  <cp:lastModifiedBy>HP</cp:lastModifiedBy>
  <cp:revision>12</cp:revision>
  <dcterms:created xsi:type="dcterms:W3CDTF">2025-01-16T15:44:27Z</dcterms:created>
  <dcterms:modified xsi:type="dcterms:W3CDTF">2025-01-17T02:18:55Z</dcterms:modified>
</cp:coreProperties>
</file>