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2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0FD06-13C8-4FFA-87FB-FDCCAF2F564F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0713-AF53-4F4F-BC8E-FE18999FA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2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0713-AF53-4F4F-BC8E-FE18999FAC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54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F10D6-395C-4901-ACC7-D4776F98564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4A97E0-7C3D-4426-AE2B-7AF75BB83FB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F10D6-395C-4901-ACC7-D4776F98564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4A97E0-7C3D-4426-AE2B-7AF75BB83F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F10D6-395C-4901-ACC7-D4776F98564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4A97E0-7C3D-4426-AE2B-7AF75BB83F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F10D6-395C-4901-ACC7-D4776F98564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4A97E0-7C3D-4426-AE2B-7AF75BB83F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F10D6-395C-4901-ACC7-D4776F98564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4A97E0-7C3D-4426-AE2B-7AF75BB83FB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F10D6-395C-4901-ACC7-D4776F98564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4A97E0-7C3D-4426-AE2B-7AF75BB83F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F10D6-395C-4901-ACC7-D4776F98564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4A97E0-7C3D-4426-AE2B-7AF75BB83F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F10D6-395C-4901-ACC7-D4776F98564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4A97E0-7C3D-4426-AE2B-7AF75BB83F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F10D6-395C-4901-ACC7-D4776F98564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4A97E0-7C3D-4426-AE2B-7AF75BB83FB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F10D6-395C-4901-ACC7-D4776F98564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4A97E0-7C3D-4426-AE2B-7AF75BB83F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F10D6-395C-4901-ACC7-D4776F98564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4A97E0-7C3D-4426-AE2B-7AF75BB83FB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DFF10D6-395C-4901-ACC7-D4776F98564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94A97E0-7C3D-4426-AE2B-7AF75BB83FB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Nbegum8766@gmail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57150"/>
            <a:ext cx="7239000" cy="1295400"/>
          </a:xfrm>
        </p:spPr>
        <p:txBody>
          <a:bodyPr>
            <a:normAutofit/>
          </a:bodyPr>
          <a:lstStyle/>
          <a:p>
            <a:r>
              <a:rPr lang="en-US" sz="6600" b="1" i="1" dirty="0" smtClean="0">
                <a:solidFill>
                  <a:schemeClr val="accent2">
                    <a:lumMod val="75000"/>
                  </a:schemeClr>
                </a:solidFill>
              </a:rPr>
              <a:t>Curriculum Vitae</a:t>
            </a:r>
            <a:endParaRPr lang="en-US" sz="66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6400800" cy="2362200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Name: Farjana Akter</a:t>
            </a:r>
            <a:endParaRPr lang="en-US" sz="2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Address: Netrakona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Sadar,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Netrakona.</a:t>
            </a:r>
            <a:endParaRPr lang="en-US" sz="2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Mobile: 01743777181</a:t>
            </a:r>
          </a:p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E-mail: Farjjj5779@gmail.com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352549"/>
            <a:ext cx="1981200" cy="255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90269"/>
      </p:ext>
    </p:extLst>
  </p:cSld>
  <p:clrMapOvr>
    <a:masterClrMapping/>
  </p:clrMapOvr>
  <p:transition spd="slow" advClick="0" advTm="1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6800" y="2667000"/>
            <a:ext cx="7175351" cy="1066800"/>
          </a:xfrm>
        </p:spPr>
        <p:txBody>
          <a:bodyPr>
            <a:noAutofit/>
          </a:bodyPr>
          <a:lstStyle/>
          <a:p>
            <a:pPr marL="182880" indent="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obtained a standard job in any well-known organization where I can apply my creative skills and competency.</a:t>
            </a:r>
            <a:b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47800" y="1752600"/>
            <a:ext cx="5637010" cy="882119"/>
          </a:xfrm>
        </p:spPr>
        <p:txBody>
          <a:bodyPr>
            <a:normAutofit/>
          </a:bodyPr>
          <a:lstStyle/>
          <a:p>
            <a:r>
              <a:rPr lang="en-US" sz="4000" b="1" i="1" dirty="0" smtClean="0">
                <a:solidFill>
                  <a:schemeClr val="accent2">
                    <a:lumMod val="75000"/>
                  </a:schemeClr>
                </a:solidFill>
              </a:rPr>
              <a:t>Professional Objective</a:t>
            </a:r>
            <a:endParaRPr lang="en-US" sz="40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35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"/>
    </mc:Choice>
    <mc:Fallback xmlns="">
      <p:transition spd="slow" advClick="0" advTm="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Personal Precise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Full Name               : Farjana Akter</a:t>
            </a:r>
          </a:p>
          <a:p>
            <a:pPr marL="82296" indent="0"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Father’s Name         :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Harun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-Or –Rashid</a:t>
            </a:r>
          </a:p>
          <a:p>
            <a:pPr marL="82296" indent="0"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Mother’s Name        :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Nazma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Begum</a:t>
            </a:r>
          </a:p>
          <a:p>
            <a:pPr marL="82296" indent="0"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Mailing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Address       : Second Ladies Hall, SUST, Sylhet</a:t>
            </a:r>
          </a:p>
          <a:p>
            <a:pPr marL="82296" indent="0"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Permanent  Address : Netrakona Sadar, Netrakona</a:t>
            </a:r>
          </a:p>
          <a:p>
            <a:pPr marL="82296" indent="0"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Date Of Birth           : 01-01-2001</a:t>
            </a:r>
          </a:p>
          <a:p>
            <a:pPr marL="82296" indent="0"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Nationality               : Bangladeshi</a:t>
            </a:r>
          </a:p>
          <a:p>
            <a:pPr marL="82296" indent="0"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Marital Status           : Unmarried</a:t>
            </a:r>
          </a:p>
          <a:p>
            <a:pPr marL="82296" indent="0"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Religion                   : Islam</a:t>
            </a:r>
          </a:p>
        </p:txBody>
      </p:sp>
    </p:spTree>
    <p:extLst>
      <p:ext uri="{BB962C8B-B14F-4D97-AF65-F5344CB8AC3E}">
        <p14:creationId xmlns:p14="http://schemas.microsoft.com/office/powerpoint/2010/main" val="6623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">
        <p:push dir="u"/>
      </p:transition>
    </mc:Choice>
    <mc:Fallback xmlns="">
      <p:transition spd="slow" advClick="0" advTm="5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Academic Qualification</a:t>
            </a:r>
            <a:endParaRPr lang="en-US" b="1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778536"/>
              </p:ext>
            </p:extLst>
          </p:nvPr>
        </p:nvGraphicFramePr>
        <p:xfrm>
          <a:off x="1143000" y="1676400"/>
          <a:ext cx="7632700" cy="376047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8175"/>
                <a:gridCol w="1908175"/>
                <a:gridCol w="1908175"/>
                <a:gridCol w="1908175"/>
              </a:tblGrid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</a:t>
                      </a:r>
                    </a:p>
                    <a:p>
                      <a:r>
                        <a:rPr lang="en-US" dirty="0" smtClean="0"/>
                        <a:t>Degree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Board/</a:t>
                      </a:r>
                    </a:p>
                    <a:p>
                      <a:r>
                        <a:rPr lang="en-US" dirty="0" smtClean="0"/>
                        <a:t>University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Passing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GPA/Class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B.A.(Hon’s)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Shahjalal University of Scienc and Technoogy, Sylhet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Class</a:t>
                      </a:r>
                      <a:endParaRPr lang="en-US" dirty="0"/>
                    </a:p>
                  </a:txBody>
                  <a:tcPr/>
                </a:tc>
              </a:tr>
              <a:tr h="81153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HSC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Netrakona Govt, Mohila College, Netrakona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4.17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SSC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Maoha High Scool, Gouripur, Mymensingh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85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">
        <p:split orient="vert"/>
      </p:transition>
    </mc:Choice>
    <mc:Fallback xmlns="">
      <p:transition spd="slow" advClick="0" advTm="5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Computer Literacy 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200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Major courses on computer are completed.</a:t>
            </a:r>
          </a:p>
          <a:p>
            <a:r>
              <a:rPr lang="en-US" sz="2800" dirty="0" smtClean="0"/>
              <a:t>Successfully completed course on “EDGE Smart Office Management”.</a:t>
            </a:r>
          </a:p>
          <a:p>
            <a:r>
              <a:rPr lang="en-US" sz="2800" dirty="0" smtClean="0"/>
              <a:t>Completed a </a:t>
            </a:r>
            <a:r>
              <a:rPr lang="en-US" sz="2800" dirty="0" smtClean="0"/>
              <a:t>basi</a:t>
            </a:r>
            <a:r>
              <a:rPr lang="en-US" sz="2800" dirty="0" smtClean="0"/>
              <a:t>c </a:t>
            </a:r>
            <a:r>
              <a:rPr lang="en-US" sz="2800" dirty="0" smtClean="0"/>
              <a:t>course </a:t>
            </a:r>
            <a:r>
              <a:rPr lang="en-US" sz="2800" dirty="0" smtClean="0"/>
              <a:t>on  “Certificate in Computer Application” from Bangladesh Computer Council.</a:t>
            </a:r>
            <a:endParaRPr lang="en-US" sz="2800" dirty="0"/>
          </a:p>
        </p:txBody>
      </p:sp>
      <p:pic>
        <p:nvPicPr>
          <p:cNvPr id="1026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04801"/>
            <a:ext cx="82106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18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">
        <p:randomBar dir="vert"/>
      </p:transition>
    </mc:Choice>
    <mc:Fallback xmlns="">
      <p:transition spd="slow" advClick="0" advTm="5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1371600"/>
            <a:ext cx="6400800" cy="914400"/>
          </a:xfrm>
        </p:spPr>
        <p:txBody>
          <a:bodyPr>
            <a:normAutofit/>
          </a:bodyPr>
          <a:lstStyle/>
          <a:p>
            <a:r>
              <a:rPr lang="en-US" sz="3600" i="1" dirty="0" smtClean="0"/>
              <a:t>Language Proficiency</a:t>
            </a:r>
            <a:endParaRPr lang="en-US" sz="36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2057400"/>
            <a:ext cx="6400800" cy="1066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Excellent communication skills in English and Bangla both written and verbal.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210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">
        <p:dissolve/>
      </p:transition>
    </mc:Choice>
    <mc:Fallback xmlns="">
      <p:transition spd="slow" advClick="0" advTm="5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dirty="0" smtClean="0"/>
              <a:t>Value Offered</a:t>
            </a:r>
            <a:endParaRPr lang="en-US" sz="4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971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Having three years (2022-25) experience  as an organizer in leading blood managing group of SUST named “Sanchalon”  .</a:t>
            </a:r>
          </a:p>
          <a:p>
            <a:r>
              <a:rPr lang="en-US" sz="2800" dirty="0" smtClean="0"/>
              <a:t>Having one year (2023) </a:t>
            </a:r>
            <a:r>
              <a:rPr lang="en-US" sz="2800" dirty="0" smtClean="0"/>
              <a:t>experience </a:t>
            </a:r>
            <a:r>
              <a:rPr lang="en-US" sz="2800" dirty="0" smtClean="0"/>
              <a:t>as a Finance Secretary in “Torun Column Lekhok Forum” in SUST branch.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165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">
        <p:wheel spokes="1"/>
      </p:transition>
    </mc:Choice>
    <mc:Fallback xmlns="">
      <p:transition spd="slow" advClick="0" advTm="50">
        <p:wheel spokes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498080" cy="1143000"/>
          </a:xfrm>
        </p:spPr>
        <p:txBody>
          <a:bodyPr/>
          <a:lstStyle/>
          <a:p>
            <a:r>
              <a:rPr lang="en-US" b="1" i="1" dirty="0" smtClean="0"/>
              <a:t>References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1.</a:t>
            </a:r>
            <a:r>
              <a:rPr lang="en-US" sz="2000" dirty="0" smtClean="0"/>
              <a:t> Name: Dr. </a:t>
            </a:r>
            <a:r>
              <a:rPr lang="en-US" sz="2000" dirty="0" err="1" smtClean="0"/>
              <a:t>Najmunnahar</a:t>
            </a:r>
            <a:r>
              <a:rPr lang="en-US" sz="2000" dirty="0" smtClean="0"/>
              <a:t> Begum</a:t>
            </a:r>
          </a:p>
          <a:p>
            <a:pPr marL="82296" indent="0">
              <a:buNone/>
            </a:pPr>
            <a:r>
              <a:rPr lang="en-US" sz="2000" dirty="0" smtClean="0"/>
              <a:t>Designation: Chairman of Bangla at SUST</a:t>
            </a:r>
          </a:p>
          <a:p>
            <a:pPr marL="82296" indent="0">
              <a:buNone/>
            </a:pPr>
            <a:r>
              <a:rPr lang="en-US" sz="2000" dirty="0" smtClean="0"/>
              <a:t>Mobile: 01689467688</a:t>
            </a:r>
          </a:p>
          <a:p>
            <a:pPr marL="82296" indent="0">
              <a:buNone/>
            </a:pPr>
            <a:r>
              <a:rPr lang="en-US" sz="2000" dirty="0" smtClean="0"/>
              <a:t>E-mail:  </a:t>
            </a:r>
            <a:r>
              <a:rPr lang="en-US" sz="2000" dirty="0" smtClean="0">
                <a:hlinkClick r:id="rId2"/>
              </a:rPr>
              <a:t>Nbegum8766@gmail.com</a:t>
            </a:r>
            <a:endParaRPr lang="en-US" sz="2000" dirty="0" smtClean="0"/>
          </a:p>
          <a:p>
            <a:pPr marL="82296" indent="0">
              <a:buNone/>
            </a:pPr>
            <a:endParaRPr lang="en-US" sz="2000" dirty="0" smtClean="0"/>
          </a:p>
          <a:p>
            <a:pPr marL="82296" indent="0">
              <a:buNone/>
            </a:pPr>
            <a:r>
              <a:rPr lang="en-US" sz="2400" b="1" dirty="0" smtClean="0"/>
              <a:t>2.</a:t>
            </a:r>
            <a:r>
              <a:rPr lang="en-US" sz="2000" dirty="0" smtClean="0"/>
              <a:t> Name:  Sheikh Gulzar Rahman</a:t>
            </a:r>
          </a:p>
          <a:p>
            <a:pPr marL="82296" indent="0">
              <a:buNone/>
            </a:pPr>
            <a:r>
              <a:rPr lang="en-US" sz="2000" dirty="0" smtClean="0"/>
              <a:t>Designation: Business Development Manager</a:t>
            </a:r>
          </a:p>
          <a:p>
            <a:pPr marL="82296" indent="0">
              <a:buNone/>
            </a:pPr>
            <a:r>
              <a:rPr lang="en-US" sz="2000" dirty="0" smtClean="0"/>
              <a:t>Company: Google Inc.</a:t>
            </a:r>
          </a:p>
          <a:p>
            <a:pPr marL="82296" indent="0">
              <a:buNone/>
            </a:pPr>
            <a:r>
              <a:rPr lang="en-US" sz="2000" dirty="0" smtClean="0"/>
              <a:t>Mobile: 01757797957</a:t>
            </a:r>
          </a:p>
          <a:p>
            <a:pPr marL="82296" indent="0">
              <a:buNone/>
            </a:pPr>
            <a:r>
              <a:rPr lang="en-US" sz="2000" dirty="0" smtClean="0"/>
              <a:t>E-mail:  Rahman678@gmail.com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699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">
        <p:split orient="vert"/>
      </p:transition>
    </mc:Choice>
    <mc:Fallback xmlns="">
      <p:transition spd="slow" advClick="0" advTm="5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438400"/>
            <a:ext cx="7498080" cy="1143000"/>
          </a:xfrm>
        </p:spPr>
        <p:txBody>
          <a:bodyPr>
            <a:noAutofit/>
          </a:bodyPr>
          <a:lstStyle/>
          <a:p>
            <a:r>
              <a:rPr lang="en-US" sz="8800" b="1" i="1" dirty="0" smtClean="0">
                <a:solidFill>
                  <a:schemeClr val="accent2">
                    <a:lumMod val="75000"/>
                  </a:schemeClr>
                </a:solidFill>
              </a:rPr>
              <a:t> THANK</a:t>
            </a:r>
            <a:br>
              <a:rPr lang="en-US" sz="8800" b="1" i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8800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8800" b="1" i="1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8800" b="1" i="1" dirty="0" smtClean="0">
                <a:solidFill>
                  <a:schemeClr val="accent2">
                    <a:lumMod val="75000"/>
                  </a:schemeClr>
                </a:solidFill>
              </a:rPr>
              <a:t>YOU</a:t>
            </a:r>
            <a:endParaRPr lang="en-US" sz="88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65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>
        <p:cover/>
      </p:transition>
    </mc:Choice>
    <mc:Fallback>
      <p:transition spd="slow" advClick="0" advTm="1000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122</TotalTime>
  <Words>279</Words>
  <Application>Microsoft Office PowerPoint</Application>
  <PresentationFormat>On-screen Show (4:3)</PresentationFormat>
  <Paragraphs>58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Curriculum Vitae</vt:lpstr>
      <vt:lpstr>To obtained a standard job in any well-known organization where I can apply my creative skills and competency. </vt:lpstr>
      <vt:lpstr>Personal Precise</vt:lpstr>
      <vt:lpstr>Academic Qualification</vt:lpstr>
      <vt:lpstr>Computer Literacy </vt:lpstr>
      <vt:lpstr>Language Proficiency</vt:lpstr>
      <vt:lpstr>Value Offered</vt:lpstr>
      <vt:lpstr>References</vt:lpstr>
      <vt:lpstr> THANK  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Curriculum Vitae</dc:title>
  <dc:creator>HP</dc:creator>
  <cp:lastModifiedBy>HP</cp:lastModifiedBy>
  <cp:revision>13</cp:revision>
  <dcterms:created xsi:type="dcterms:W3CDTF">2025-01-16T15:44:27Z</dcterms:created>
  <dcterms:modified xsi:type="dcterms:W3CDTF">2025-01-17T07:07:43Z</dcterms:modified>
</cp:coreProperties>
</file>