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1" r:id="rId7"/>
    <p:sldId id="259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62E9-4CCA-81BE-0DDB-DC2CC9FB2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2CF4B-E1D3-3E30-0F43-57E2F8F2C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8A9F-4B7C-D313-4503-5E1D8AD8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77B3-74C0-85DF-6FF0-95BE59A7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199A-C79F-FB8A-E3F5-9FF4D5B2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9BCE-A6E9-E28F-24C4-9E96C0E1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6075B-F99C-F3EE-F63C-5C6C1215B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A2ED-7ED3-F9BE-DED4-7AAB9314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1CC0-0675-3790-0E94-2E0754CB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45CF-8318-826E-A9B2-9F9DA46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9207B-BEB1-31E8-3011-4BE2FBD3D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084C7-C8E0-F51C-98EC-96E0B9256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F243-22DD-24EC-8DAB-852E67EC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82D4-6EC1-1A42-8CF2-443449B4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3653-65BF-0EB7-9D13-FB362A05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4604-C5DF-5D8C-05C4-BFA7884D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D270-6B99-9390-E55D-5E1E2A7F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FCD4-778C-2E9E-2424-DC369C4F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0499-35FE-94A2-C840-0E75FF8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CA5B-71A3-8958-C109-77AB49E6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23CD-1D9B-47D7-57AC-20E6BE91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39D53-1B3E-44AF-3F96-B125BCFE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18C4-50D6-D0FA-3196-E9FF3AC2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0CAC-A145-3CE7-82CC-41149C6B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A2FB-67C6-B060-C98A-475659C1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3B26-D857-701D-1D8F-5EB98F5F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9678-B684-0881-DFE7-E951D602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CCC82-9490-5A28-D720-B0E6266AD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DA92-C306-149A-8E2C-73F289F2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F5D8-4121-2599-B50E-DE14D7E1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E2CE5-2F62-AEAF-2EC7-03352005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58DE-180F-EED3-C6F4-D8FCA3FF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B202-0E89-934D-6722-3B54FFC3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527E-1F1D-8A28-8918-0CE81F1A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8D9D-6A54-76DD-710E-A5EFA8E1D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8DC5-FBB8-3D23-BDF4-70C90C470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BCB0E-40D4-F102-E327-46D82305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AAC89-5C8C-2FAE-3E0D-63A42202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F21CA-7443-4413-2D5F-7ACFBE8B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EB1A-3147-DE8E-4E61-3ECAED4C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B56CD-C744-8194-90CB-2DDED75C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62079-EDAC-6E89-4FF4-41C849EF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89FCA-6CF4-5211-D437-AA0AB84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7678-5E63-18F8-83A6-CE819C71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9D58D-58CA-3952-78FB-6270AA79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4EC86-8B94-E475-83FD-8D04108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BBB5-9565-2D37-BDF9-A993F72D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F8E9-6AC5-D863-7D8A-C2E3987E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1E3D-CE35-2A77-FDAC-10F7FF12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B59D-121B-F52D-5031-9691AF49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5BFE4-794D-F8BF-7AAF-B2971E53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6EC6-465E-D8A8-46A6-476111AC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6E69-DADA-5B11-D234-036869E8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10591-EC2B-E7A5-939B-00AEF98BF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BCFAA-71B9-196E-F8D6-9C6FADAF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716D-4303-1404-A7EE-3872C61F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BF181-2627-606C-A218-8C5442B9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2E45-705C-C0FC-C865-48BAC692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459D0-D5DA-1A09-21D2-C9293F74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63EE-0EAA-5FA6-D5E1-BB2773C9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E67C-2B42-44D0-DDAF-1E59097C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B57F7-9CEA-A748-A39E-47F6C24736B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6201-738B-639C-A7B2-E3300ADB4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5025-224D-89C7-4FE7-0AFDDEB58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C1AC0-0EEE-5042-B04A-11A363D5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9842-6FDE-D887-6F62-4473F4490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292830" y="2310176"/>
            <a:ext cx="9280990" cy="1286198"/>
          </a:xfr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8000" dirty="0">
                <a:latin typeface="Colonna MT" pitchFamily="82" charset="0"/>
              </a:rPr>
              <a:t>Bangladeshi </a:t>
            </a:r>
            <a:r>
              <a:rPr lang="en-GB" sz="8000" dirty="0">
                <a:latin typeface="Colonna MT" pitchFamily="82" charset="0"/>
                <a:ea typeface="Agency FB" panose="02000000000000000000" pitchFamily="2" charset="0"/>
              </a:rPr>
              <a:t>Festivals</a:t>
            </a:r>
            <a:r>
              <a:rPr lang="en-GB" sz="8000" dirty="0">
                <a:latin typeface="Colonna MT" pitchFamily="82" charset="0"/>
              </a:rPr>
              <a:t> </a:t>
            </a:r>
            <a:endParaRPr lang="en-US" sz="8000" dirty="0">
              <a:latin typeface="Colonna MT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7CB0E-0CE0-4F64-F1E5-25DD0991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80" y="4547824"/>
            <a:ext cx="8955640" cy="1051591"/>
          </a:xfr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3200" dirty="0">
                <a:latin typeface="ADLaM Display" panose="02000000000000000000" pitchFamily="2" charset="0"/>
                <a:ea typeface="ADLaM Display" panose="02000000000000000000" pitchFamily="2" charset="0"/>
              </a:rPr>
              <a:t>Submitted </a:t>
            </a:r>
            <a:r>
              <a:rPr lang="en-GB" sz="3200" dirty="0" err="1">
                <a:latin typeface="ADLaM Display" panose="02000000000000000000" pitchFamily="2" charset="0"/>
                <a:ea typeface="ADLaM Display" panose="02000000000000000000" pitchFamily="2" charset="0"/>
              </a:rPr>
              <a:t>By:Mst.Farjana</a:t>
            </a:r>
            <a:r>
              <a:rPr lang="en-GB" sz="3200" dirty="0">
                <a:latin typeface="ADLaM Display" panose="02000000000000000000" pitchFamily="2" charset="0"/>
                <a:ea typeface="ADLaM Display" panose="02000000000000000000" pitchFamily="2" charset="0"/>
              </a:rPr>
              <a:t> </a:t>
            </a:r>
            <a:r>
              <a:rPr lang="en-GB" sz="3200" dirty="0" err="1">
                <a:latin typeface="ADLaM Display" panose="02000000000000000000" pitchFamily="2" charset="0"/>
                <a:ea typeface="ADLaM Display" panose="02000000000000000000" pitchFamily="2" charset="0"/>
              </a:rPr>
              <a:t>Mallik</a:t>
            </a:r>
            <a:endParaRPr lang="en-US" sz="3200" dirty="0"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56511-7D62-E49E-5E67-EA7EB90CDEAA}"/>
              </a:ext>
            </a:extLst>
          </p:cNvPr>
          <p:cNvSpPr txBox="1"/>
          <p:nvPr/>
        </p:nvSpPr>
        <p:spPr>
          <a:xfrm>
            <a:off x="5609690" y="12585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5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75A-82CF-41EC-12B3-466697FC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D236F-EDE6-B5F5-3D3A-65C97F44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49"/>
          </a:xfrm>
        </p:spPr>
      </p:pic>
    </p:spTree>
    <p:extLst>
      <p:ext uri="{BB962C8B-B14F-4D97-AF65-F5344CB8AC3E}">
        <p14:creationId xmlns:p14="http://schemas.microsoft.com/office/powerpoint/2010/main" val="230993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080D-D4DC-DC38-425F-BE687309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0A383B-1693-961B-350B-43C14AB95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539" b="109892"/>
          <a:stretch/>
        </p:blipFill>
        <p:spPr>
          <a:xfrm>
            <a:off x="-477671" y="-1846729"/>
            <a:ext cx="12669671" cy="11833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192143-FB6D-6B22-AAF5-D0250A7B4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129988"/>
            <a:ext cx="11385177" cy="61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F796-3326-42E9-1D13-9B426E89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1" y="365125"/>
            <a:ext cx="11187953" cy="1140945"/>
          </a:xfrm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8B84-8458-714A-793B-7F279CBE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825625"/>
            <a:ext cx="11187953" cy="4844116"/>
          </a:xfrm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dirty="0"/>
              <a:t>First of all I want to say Bangladesh is a land of festival .During whole year here festivals come one after one &amp;  all of us enjoy-</a:t>
            </a:r>
            <a:r>
              <a:rPr lang="en-GB" dirty="0" err="1"/>
              <a:t>clebrate</a:t>
            </a:r>
            <a:r>
              <a:rPr lang="en-GB" dirty="0"/>
              <a:t>  that festivals. </a:t>
            </a:r>
          </a:p>
          <a:p>
            <a:r>
              <a:rPr lang="en-GB" dirty="0"/>
              <a:t>One thing is special in Bangladesh .Many of religious festivals are celebrated &amp; those festival celebrated by all the peoples of all religions. There is a verse in Bangla about it-</a:t>
            </a:r>
            <a:r>
              <a:rPr lang="en-GB" dirty="0" err="1"/>
              <a:t>ধর্ম</a:t>
            </a:r>
            <a:r>
              <a:rPr lang="en-GB" dirty="0"/>
              <a:t> </a:t>
            </a:r>
            <a:r>
              <a:rPr lang="en-GB" dirty="0" err="1"/>
              <a:t>যার</a:t>
            </a:r>
            <a:r>
              <a:rPr lang="en-GB" dirty="0"/>
              <a:t> </a:t>
            </a:r>
            <a:r>
              <a:rPr lang="en-GB" dirty="0" err="1"/>
              <a:t>যার</a:t>
            </a:r>
            <a:r>
              <a:rPr lang="en-GB" dirty="0"/>
              <a:t> </a:t>
            </a:r>
            <a:r>
              <a:rPr lang="en-GB" dirty="0" err="1"/>
              <a:t>উৎসব</a:t>
            </a:r>
            <a:r>
              <a:rPr lang="en-GB" dirty="0"/>
              <a:t> </a:t>
            </a:r>
            <a:r>
              <a:rPr lang="en-GB" dirty="0" err="1"/>
              <a:t>সবার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086C-0B7B-BCA0-4A3A-7EFAEC8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383055"/>
            <a:ext cx="11353800" cy="1105087"/>
          </a:xfr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r>
              <a:rPr lang="en-GB" dirty="0" err="1"/>
              <a:t>Pahela</a:t>
            </a:r>
            <a:r>
              <a:rPr lang="en-GB" dirty="0"/>
              <a:t>  </a:t>
            </a:r>
            <a:r>
              <a:rPr lang="en-GB" dirty="0" err="1"/>
              <a:t>Falgun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D9A31B-9340-6238-5006-5A02B65E9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1825624"/>
            <a:ext cx="11672047" cy="5032375"/>
          </a:xfrm>
        </p:spPr>
      </p:pic>
    </p:spTree>
    <p:extLst>
      <p:ext uri="{BB962C8B-B14F-4D97-AF65-F5344CB8AC3E}">
        <p14:creationId xmlns:p14="http://schemas.microsoft.com/office/powerpoint/2010/main" val="417543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08E-3171-553B-89F2-3289075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60" y="365126"/>
            <a:ext cx="11013140" cy="997510"/>
          </a:xfrm>
          <a:solidFill>
            <a:srgbClr val="00B0F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dirty="0" err="1"/>
              <a:t>Nauka</a:t>
            </a:r>
            <a:r>
              <a:rPr lang="en-GB" dirty="0"/>
              <a:t> </a:t>
            </a:r>
            <a:r>
              <a:rPr lang="en-GB" dirty="0" err="1"/>
              <a:t>Baich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3BC10C-9862-6604-2314-D9A973E79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0" y="1825624"/>
            <a:ext cx="11013140" cy="4667249"/>
          </a:xfrm>
        </p:spPr>
      </p:pic>
    </p:spTree>
    <p:extLst>
      <p:ext uri="{BB962C8B-B14F-4D97-AF65-F5344CB8AC3E}">
        <p14:creationId xmlns:p14="http://schemas.microsoft.com/office/powerpoint/2010/main" val="5368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B7E3-BEE3-0052-5D95-8CBF19E4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1D350-CBC2-D34D-1429-01E808DF4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4" y="365125"/>
            <a:ext cx="11328693" cy="58894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A9F76-A353-C478-DAAB-9DB3543E6487}"/>
              </a:ext>
            </a:extLst>
          </p:cNvPr>
          <p:cNvSpPr txBox="1"/>
          <p:nvPr/>
        </p:nvSpPr>
        <p:spPr>
          <a:xfrm>
            <a:off x="5181600" y="25190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3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58EB-C44E-A04C-7ED5-8015FA26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Nabanna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Utsab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689AF-EC77-4848-A3C2-EF5E00EF7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3" y="1924843"/>
            <a:ext cx="10979006" cy="4568031"/>
          </a:xfrm>
        </p:spPr>
      </p:pic>
    </p:spTree>
    <p:extLst>
      <p:ext uri="{BB962C8B-B14F-4D97-AF65-F5344CB8AC3E}">
        <p14:creationId xmlns:p14="http://schemas.microsoft.com/office/powerpoint/2010/main" val="180610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E821-E84A-2DE0-B98D-74CC5CD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F204A-8CB3-A03B-E7F8-D2E2153A0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246530"/>
            <a:ext cx="11528612" cy="62463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4286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1702-C2B8-D9AB-6A0A-23249903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GB" dirty="0"/>
              <a:t>Colourful </a:t>
            </a:r>
            <a:r>
              <a:rPr lang="en-GB" dirty="0" err="1"/>
              <a:t>Durga</a:t>
            </a:r>
            <a:r>
              <a:rPr lang="en-GB" dirty="0"/>
              <a:t> Puja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5554F0-5662-0052-FBC8-A940768B0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1954307"/>
            <a:ext cx="11277600" cy="4392706"/>
          </a:xfrm>
        </p:spPr>
      </p:pic>
    </p:spTree>
    <p:extLst>
      <p:ext uri="{BB962C8B-B14F-4D97-AF65-F5344CB8AC3E}">
        <p14:creationId xmlns:p14="http://schemas.microsoft.com/office/powerpoint/2010/main" val="145555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Bangladeshi Festivals </vt:lpstr>
      <vt:lpstr>PowerPoint Presentation</vt:lpstr>
      <vt:lpstr>Introduction </vt:lpstr>
      <vt:lpstr>Pahela  Falgun</vt:lpstr>
      <vt:lpstr>Nauka Baich</vt:lpstr>
      <vt:lpstr>PowerPoint Presentation</vt:lpstr>
      <vt:lpstr>Nabanna Utsab</vt:lpstr>
      <vt:lpstr>PowerPoint Presentation</vt:lpstr>
      <vt:lpstr>Colourful Durga Puja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Bangladeshi Festivals </dc:title>
  <dc:creator>farjanamollik.bu@gmail.com</dc:creator>
  <cp:lastModifiedBy>farjanamollik.bu@gmail.com</cp:lastModifiedBy>
  <cp:revision>18</cp:revision>
  <dcterms:created xsi:type="dcterms:W3CDTF">2024-12-02T10:32:25Z</dcterms:created>
  <dcterms:modified xsi:type="dcterms:W3CDTF">2024-12-04T03:37:38Z</dcterms:modified>
</cp:coreProperties>
</file>