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2" r:id="rId14"/>
    <p:sldId id="265" r:id="rId15"/>
    <p:sldId id="269" r:id="rId16"/>
    <p:sldId id="270" r:id="rId17"/>
    <p:sldId id="273" r:id="rId18"/>
    <p:sldId id="267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ES" altLang="es-MX"/>
              <a:t>METODOLOGIAS CSS</a:t>
            </a:r>
            <a:endParaRPr lang="es-ES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Cheat Sheet BEM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45185" y="1825625"/>
            <a:ext cx="10318115" cy="4351655"/>
          </a:xfrm>
        </p:spPr>
        <p:txBody>
          <a:bodyPr/>
          <a:p>
            <a:r>
              <a:rPr lang="es-MX" altLang="en-US"/>
              <a:t>https://bem-cheat-sheet.9elements.com/</a:t>
            </a:r>
            <a:endParaRPr lang="es-MX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Responsive Design 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el responsive design es pensado para que los aspectos visualizados en una pagina sean compatibles con las medidas de cualquier tipo de dispositivo debido a su tamaño o caracteristicas especiales.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824990"/>
            <a:ext cx="5181600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Responsive Design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92325" y="1584325"/>
            <a:ext cx="8406130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MEDIA QUERY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Concepto mediante el cual logramos realizar ciertas excepciones en el estilo de diseño para que solo apliquen en unas condiciones especificas</a:t>
            </a:r>
            <a:endParaRPr lang="es-ES" altLang="es-MX"/>
          </a:p>
        </p:txBody>
      </p:sp>
      <p:pic>
        <p:nvPicPr>
          <p:cNvPr id="7" name="Marcador de posición de contenido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76440" y="2042160"/>
            <a:ext cx="299085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Medios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37920" y="1994535"/>
            <a:ext cx="9539605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Condiciones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800715" cy="4497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Ejemplo en layouts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7275" y="1812290"/>
            <a:ext cx="969581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Cheat Sheet Media Query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918845" y="1825625"/>
            <a:ext cx="10244455" cy="4351655"/>
          </a:xfrm>
        </p:spPr>
        <p:txBody>
          <a:bodyPr/>
          <a:p>
            <a:r>
              <a:rPr lang="es-MX" altLang="en-US"/>
              <a:t>https://www.codeply.com/responsive-design-cheatsheet.html</a:t>
            </a:r>
            <a:endParaRPr lang="es-MX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PROBLEMAS DE CSS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En muchas ocasiones la declaracion de clases y el uso de recursos no adecuados empiezan a generar errores que no se tienen en cuenta</a:t>
            </a:r>
            <a:endParaRPr lang="es-ES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656840"/>
            <a:ext cx="5181600" cy="2687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Errores tipicos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065" y="1822450"/>
            <a:ext cx="10516235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Errores tipicos: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25015" y="1848485"/>
            <a:ext cx="8816340" cy="4746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Metodologias y Arquitecturas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Estructura que nuestro proyecto va a estar ejecutando se le puede denominar arquitectura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s-ES" altLang="es-MX"/>
              <a:t>Metodologia es la forma en la cual vamos a trabajar, para ser comprensible, reutilizable y escalar</a:t>
            </a:r>
            <a:endParaRPr lang="es-ES" alt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Metodologia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metodo para conseguir en concreto objetivos, para CSS es lograr asignar a las clases nombres que se ajusten de acuerdo a bloques, estructuras, funcionalidades, etc.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s-ES" altLang="es-MX"/>
              <a:t>BEM</a:t>
            </a:r>
            <a:endParaRPr lang="es-ES" altLang="es-MX"/>
          </a:p>
          <a:p>
            <a:r>
              <a:rPr lang="es-ES" altLang="es-MX"/>
              <a:t>SUITE CSS</a:t>
            </a:r>
            <a:endParaRPr lang="es-ES" altLang="es-MX"/>
          </a:p>
          <a:p>
            <a:r>
              <a:rPr lang="es-ES" altLang="es-MX"/>
              <a:t>CUBE CSS</a:t>
            </a:r>
            <a:endParaRPr lang="es-ES" altLang="es-MX"/>
          </a:p>
          <a:p>
            <a:r>
              <a:rPr lang="es-ES" altLang="es-MX"/>
              <a:t>ENTRE OTRAS</a:t>
            </a:r>
            <a:endParaRPr lang="es-ES" alt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BEM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s-ES" altLang="es-MX"/>
              <a:t>Basa su metodologia en bloque o estructura</a:t>
            </a:r>
            <a:endParaRPr lang="es-ES" altLang="es-MX"/>
          </a:p>
          <a:p>
            <a:r>
              <a:rPr lang="es-ES" altLang="es-MX"/>
              <a:t>Se tiene en cuenta</a:t>
            </a:r>
            <a:endParaRPr lang="es-ES" altLang="es-MX"/>
          </a:p>
          <a:p>
            <a:r>
              <a:rPr lang="es-ES" altLang="es-MX"/>
              <a:t>Bloque es la &lt;Contanedora&gt;</a:t>
            </a:r>
            <a:endParaRPr lang="es-ES" altLang="es-MX"/>
          </a:p>
          <a:p>
            <a:r>
              <a:rPr lang="es-ES" altLang="es-MX"/>
              <a:t>ELemento es &lt;Hija&gt; de Bloque</a:t>
            </a:r>
            <a:endParaRPr lang="es-ES" altLang="es-MX"/>
          </a:p>
          <a:p>
            <a:r>
              <a:rPr lang="es-ES" altLang="es-MX"/>
              <a:t>Modificador &lt;Hijas&gt; diferentes</a:t>
            </a:r>
            <a:endParaRPr lang="es-ES" altLang="es-MX"/>
          </a:p>
          <a:p>
            <a:endParaRPr lang="es-ES" altLang="es-MX"/>
          </a:p>
          <a:p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539365"/>
            <a:ext cx="5181600" cy="2922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Sintaxis de BEM</a:t>
            </a:r>
            <a:endParaRPr lang="es-ES" altLang="es-MX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0180" y="1758950"/>
            <a:ext cx="9312275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s-MX"/>
              <a:t>Ventajas y Desventajas</a:t>
            </a:r>
            <a:endParaRPr lang="es-ES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s-MX"/>
              <a:t>Ventajas</a:t>
            </a:r>
            <a:endParaRPr lang="es-ES" altLang="es-MX"/>
          </a:p>
          <a:p>
            <a:r>
              <a:rPr lang="es-ES" altLang="es-MX"/>
              <a:t>Nombres de clases css son faciles</a:t>
            </a:r>
            <a:endParaRPr lang="es-ES" altLang="es-MX"/>
          </a:p>
          <a:p>
            <a:r>
              <a:rPr lang="es-ES" altLang="es-MX"/>
              <a:t>Orientado para el uso de preprocesadores</a:t>
            </a:r>
            <a:endParaRPr lang="es-ES" altLang="es-MX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s-ES" altLang="es-MX"/>
              <a:t>Desventajas</a:t>
            </a:r>
            <a:endParaRPr lang="es-ES" altLang="es-MX"/>
          </a:p>
          <a:p>
            <a:r>
              <a:rPr lang="es-ES" altLang="es-MX"/>
              <a:t>html queda demasiado cargado o extenso debido a la nomenclatura usada</a:t>
            </a:r>
            <a:endParaRPr lang="es-ES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Presentation</Application>
  <PresentationFormat>宽屏</PresentationFormat>
  <Paragraphs>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farly.artunduaga</dc:creator>
  <cp:lastModifiedBy>farly.artunduaga</cp:lastModifiedBy>
  <cp:revision>2</cp:revision>
  <dcterms:created xsi:type="dcterms:W3CDTF">2023-10-14T00:22:20Z</dcterms:created>
  <dcterms:modified xsi:type="dcterms:W3CDTF">2023-10-14T01:59:07Z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2058-12.2.0.13266</vt:lpwstr>
  </property>
  <property fmtid="{D5CDD505-2E9C-101B-9397-08002B2CF9AE}" pid="3" name="ICV">
    <vt:lpwstr>AA088BA3D18043538484FFBA9E60135A_11</vt:lpwstr>
  </property>
</Properties>
</file>