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9" r:id="rId12"/>
    <p:sldId id="270" r:id="rId13"/>
    <p:sldId id="264" r:id="rId14"/>
    <p:sldId id="265" r:id="rId15"/>
    <p:sldId id="266" r:id="rId16"/>
    <p:sldId id="267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es-ES" altLang="es-MX"/>
              <a:t>CICLOS Y ARREGLOS</a:t>
            </a:r>
            <a:endParaRPr lang="es-ES" alt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s-ES" altLang="es-MX"/>
              <a:t>JAVASCRIPT</a:t>
            </a:r>
            <a:endParaRPr lang="es-ES" altLang="es-MX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s-MX"/>
              <a:t>ForEach</a:t>
            </a:r>
            <a:endParaRPr lang="es-ES" altLang="es-MX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s-MX" altLang="en-US"/>
              <a:t>ForEach recorre cada elemento del array y ejecuta una función de devolución de llamada para cada uno de ellos</a:t>
            </a:r>
            <a:endParaRPr lang="es-MX" altLang="en-US"/>
          </a:p>
        </p:txBody>
      </p:sp>
      <p:pic>
        <p:nvPicPr>
          <p:cNvPr id="5" name="Marcador de posición de contenido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29300" y="2789555"/>
            <a:ext cx="6123305" cy="19926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s-MX"/>
              <a:t>Cuando Usar ForEach y cuando Map</a:t>
            </a:r>
            <a:endParaRPr lang="es-ES" altLang="es-MX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0000" lnSpcReduction="20000"/>
          </a:bodyPr>
          <a:p>
            <a:r>
              <a:rPr lang="es-MX" altLang="en-US"/>
              <a:t>Utiliza forEach si solo necesitas realizar operaciones en cada elemento del array y no necesitas un nuevo array resultante.</a:t>
            </a:r>
            <a:endParaRPr lang="es-MX" altLang="en-US"/>
          </a:p>
          <a:p>
            <a:r>
              <a:rPr lang="es-MX" altLang="en-US"/>
              <a:t>Utiliza map si deseas transformar los elementos del array original y obtener un nuevo array con los resultados de la transformación.</a:t>
            </a:r>
            <a:endParaRPr lang="es-MX" altLang="en-US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s-MX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s-MX"/>
              <a:t>Arreglos</a:t>
            </a:r>
            <a:endParaRPr lang="es-ES" altLang="es-MX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s-ES" altLang="es-MX"/>
              <a:t>Permiten almacenar colecciones de datos. No es conveniente usar objetos en este debido que el arreglo sirve para almacenar colecciones que “Se pueden ordenar”</a:t>
            </a:r>
            <a:endParaRPr lang="es-ES" altLang="es-MX"/>
          </a:p>
        </p:txBody>
      </p:sp>
      <p:pic>
        <p:nvPicPr>
          <p:cNvPr id="5" name="Marcador de posición de contenido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39915" y="2853055"/>
            <a:ext cx="4223385" cy="11518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s-MX"/>
              <a:t>Objetos</a:t>
            </a:r>
            <a:endParaRPr lang="es-ES" altLang="es-MX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s-ES" altLang="es-MX"/>
              <a:t>Almacenan colecciones de datos ordenadas mediante una clave. Tambien se puede mencionar que es una coleccion de propiedades con una asociacion entre clave- valor</a:t>
            </a:r>
            <a:endParaRPr lang="es-ES" altLang="es-MX"/>
          </a:p>
        </p:txBody>
      </p:sp>
      <p:pic>
        <p:nvPicPr>
          <p:cNvPr id="5" name="Marcador de posición de contenido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58560" y="2125345"/>
            <a:ext cx="4792345" cy="23850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s-MX"/>
              <a:t>Mapa (Diccionario)</a:t>
            </a:r>
            <a:endParaRPr lang="es-ES" altLang="es-MX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s-ES" altLang="es-MX"/>
              <a:t>Es una estructura de datos que pérmite tener valores guardados a traves de una clave</a:t>
            </a:r>
            <a:endParaRPr lang="es-ES" altLang="es-MX"/>
          </a:p>
        </p:txBody>
      </p:sp>
      <p:pic>
        <p:nvPicPr>
          <p:cNvPr id="5" name="Marcador de posición de contenido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81700" y="3409315"/>
            <a:ext cx="5181600" cy="11830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s-MX"/>
              <a:t>Diferencias</a:t>
            </a:r>
            <a:endParaRPr lang="es-ES" altLang="es-MX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s-ES" altLang="es-MX"/>
              <a:t>MAP</a:t>
            </a:r>
            <a:endParaRPr lang="es-ES" altLang="es-MX"/>
          </a:p>
          <a:p>
            <a:r>
              <a:rPr lang="es-ES" altLang="es-MX"/>
              <a:t>Claves de cualquier tipo </a:t>
            </a:r>
            <a:endParaRPr lang="es-ES" altLang="es-MX"/>
          </a:p>
          <a:p>
            <a:r>
              <a:rPr lang="es-ES" altLang="es-MX"/>
              <a:t>Puede usarse el size</a:t>
            </a:r>
            <a:endParaRPr lang="es-ES" altLang="es-MX"/>
          </a:p>
          <a:p>
            <a:r>
              <a:rPr lang="es-ES" altLang="es-MX"/>
              <a:t>Es iterable directamente</a:t>
            </a:r>
            <a:endParaRPr lang="es-ES" altLang="es-MX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s-ES" altLang="es-MX"/>
              <a:t>OBJECT</a:t>
            </a:r>
            <a:endParaRPr lang="es-ES" altLang="es-MX"/>
          </a:p>
          <a:p>
            <a:r>
              <a:rPr lang="es-ES" altLang="es-MX"/>
              <a:t>Clave es String o Symbol</a:t>
            </a:r>
            <a:endParaRPr lang="es-ES" altLang="es-MX"/>
          </a:p>
          <a:p>
            <a:r>
              <a:rPr lang="es-ES" altLang="es-MX"/>
              <a:t>Su tamaño se calcula manual</a:t>
            </a:r>
            <a:endParaRPr lang="es-ES" altLang="es-MX"/>
          </a:p>
          <a:p>
            <a:r>
              <a:rPr lang="es-ES" altLang="es-MX"/>
              <a:t>Se debe estructurar en otros datos</a:t>
            </a:r>
            <a:endParaRPr lang="es-ES" altLang="es-MX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s-MX"/>
              <a:t>Ciclos</a:t>
            </a:r>
            <a:endParaRPr lang="es-ES" altLang="es-MX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s-ES" altLang="es-MX"/>
              <a:t>Forma de ejecucion de un segmento de codigo iterativamente hasta que se cumpla una condicion</a:t>
            </a:r>
            <a:endParaRPr lang="es-ES" altLang="es-MX"/>
          </a:p>
          <a:p>
            <a:endParaRPr lang="es-ES" altLang="es-MX"/>
          </a:p>
          <a:p>
            <a:endParaRPr lang="es-ES" altLang="es-MX"/>
          </a:p>
        </p:txBody>
      </p:sp>
      <p:pic>
        <p:nvPicPr>
          <p:cNvPr id="4" name="Marcador de posición de contenido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01815" y="1986280"/>
            <a:ext cx="3769995" cy="2311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s-MX"/>
              <a:t>Ciclos en JavaScript</a:t>
            </a:r>
            <a:endParaRPr lang="es-ES" altLang="es-MX"/>
          </a:p>
        </p:txBody>
      </p:sp>
      <p:pic>
        <p:nvPicPr>
          <p:cNvPr id="5" name="Marcador de posición de contenido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14755" y="1464310"/>
            <a:ext cx="9763125" cy="48875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s-MX"/>
              <a:t>Ciclos en JavaScript</a:t>
            </a:r>
            <a:endParaRPr lang="es-ES" altLang="es-MX"/>
          </a:p>
        </p:txBody>
      </p:sp>
      <p:pic>
        <p:nvPicPr>
          <p:cNvPr id="5" name="Marcador de posición de contenido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72540" y="1584325"/>
            <a:ext cx="9636125" cy="39109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s-MX"/>
              <a:t>Ciclos en JavaScript</a:t>
            </a:r>
            <a:endParaRPr lang="es-ES" altLang="es-MX"/>
          </a:p>
        </p:txBody>
      </p:sp>
      <p:pic>
        <p:nvPicPr>
          <p:cNvPr id="4" name="Marcador de posición de contenido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919095" y="1825625"/>
            <a:ext cx="646176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s-MX"/>
              <a:t>CICLO FOR</a:t>
            </a:r>
            <a:endParaRPr lang="es-ES" altLang="es-MX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s-ES" altLang="es-MX"/>
              <a:t>Es la manera mas facil de iterar sobre un objeto, arreglo u otra coleccion de datos. Nos podemos encontrar con distintos tipos de for</a:t>
            </a:r>
            <a:endParaRPr lang="es-ES" altLang="es-MX"/>
          </a:p>
        </p:txBody>
      </p:sp>
      <p:pic>
        <p:nvPicPr>
          <p:cNvPr id="5" name="Marcador de posición de contenido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3930" y="1317625"/>
            <a:ext cx="3008630" cy="42233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s-MX"/>
              <a:t>FOR (NORMAL)</a:t>
            </a:r>
            <a:endParaRPr lang="es-ES" altLang="es-MX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s-ES" altLang="es-MX"/>
              <a:t>Requiere 3 expresiones:</a:t>
            </a:r>
            <a:endParaRPr lang="es-ES" altLang="es-MX"/>
          </a:p>
          <a:p>
            <a:pPr indent="457200"/>
            <a:r>
              <a:rPr lang="es-ES" altLang="es-MX"/>
              <a:t>1. Inicializacion de variable 	incremental	</a:t>
            </a:r>
            <a:endParaRPr lang="es-ES" altLang="es-MX"/>
          </a:p>
          <a:p>
            <a:pPr indent="457200"/>
            <a:r>
              <a:rPr lang="es-ES" altLang="es-MX"/>
              <a:t>2. Condicion de ejecucion</a:t>
            </a:r>
            <a:endParaRPr lang="es-ES" altLang="es-MX"/>
          </a:p>
          <a:p>
            <a:pPr indent="457200"/>
            <a:r>
              <a:rPr lang="es-ES" altLang="es-MX"/>
              <a:t>3. incrementacion de la 	variable</a:t>
            </a:r>
            <a:endParaRPr lang="es-ES" altLang="es-MX"/>
          </a:p>
        </p:txBody>
      </p:sp>
      <p:pic>
        <p:nvPicPr>
          <p:cNvPr id="5" name="Marcador de posición de contenido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29300" y="2630170"/>
            <a:ext cx="5768340" cy="22364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s-MX"/>
              <a:t>For in</a:t>
            </a:r>
            <a:endParaRPr lang="es-ES" altLang="es-MX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10881995" cy="4351655"/>
          </a:xfrm>
        </p:spPr>
        <p:txBody>
          <a:bodyPr/>
          <a:p>
            <a:r>
              <a:rPr lang="es-ES" altLang="es-MX"/>
              <a:t>Este tipo de ciclo iterara las propiedades de un objeto</a:t>
            </a:r>
            <a:endParaRPr lang="es-ES" altLang="es-MX"/>
          </a:p>
        </p:txBody>
      </p:sp>
      <p:pic>
        <p:nvPicPr>
          <p:cNvPr id="5" name="Marcador de posición de contenido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383155" y="3986530"/>
            <a:ext cx="8141970" cy="13061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s-MX"/>
              <a:t>For of</a:t>
            </a:r>
            <a:endParaRPr lang="es-ES" altLang="es-MX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s-MX" altLang="en-US"/>
              <a:t>Esta Iterará sobre cualquiera de los elementos de una colección que tengan la propiedad [Symbol.iterator]</a:t>
            </a:r>
            <a:endParaRPr lang="es-MX" altLang="en-US"/>
          </a:p>
        </p:txBody>
      </p:sp>
      <p:pic>
        <p:nvPicPr>
          <p:cNvPr id="5" name="Marcador de posición de contenido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56935" y="2393315"/>
            <a:ext cx="5768975" cy="26073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1648</Words>
  <Application>WPS Presentation</Application>
  <PresentationFormat>宽屏</PresentationFormat>
  <Paragraphs>68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Arial Unicode MS</vt:lpstr>
      <vt:lpstr>Microsoft YaHei</vt:lpstr>
      <vt:lpstr>Calibri</vt:lpstr>
      <vt:lpstr>Office Theme</vt:lpstr>
      <vt:lpstr>PowerPoint 演示文稿</vt:lpstr>
      <vt:lpstr>PowerPoint 演示文稿</vt:lpstr>
      <vt:lpstr>PowerPoint 演示文稿</vt:lpstr>
      <vt:lpstr>Ciclos en JavaScript</vt:lpstr>
      <vt:lpstr>Ciclos en JavaScript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farly.artunduaga</dc:creator>
  <cp:lastModifiedBy>farly.artunduaga</cp:lastModifiedBy>
  <cp:revision>2</cp:revision>
  <dcterms:created xsi:type="dcterms:W3CDTF">2023-11-03T19:19:35Z</dcterms:created>
  <dcterms:modified xsi:type="dcterms:W3CDTF">2023-11-04T02:49:45Z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2058-12.2.0.13266</vt:lpwstr>
  </property>
  <property fmtid="{D5CDD505-2E9C-101B-9397-08002B2CF9AE}" pid="3" name="ICV">
    <vt:lpwstr>5DD362B009CB4DCF84FFF2991FF34A8F_11</vt:lpwstr>
  </property>
</Properties>
</file>