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9" autoAdjust="0"/>
    <p:restoredTop sz="94719"/>
  </p:normalViewPr>
  <p:slideViewPr>
    <p:cSldViewPr snapToGrid="0">
      <p:cViewPr varScale="1">
        <p:scale>
          <a:sx n="59" d="100"/>
          <a:sy n="59" d="100"/>
        </p:scale>
        <p:origin x="11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Farkas Andrei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Authentification module</c:v>
                </c:pt>
                <c:pt idx="1">
                  <c:v>VM Management</c:v>
                </c:pt>
                <c:pt idx="2">
                  <c:v>UI/UX Design</c:v>
                </c:pt>
                <c:pt idx="3">
                  <c:v>Testing and Debbuging</c:v>
                </c:pt>
                <c:pt idx="4">
                  <c:v>Documentation</c:v>
                </c:pt>
                <c:pt idx="5">
                  <c:v>Integration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8</c:v>
                </c:pt>
                <c:pt idx="2">
                  <c:v>9</c:v>
                </c:pt>
                <c:pt idx="3">
                  <c:v>8</c:v>
                </c:pt>
                <c:pt idx="4">
                  <c:v>10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BE-461E-A4D8-9F778758D4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Ples Serban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Authentification module</c:v>
                </c:pt>
                <c:pt idx="1">
                  <c:v>VM Management</c:v>
                </c:pt>
                <c:pt idx="2">
                  <c:v>UI/UX Design</c:v>
                </c:pt>
                <c:pt idx="3">
                  <c:v>Testing and Debbuging</c:v>
                </c:pt>
                <c:pt idx="4">
                  <c:v>Documentation</c:v>
                </c:pt>
                <c:pt idx="5">
                  <c:v>Integration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6</c:v>
                </c:pt>
                <c:pt idx="1">
                  <c:v>8</c:v>
                </c:pt>
                <c:pt idx="2">
                  <c:v>7</c:v>
                </c:pt>
                <c:pt idx="3">
                  <c:v>7</c:v>
                </c:pt>
                <c:pt idx="4">
                  <c:v>5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BE-461E-A4D8-9F778758D49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Dienscu Denisa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Authentification module</c:v>
                </c:pt>
                <c:pt idx="1">
                  <c:v>VM Management</c:v>
                </c:pt>
                <c:pt idx="2">
                  <c:v>UI/UX Design</c:v>
                </c:pt>
                <c:pt idx="3">
                  <c:v>Testing and Debbuging</c:v>
                </c:pt>
                <c:pt idx="4">
                  <c:v>Documentation</c:v>
                </c:pt>
                <c:pt idx="5">
                  <c:v>Integration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7</c:v>
                </c:pt>
                <c:pt idx="1">
                  <c:v>4</c:v>
                </c:pt>
                <c:pt idx="2">
                  <c:v>7</c:v>
                </c:pt>
                <c:pt idx="3">
                  <c:v>7</c:v>
                </c:pt>
                <c:pt idx="4">
                  <c:v>5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BE-461E-A4D8-9F778758D4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73374831"/>
        <c:axId val="1373375311"/>
      </c:barChart>
      <c:catAx>
        <c:axId val="13733748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375311"/>
        <c:crosses val="autoZero"/>
        <c:auto val="1"/>
        <c:lblAlgn val="ctr"/>
        <c:lblOffset val="100"/>
        <c:noMultiLvlLbl val="0"/>
      </c:catAx>
      <c:valAx>
        <c:axId val="13733753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374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C4B40C-897E-4897-8C9D-5203E8542D72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D55ACA0-3720-402A-8513-6FF4B8F57339}">
      <dgm:prSet/>
      <dgm:spPr/>
      <dgm:t>
        <a:bodyPr/>
        <a:lstStyle/>
        <a:p>
          <a:r>
            <a:rPr lang="en-GB" b="1"/>
            <a:t>Purpose:</a:t>
          </a:r>
          <a:endParaRPr lang="en-US"/>
        </a:p>
      </dgm:t>
    </dgm:pt>
    <dgm:pt modelId="{7BB01513-8E31-42A6-B5C1-FE169B699170}" type="parTrans" cxnId="{44BF12F4-E5EC-4B3E-84A0-A120D929473F}">
      <dgm:prSet/>
      <dgm:spPr/>
      <dgm:t>
        <a:bodyPr/>
        <a:lstStyle/>
        <a:p>
          <a:endParaRPr lang="en-US"/>
        </a:p>
      </dgm:t>
    </dgm:pt>
    <dgm:pt modelId="{68C95243-0677-4B11-B213-5793DDD35493}" type="sibTrans" cxnId="{44BF12F4-E5EC-4B3E-84A0-A120D929473F}">
      <dgm:prSet/>
      <dgm:spPr/>
      <dgm:t>
        <a:bodyPr/>
        <a:lstStyle/>
        <a:p>
          <a:endParaRPr lang="en-US"/>
        </a:p>
      </dgm:t>
    </dgm:pt>
    <dgm:pt modelId="{A6F01EE6-0550-41DF-81FB-F1E577223A34}">
      <dgm:prSet/>
      <dgm:spPr/>
      <dgm:t>
        <a:bodyPr/>
        <a:lstStyle/>
        <a:p>
          <a:r>
            <a:rPr lang="en-GB" dirty="0"/>
            <a:t>The project focuses on managing virtual machines (VMs) and controlling user access within a cloud environment.</a:t>
          </a:r>
          <a:endParaRPr lang="en-US" dirty="0"/>
        </a:p>
      </dgm:t>
    </dgm:pt>
    <dgm:pt modelId="{0EB7F851-4293-4BBA-AB69-23781B8B2A98}" type="parTrans" cxnId="{ADA71A45-6A05-4FAA-881C-032F975D0FD4}">
      <dgm:prSet/>
      <dgm:spPr/>
      <dgm:t>
        <a:bodyPr/>
        <a:lstStyle/>
        <a:p>
          <a:endParaRPr lang="en-US"/>
        </a:p>
      </dgm:t>
    </dgm:pt>
    <dgm:pt modelId="{2EAC9E3E-ED7F-4BE5-A8C1-357E8C2A6639}" type="sibTrans" cxnId="{ADA71A45-6A05-4FAA-881C-032F975D0FD4}">
      <dgm:prSet/>
      <dgm:spPr/>
      <dgm:t>
        <a:bodyPr/>
        <a:lstStyle/>
        <a:p>
          <a:endParaRPr lang="en-US"/>
        </a:p>
      </dgm:t>
    </dgm:pt>
    <dgm:pt modelId="{E4295AF1-13DA-4299-BDE1-B47FE9701BC7}">
      <dgm:prSet/>
      <dgm:spPr/>
      <dgm:t>
        <a:bodyPr/>
        <a:lstStyle/>
        <a:p>
          <a:r>
            <a:rPr lang="en-GB" b="1"/>
            <a:t>Objectives:</a:t>
          </a:r>
          <a:endParaRPr lang="en-US"/>
        </a:p>
      </dgm:t>
    </dgm:pt>
    <dgm:pt modelId="{4C9AFCF8-8D26-41A6-AA5D-7F6F877369DA}" type="parTrans" cxnId="{B8C6BD8C-A533-4184-BF33-655AFB46D925}">
      <dgm:prSet/>
      <dgm:spPr/>
      <dgm:t>
        <a:bodyPr/>
        <a:lstStyle/>
        <a:p>
          <a:endParaRPr lang="en-US"/>
        </a:p>
      </dgm:t>
    </dgm:pt>
    <dgm:pt modelId="{9091E938-7889-44C5-B71A-DAF4E1CD8FD4}" type="sibTrans" cxnId="{B8C6BD8C-A533-4184-BF33-655AFB46D925}">
      <dgm:prSet/>
      <dgm:spPr/>
      <dgm:t>
        <a:bodyPr/>
        <a:lstStyle/>
        <a:p>
          <a:endParaRPr lang="en-US"/>
        </a:p>
      </dgm:t>
    </dgm:pt>
    <dgm:pt modelId="{53C194DB-5AC8-47F3-9A8D-3AD924727786}">
      <dgm:prSet/>
      <dgm:spPr/>
      <dgm:t>
        <a:bodyPr/>
        <a:lstStyle/>
        <a:p>
          <a:r>
            <a:rPr lang="en-GB" dirty="0"/>
            <a:t>To simplify VM management and enhance security by providing a user-friendly interface for VM interactions and access controls.</a:t>
          </a:r>
          <a:endParaRPr lang="en-US" dirty="0"/>
        </a:p>
      </dgm:t>
    </dgm:pt>
    <dgm:pt modelId="{4B292BFE-578E-4B00-9345-7B9453A291AE}" type="parTrans" cxnId="{9ED9085B-D6F9-4C70-B9BE-FEE0847686D5}">
      <dgm:prSet/>
      <dgm:spPr/>
      <dgm:t>
        <a:bodyPr/>
        <a:lstStyle/>
        <a:p>
          <a:endParaRPr lang="en-US"/>
        </a:p>
      </dgm:t>
    </dgm:pt>
    <dgm:pt modelId="{CC5F1BBF-56B0-4D5C-8CB5-DD8C013BD930}" type="sibTrans" cxnId="{9ED9085B-D6F9-4C70-B9BE-FEE0847686D5}">
      <dgm:prSet/>
      <dgm:spPr/>
      <dgm:t>
        <a:bodyPr/>
        <a:lstStyle/>
        <a:p>
          <a:endParaRPr lang="en-US"/>
        </a:p>
      </dgm:t>
    </dgm:pt>
    <dgm:pt modelId="{922BB3F7-D4EA-4DCF-82FD-0181D7363B40}">
      <dgm:prSet/>
      <dgm:spPr/>
      <dgm:t>
        <a:bodyPr/>
        <a:lstStyle/>
        <a:p>
          <a:r>
            <a:rPr lang="en-GB" b="1"/>
            <a:t>Key Features:</a:t>
          </a:r>
          <a:endParaRPr lang="en-US"/>
        </a:p>
      </dgm:t>
    </dgm:pt>
    <dgm:pt modelId="{94B05490-F86A-4A89-8472-F4CB0D6BF9F1}" type="parTrans" cxnId="{3B79AEEF-6E3A-45BD-B9CE-C949DFF0F15B}">
      <dgm:prSet/>
      <dgm:spPr/>
      <dgm:t>
        <a:bodyPr/>
        <a:lstStyle/>
        <a:p>
          <a:endParaRPr lang="en-US"/>
        </a:p>
      </dgm:t>
    </dgm:pt>
    <dgm:pt modelId="{8D007EBB-0A21-4066-AF46-79B0518AAE3C}" type="sibTrans" cxnId="{3B79AEEF-6E3A-45BD-B9CE-C949DFF0F15B}">
      <dgm:prSet/>
      <dgm:spPr/>
      <dgm:t>
        <a:bodyPr/>
        <a:lstStyle/>
        <a:p>
          <a:endParaRPr lang="en-US"/>
        </a:p>
      </dgm:t>
    </dgm:pt>
    <dgm:pt modelId="{05B75371-AC22-4984-A411-EA7257CAEC41}">
      <dgm:prSet/>
      <dgm:spPr/>
      <dgm:t>
        <a:bodyPr/>
        <a:lstStyle/>
        <a:p>
          <a:r>
            <a:rPr lang="en-GB"/>
            <a:t>User Authentication: Secure login and signup functionality.</a:t>
          </a:r>
          <a:endParaRPr lang="en-US"/>
        </a:p>
      </dgm:t>
    </dgm:pt>
    <dgm:pt modelId="{F3186B25-C66F-43A2-8768-AC767EE81C96}" type="parTrans" cxnId="{0F4C6F15-18DF-4153-A150-B810FE32A086}">
      <dgm:prSet/>
      <dgm:spPr/>
      <dgm:t>
        <a:bodyPr/>
        <a:lstStyle/>
        <a:p>
          <a:endParaRPr lang="en-US"/>
        </a:p>
      </dgm:t>
    </dgm:pt>
    <dgm:pt modelId="{E11C94C8-28BE-495B-B58C-CAC08FFDB89B}" type="sibTrans" cxnId="{0F4C6F15-18DF-4153-A150-B810FE32A086}">
      <dgm:prSet/>
      <dgm:spPr/>
      <dgm:t>
        <a:bodyPr/>
        <a:lstStyle/>
        <a:p>
          <a:endParaRPr lang="en-US"/>
        </a:p>
      </dgm:t>
    </dgm:pt>
    <dgm:pt modelId="{831A6F33-746E-477F-A009-7F3AFB53B3F3}">
      <dgm:prSet/>
      <dgm:spPr/>
      <dgm:t>
        <a:bodyPr/>
        <a:lstStyle/>
        <a:p>
          <a:r>
            <a:rPr lang="en-GB"/>
            <a:t>Dashboard: Overview of available VMs and their status.</a:t>
          </a:r>
          <a:endParaRPr lang="en-US"/>
        </a:p>
      </dgm:t>
    </dgm:pt>
    <dgm:pt modelId="{918CF936-1EBF-44C7-93CA-FADDECF95D59}" type="parTrans" cxnId="{75B32F94-19FE-43F1-9D73-A1FC9BED150D}">
      <dgm:prSet/>
      <dgm:spPr/>
      <dgm:t>
        <a:bodyPr/>
        <a:lstStyle/>
        <a:p>
          <a:endParaRPr lang="en-US"/>
        </a:p>
      </dgm:t>
    </dgm:pt>
    <dgm:pt modelId="{1C676AD9-469A-47F1-B7CE-AC922C62B622}" type="sibTrans" cxnId="{75B32F94-19FE-43F1-9D73-A1FC9BED150D}">
      <dgm:prSet/>
      <dgm:spPr/>
      <dgm:t>
        <a:bodyPr/>
        <a:lstStyle/>
        <a:p>
          <a:endParaRPr lang="en-US"/>
        </a:p>
      </dgm:t>
    </dgm:pt>
    <dgm:pt modelId="{AC370579-BB74-4E89-941F-FDD6F508A99A}">
      <dgm:prSet/>
      <dgm:spPr/>
      <dgm:t>
        <a:bodyPr/>
        <a:lstStyle/>
        <a:p>
          <a:r>
            <a:rPr lang="en-GB" dirty="0"/>
            <a:t>VM Management: Create, update, delete, and connect to VMs.</a:t>
          </a:r>
          <a:endParaRPr lang="en-US" dirty="0"/>
        </a:p>
      </dgm:t>
    </dgm:pt>
    <dgm:pt modelId="{F2C4C97B-BAA8-4FF3-8940-32D3A0F9FDA8}" type="parTrans" cxnId="{B68D3ADE-EBFF-4061-A9F4-9590F37155BF}">
      <dgm:prSet/>
      <dgm:spPr/>
      <dgm:t>
        <a:bodyPr/>
        <a:lstStyle/>
        <a:p>
          <a:endParaRPr lang="en-US"/>
        </a:p>
      </dgm:t>
    </dgm:pt>
    <dgm:pt modelId="{850303AE-59B6-460A-AE31-11BE3831E84B}" type="sibTrans" cxnId="{B68D3ADE-EBFF-4061-A9F4-9590F37155BF}">
      <dgm:prSet/>
      <dgm:spPr/>
      <dgm:t>
        <a:bodyPr/>
        <a:lstStyle/>
        <a:p>
          <a:endParaRPr lang="en-US"/>
        </a:p>
      </dgm:t>
    </dgm:pt>
    <dgm:pt modelId="{4D4A47AB-148A-4BA3-851B-D72977CD4FA2}">
      <dgm:prSet/>
      <dgm:spPr/>
      <dgm:t>
        <a:bodyPr/>
        <a:lstStyle/>
        <a:p>
          <a:r>
            <a:rPr lang="en-GB"/>
            <a:t>Access Control: Assign and revoke user access to specific VMs.</a:t>
          </a:r>
          <a:endParaRPr lang="en-US"/>
        </a:p>
      </dgm:t>
    </dgm:pt>
    <dgm:pt modelId="{DB962F75-E2CC-4A0D-8131-60457092AC80}" type="parTrans" cxnId="{E5F7A887-674F-44B2-A8F4-4D91A79EC741}">
      <dgm:prSet/>
      <dgm:spPr/>
      <dgm:t>
        <a:bodyPr/>
        <a:lstStyle/>
        <a:p>
          <a:endParaRPr lang="en-US"/>
        </a:p>
      </dgm:t>
    </dgm:pt>
    <dgm:pt modelId="{EA4C6F24-E7BF-4172-BBD5-EA7C7D709C2C}" type="sibTrans" cxnId="{E5F7A887-674F-44B2-A8F4-4D91A79EC741}">
      <dgm:prSet/>
      <dgm:spPr/>
      <dgm:t>
        <a:bodyPr/>
        <a:lstStyle/>
        <a:p>
          <a:endParaRPr lang="en-US"/>
        </a:p>
      </dgm:t>
    </dgm:pt>
    <dgm:pt modelId="{8C30AF8D-D5B1-4ED3-835C-7C35AB607D35}">
      <dgm:prSet/>
      <dgm:spPr/>
      <dgm:t>
        <a:bodyPr/>
        <a:lstStyle/>
        <a:p>
          <a:r>
            <a:rPr lang="en-GB" b="1"/>
            <a:t>Technologies Used:</a:t>
          </a:r>
          <a:endParaRPr lang="en-US"/>
        </a:p>
      </dgm:t>
    </dgm:pt>
    <dgm:pt modelId="{D9BA9CA8-B557-4145-9B5B-AAB0FE5222DC}" type="parTrans" cxnId="{762EBA34-A36F-4497-81DD-7A26AD36CEAD}">
      <dgm:prSet/>
      <dgm:spPr/>
      <dgm:t>
        <a:bodyPr/>
        <a:lstStyle/>
        <a:p>
          <a:endParaRPr lang="en-US"/>
        </a:p>
      </dgm:t>
    </dgm:pt>
    <dgm:pt modelId="{CECD5889-8912-4688-BCAD-5D0891EA653F}" type="sibTrans" cxnId="{762EBA34-A36F-4497-81DD-7A26AD36CEAD}">
      <dgm:prSet/>
      <dgm:spPr/>
      <dgm:t>
        <a:bodyPr/>
        <a:lstStyle/>
        <a:p>
          <a:endParaRPr lang="en-US"/>
        </a:p>
      </dgm:t>
    </dgm:pt>
    <dgm:pt modelId="{CD9DF478-40DA-4D49-A985-76828D9AA8C3}">
      <dgm:prSet/>
      <dgm:spPr/>
      <dgm:t>
        <a:bodyPr/>
        <a:lstStyle/>
        <a:p>
          <a:r>
            <a:rPr lang="en-GB" dirty="0"/>
            <a:t>Built using Flask for the backend, React for the frontend, and JWT Authentication for authentication.</a:t>
          </a:r>
          <a:endParaRPr lang="en-US" dirty="0"/>
        </a:p>
      </dgm:t>
    </dgm:pt>
    <dgm:pt modelId="{7DC4E9B5-DF37-4553-8202-772678A84822}" type="parTrans" cxnId="{AD71FF33-6C37-48DB-850C-B466084F318E}">
      <dgm:prSet/>
      <dgm:spPr/>
      <dgm:t>
        <a:bodyPr/>
        <a:lstStyle/>
        <a:p>
          <a:endParaRPr lang="en-US"/>
        </a:p>
      </dgm:t>
    </dgm:pt>
    <dgm:pt modelId="{572DF723-58D4-42CF-869B-D4DC76105726}" type="sibTrans" cxnId="{AD71FF33-6C37-48DB-850C-B466084F318E}">
      <dgm:prSet/>
      <dgm:spPr/>
      <dgm:t>
        <a:bodyPr/>
        <a:lstStyle/>
        <a:p>
          <a:endParaRPr lang="en-US"/>
        </a:p>
      </dgm:t>
    </dgm:pt>
    <dgm:pt modelId="{B0F4E76F-9E9D-484E-9C6F-B1625FC50869}" type="pres">
      <dgm:prSet presAssocID="{13C4B40C-897E-4897-8C9D-5203E8542D72}" presName="Name0" presStyleCnt="0">
        <dgm:presLayoutVars>
          <dgm:dir/>
          <dgm:resizeHandles val="exact"/>
        </dgm:presLayoutVars>
      </dgm:prSet>
      <dgm:spPr/>
    </dgm:pt>
    <dgm:pt modelId="{369478B4-9246-49CF-AED1-34E220D16D69}" type="pres">
      <dgm:prSet presAssocID="{4D55ACA0-3720-402A-8513-6FF4B8F57339}" presName="node" presStyleLbl="node1" presStyleIdx="0" presStyleCnt="11">
        <dgm:presLayoutVars>
          <dgm:bulletEnabled val="1"/>
        </dgm:presLayoutVars>
      </dgm:prSet>
      <dgm:spPr/>
    </dgm:pt>
    <dgm:pt modelId="{AF6F71FD-D03C-4B85-A94A-766FA3392AC4}" type="pres">
      <dgm:prSet presAssocID="{68C95243-0677-4B11-B213-5793DDD35493}" presName="sibTrans" presStyleLbl="sibTrans1D1" presStyleIdx="0" presStyleCnt="10"/>
      <dgm:spPr/>
    </dgm:pt>
    <dgm:pt modelId="{BE5A419B-1474-4F54-8DFF-F83E598EF832}" type="pres">
      <dgm:prSet presAssocID="{68C95243-0677-4B11-B213-5793DDD35493}" presName="connectorText" presStyleLbl="sibTrans1D1" presStyleIdx="0" presStyleCnt="10"/>
      <dgm:spPr/>
    </dgm:pt>
    <dgm:pt modelId="{CE6B0CEB-65D9-4E95-9044-080516F0AE5B}" type="pres">
      <dgm:prSet presAssocID="{A6F01EE6-0550-41DF-81FB-F1E577223A34}" presName="node" presStyleLbl="node1" presStyleIdx="1" presStyleCnt="11" custScaleY="169369">
        <dgm:presLayoutVars>
          <dgm:bulletEnabled val="1"/>
        </dgm:presLayoutVars>
      </dgm:prSet>
      <dgm:spPr/>
    </dgm:pt>
    <dgm:pt modelId="{36B96FA6-8C78-4FFC-99D7-50E8A4A3B452}" type="pres">
      <dgm:prSet presAssocID="{2EAC9E3E-ED7F-4BE5-A8C1-357E8C2A6639}" presName="sibTrans" presStyleLbl="sibTrans1D1" presStyleIdx="1" presStyleCnt="10"/>
      <dgm:spPr/>
    </dgm:pt>
    <dgm:pt modelId="{364E9CBF-8EB5-4CBC-AAB4-9D8ACF154BD4}" type="pres">
      <dgm:prSet presAssocID="{2EAC9E3E-ED7F-4BE5-A8C1-357E8C2A6639}" presName="connectorText" presStyleLbl="sibTrans1D1" presStyleIdx="1" presStyleCnt="10"/>
      <dgm:spPr/>
    </dgm:pt>
    <dgm:pt modelId="{1CB60F32-AB92-4210-A518-579ABDD8513D}" type="pres">
      <dgm:prSet presAssocID="{E4295AF1-13DA-4299-BDE1-B47FE9701BC7}" presName="node" presStyleLbl="node1" presStyleIdx="2" presStyleCnt="11">
        <dgm:presLayoutVars>
          <dgm:bulletEnabled val="1"/>
        </dgm:presLayoutVars>
      </dgm:prSet>
      <dgm:spPr/>
    </dgm:pt>
    <dgm:pt modelId="{266CD94D-5B01-46ED-9A4C-138EF8786E93}" type="pres">
      <dgm:prSet presAssocID="{9091E938-7889-44C5-B71A-DAF4E1CD8FD4}" presName="sibTrans" presStyleLbl="sibTrans1D1" presStyleIdx="2" presStyleCnt="10"/>
      <dgm:spPr/>
    </dgm:pt>
    <dgm:pt modelId="{BA5B7408-FBF8-4DBE-9A26-78FCC9666ED2}" type="pres">
      <dgm:prSet presAssocID="{9091E938-7889-44C5-B71A-DAF4E1CD8FD4}" presName="connectorText" presStyleLbl="sibTrans1D1" presStyleIdx="2" presStyleCnt="10"/>
      <dgm:spPr/>
    </dgm:pt>
    <dgm:pt modelId="{9B0053DC-3DAA-40C9-BFCB-CD92D1E8DC97}" type="pres">
      <dgm:prSet presAssocID="{53C194DB-5AC8-47F3-9A8D-3AD924727786}" presName="node" presStyleLbl="node1" presStyleIdx="3" presStyleCnt="11" custScaleY="184344">
        <dgm:presLayoutVars>
          <dgm:bulletEnabled val="1"/>
        </dgm:presLayoutVars>
      </dgm:prSet>
      <dgm:spPr/>
    </dgm:pt>
    <dgm:pt modelId="{2A9B7601-24F7-44E7-A964-A92059BCFEA6}" type="pres">
      <dgm:prSet presAssocID="{CC5F1BBF-56B0-4D5C-8CB5-DD8C013BD930}" presName="sibTrans" presStyleLbl="sibTrans1D1" presStyleIdx="3" presStyleCnt="10"/>
      <dgm:spPr/>
    </dgm:pt>
    <dgm:pt modelId="{D1A0218D-3863-4435-8134-645388E012F4}" type="pres">
      <dgm:prSet presAssocID="{CC5F1BBF-56B0-4D5C-8CB5-DD8C013BD930}" presName="connectorText" presStyleLbl="sibTrans1D1" presStyleIdx="3" presStyleCnt="10"/>
      <dgm:spPr/>
    </dgm:pt>
    <dgm:pt modelId="{D73AAD8E-9F4C-4E24-B00E-3E7A88AAE8D7}" type="pres">
      <dgm:prSet presAssocID="{922BB3F7-D4EA-4DCF-82FD-0181D7363B40}" presName="node" presStyleLbl="node1" presStyleIdx="4" presStyleCnt="11">
        <dgm:presLayoutVars>
          <dgm:bulletEnabled val="1"/>
        </dgm:presLayoutVars>
      </dgm:prSet>
      <dgm:spPr/>
    </dgm:pt>
    <dgm:pt modelId="{99178A75-3730-4772-946B-29F1C4020A86}" type="pres">
      <dgm:prSet presAssocID="{8D007EBB-0A21-4066-AF46-79B0518AAE3C}" presName="sibTrans" presStyleLbl="sibTrans1D1" presStyleIdx="4" presStyleCnt="10"/>
      <dgm:spPr/>
    </dgm:pt>
    <dgm:pt modelId="{2D0ED137-9ABD-4263-AF73-0AEBF20C3E4A}" type="pres">
      <dgm:prSet presAssocID="{8D007EBB-0A21-4066-AF46-79B0518AAE3C}" presName="connectorText" presStyleLbl="sibTrans1D1" presStyleIdx="4" presStyleCnt="10"/>
      <dgm:spPr/>
    </dgm:pt>
    <dgm:pt modelId="{274D73E9-32A5-488A-9FC4-8E0F557B4EA7}" type="pres">
      <dgm:prSet presAssocID="{05B75371-AC22-4984-A411-EA7257CAEC41}" presName="node" presStyleLbl="node1" presStyleIdx="5" presStyleCnt="11">
        <dgm:presLayoutVars>
          <dgm:bulletEnabled val="1"/>
        </dgm:presLayoutVars>
      </dgm:prSet>
      <dgm:spPr/>
    </dgm:pt>
    <dgm:pt modelId="{47859B45-4804-4584-B8E6-55105E1FA265}" type="pres">
      <dgm:prSet presAssocID="{E11C94C8-28BE-495B-B58C-CAC08FFDB89B}" presName="sibTrans" presStyleLbl="sibTrans1D1" presStyleIdx="5" presStyleCnt="10"/>
      <dgm:spPr/>
    </dgm:pt>
    <dgm:pt modelId="{1D384258-0F16-4EFB-BA9E-12208558A0E4}" type="pres">
      <dgm:prSet presAssocID="{E11C94C8-28BE-495B-B58C-CAC08FFDB89B}" presName="connectorText" presStyleLbl="sibTrans1D1" presStyleIdx="5" presStyleCnt="10"/>
      <dgm:spPr/>
    </dgm:pt>
    <dgm:pt modelId="{E9A6F762-7209-4EF3-8882-5F1E7C963DEB}" type="pres">
      <dgm:prSet presAssocID="{831A6F33-746E-477F-A009-7F3AFB53B3F3}" presName="node" presStyleLbl="node1" presStyleIdx="6" presStyleCnt="11">
        <dgm:presLayoutVars>
          <dgm:bulletEnabled val="1"/>
        </dgm:presLayoutVars>
      </dgm:prSet>
      <dgm:spPr/>
    </dgm:pt>
    <dgm:pt modelId="{CC5D7BAF-6792-4C35-85DA-78F6EB559456}" type="pres">
      <dgm:prSet presAssocID="{1C676AD9-469A-47F1-B7CE-AC922C62B622}" presName="sibTrans" presStyleLbl="sibTrans1D1" presStyleIdx="6" presStyleCnt="10"/>
      <dgm:spPr/>
    </dgm:pt>
    <dgm:pt modelId="{B00E27DC-0A9B-4017-A6CD-A07243A70C36}" type="pres">
      <dgm:prSet presAssocID="{1C676AD9-469A-47F1-B7CE-AC922C62B622}" presName="connectorText" presStyleLbl="sibTrans1D1" presStyleIdx="6" presStyleCnt="10"/>
      <dgm:spPr/>
    </dgm:pt>
    <dgm:pt modelId="{0C4CF704-3F67-42C4-9D1A-3B4051124416}" type="pres">
      <dgm:prSet presAssocID="{AC370579-BB74-4E89-941F-FDD6F508A99A}" presName="node" presStyleLbl="node1" presStyleIdx="7" presStyleCnt="11">
        <dgm:presLayoutVars>
          <dgm:bulletEnabled val="1"/>
        </dgm:presLayoutVars>
      </dgm:prSet>
      <dgm:spPr/>
    </dgm:pt>
    <dgm:pt modelId="{46B2E10D-2736-4F04-A456-4C019AC89CDD}" type="pres">
      <dgm:prSet presAssocID="{850303AE-59B6-460A-AE31-11BE3831E84B}" presName="sibTrans" presStyleLbl="sibTrans1D1" presStyleIdx="7" presStyleCnt="10"/>
      <dgm:spPr/>
    </dgm:pt>
    <dgm:pt modelId="{58B0D324-CB0D-4516-AC1B-6F6A4E00A023}" type="pres">
      <dgm:prSet presAssocID="{850303AE-59B6-460A-AE31-11BE3831E84B}" presName="connectorText" presStyleLbl="sibTrans1D1" presStyleIdx="7" presStyleCnt="10"/>
      <dgm:spPr/>
    </dgm:pt>
    <dgm:pt modelId="{8F6F3567-CBC5-49FB-B357-48C8CDC9B4D4}" type="pres">
      <dgm:prSet presAssocID="{4D4A47AB-148A-4BA3-851B-D72977CD4FA2}" presName="node" presStyleLbl="node1" presStyleIdx="8" presStyleCnt="11">
        <dgm:presLayoutVars>
          <dgm:bulletEnabled val="1"/>
        </dgm:presLayoutVars>
      </dgm:prSet>
      <dgm:spPr/>
    </dgm:pt>
    <dgm:pt modelId="{D4B7557F-FF13-4BFA-BD6E-A145B0B28DE1}" type="pres">
      <dgm:prSet presAssocID="{EA4C6F24-E7BF-4172-BBD5-EA7C7D709C2C}" presName="sibTrans" presStyleLbl="sibTrans1D1" presStyleIdx="8" presStyleCnt="10"/>
      <dgm:spPr/>
    </dgm:pt>
    <dgm:pt modelId="{0EDEDFF5-7D21-44A0-BB69-20CFC91277A3}" type="pres">
      <dgm:prSet presAssocID="{EA4C6F24-E7BF-4172-BBD5-EA7C7D709C2C}" presName="connectorText" presStyleLbl="sibTrans1D1" presStyleIdx="8" presStyleCnt="10"/>
      <dgm:spPr/>
    </dgm:pt>
    <dgm:pt modelId="{E699CED2-5E25-4B8F-B4D4-9A1280F4846A}" type="pres">
      <dgm:prSet presAssocID="{8C30AF8D-D5B1-4ED3-835C-7C35AB607D35}" presName="node" presStyleLbl="node1" presStyleIdx="9" presStyleCnt="11">
        <dgm:presLayoutVars>
          <dgm:bulletEnabled val="1"/>
        </dgm:presLayoutVars>
      </dgm:prSet>
      <dgm:spPr/>
    </dgm:pt>
    <dgm:pt modelId="{88F8A62D-6ED1-4B91-B508-AF63EBD8AE94}" type="pres">
      <dgm:prSet presAssocID="{CECD5889-8912-4688-BCAD-5D0891EA653F}" presName="sibTrans" presStyleLbl="sibTrans1D1" presStyleIdx="9" presStyleCnt="10"/>
      <dgm:spPr/>
    </dgm:pt>
    <dgm:pt modelId="{372745F6-BB57-48DC-8B59-DE18E716D504}" type="pres">
      <dgm:prSet presAssocID="{CECD5889-8912-4688-BCAD-5D0891EA653F}" presName="connectorText" presStyleLbl="sibTrans1D1" presStyleIdx="9" presStyleCnt="10"/>
      <dgm:spPr/>
    </dgm:pt>
    <dgm:pt modelId="{81173121-2892-4EEF-BCA0-A76766F93F28}" type="pres">
      <dgm:prSet presAssocID="{CD9DF478-40DA-4D49-A985-76828D9AA8C3}" presName="node" presStyleLbl="node1" presStyleIdx="10" presStyleCnt="11" custScaleY="157989">
        <dgm:presLayoutVars>
          <dgm:bulletEnabled val="1"/>
        </dgm:presLayoutVars>
      </dgm:prSet>
      <dgm:spPr/>
    </dgm:pt>
  </dgm:ptLst>
  <dgm:cxnLst>
    <dgm:cxn modelId="{66492502-9D71-441A-8BE9-B0A4A9870046}" type="presOf" srcId="{CC5F1BBF-56B0-4D5C-8CB5-DD8C013BD930}" destId="{D1A0218D-3863-4435-8134-645388E012F4}" srcOrd="1" destOrd="0" presId="urn:microsoft.com/office/officeart/2016/7/layout/RepeatingBendingProcessNew"/>
    <dgm:cxn modelId="{4259CC07-B538-40A6-8151-33912862206C}" type="presOf" srcId="{8D007EBB-0A21-4066-AF46-79B0518AAE3C}" destId="{99178A75-3730-4772-946B-29F1C4020A86}" srcOrd="0" destOrd="0" presId="urn:microsoft.com/office/officeart/2016/7/layout/RepeatingBendingProcessNew"/>
    <dgm:cxn modelId="{443E260D-63E0-40D6-AA99-5F2B37C3EE38}" type="presOf" srcId="{CECD5889-8912-4688-BCAD-5D0891EA653F}" destId="{88F8A62D-6ED1-4B91-B508-AF63EBD8AE94}" srcOrd="0" destOrd="0" presId="urn:microsoft.com/office/officeart/2016/7/layout/RepeatingBendingProcessNew"/>
    <dgm:cxn modelId="{0F4C6F15-18DF-4153-A150-B810FE32A086}" srcId="{13C4B40C-897E-4897-8C9D-5203E8542D72}" destId="{05B75371-AC22-4984-A411-EA7257CAEC41}" srcOrd="5" destOrd="0" parTransId="{F3186B25-C66F-43A2-8768-AC767EE81C96}" sibTransId="{E11C94C8-28BE-495B-B58C-CAC08FFDB89B}"/>
    <dgm:cxn modelId="{8C874D31-DA34-42C3-9060-34E051E86558}" type="presOf" srcId="{8C30AF8D-D5B1-4ED3-835C-7C35AB607D35}" destId="{E699CED2-5E25-4B8F-B4D4-9A1280F4846A}" srcOrd="0" destOrd="0" presId="urn:microsoft.com/office/officeart/2016/7/layout/RepeatingBendingProcessNew"/>
    <dgm:cxn modelId="{AD71FF33-6C37-48DB-850C-B466084F318E}" srcId="{13C4B40C-897E-4897-8C9D-5203E8542D72}" destId="{CD9DF478-40DA-4D49-A985-76828D9AA8C3}" srcOrd="10" destOrd="0" parTransId="{7DC4E9B5-DF37-4553-8202-772678A84822}" sibTransId="{572DF723-58D4-42CF-869B-D4DC76105726}"/>
    <dgm:cxn modelId="{762EBA34-A36F-4497-81DD-7A26AD36CEAD}" srcId="{13C4B40C-897E-4897-8C9D-5203E8542D72}" destId="{8C30AF8D-D5B1-4ED3-835C-7C35AB607D35}" srcOrd="9" destOrd="0" parTransId="{D9BA9CA8-B557-4145-9B5B-AAB0FE5222DC}" sibTransId="{CECD5889-8912-4688-BCAD-5D0891EA653F}"/>
    <dgm:cxn modelId="{53BC6137-5909-43AF-8842-B33F79FC371C}" type="presOf" srcId="{9091E938-7889-44C5-B71A-DAF4E1CD8FD4}" destId="{266CD94D-5B01-46ED-9A4C-138EF8786E93}" srcOrd="0" destOrd="0" presId="urn:microsoft.com/office/officeart/2016/7/layout/RepeatingBendingProcessNew"/>
    <dgm:cxn modelId="{C28CCC39-BFF6-4344-9802-A68C5B9E5802}" type="presOf" srcId="{1C676AD9-469A-47F1-B7CE-AC922C62B622}" destId="{CC5D7BAF-6792-4C35-85DA-78F6EB559456}" srcOrd="0" destOrd="0" presId="urn:microsoft.com/office/officeart/2016/7/layout/RepeatingBendingProcessNew"/>
    <dgm:cxn modelId="{25C20D3E-FDBF-4AB7-BD61-D24E0C957FF0}" type="presOf" srcId="{CC5F1BBF-56B0-4D5C-8CB5-DD8C013BD930}" destId="{2A9B7601-24F7-44E7-A964-A92059BCFEA6}" srcOrd="0" destOrd="0" presId="urn:microsoft.com/office/officeart/2016/7/layout/RepeatingBendingProcessNew"/>
    <dgm:cxn modelId="{9ED9085B-D6F9-4C70-B9BE-FEE0847686D5}" srcId="{13C4B40C-897E-4897-8C9D-5203E8542D72}" destId="{53C194DB-5AC8-47F3-9A8D-3AD924727786}" srcOrd="3" destOrd="0" parTransId="{4B292BFE-578E-4B00-9345-7B9453A291AE}" sibTransId="{CC5F1BBF-56B0-4D5C-8CB5-DD8C013BD930}"/>
    <dgm:cxn modelId="{3F68825C-595C-4F45-81DC-1E3D56044D3D}" type="presOf" srcId="{E11C94C8-28BE-495B-B58C-CAC08FFDB89B}" destId="{1D384258-0F16-4EFB-BA9E-12208558A0E4}" srcOrd="1" destOrd="0" presId="urn:microsoft.com/office/officeart/2016/7/layout/RepeatingBendingProcessNew"/>
    <dgm:cxn modelId="{610AA363-711D-43AE-B8D3-0CB8BFF30C39}" type="presOf" srcId="{4D4A47AB-148A-4BA3-851B-D72977CD4FA2}" destId="{8F6F3567-CBC5-49FB-B357-48C8CDC9B4D4}" srcOrd="0" destOrd="0" presId="urn:microsoft.com/office/officeart/2016/7/layout/RepeatingBendingProcessNew"/>
    <dgm:cxn modelId="{ADA71A45-6A05-4FAA-881C-032F975D0FD4}" srcId="{13C4B40C-897E-4897-8C9D-5203E8542D72}" destId="{A6F01EE6-0550-41DF-81FB-F1E577223A34}" srcOrd="1" destOrd="0" parTransId="{0EB7F851-4293-4BBA-AB69-23781B8B2A98}" sibTransId="{2EAC9E3E-ED7F-4BE5-A8C1-357E8C2A6639}"/>
    <dgm:cxn modelId="{E0C7564F-1BBE-49D1-A3E1-D55665EA60C5}" type="presOf" srcId="{53C194DB-5AC8-47F3-9A8D-3AD924727786}" destId="{9B0053DC-3DAA-40C9-BFCB-CD92D1E8DC97}" srcOrd="0" destOrd="0" presId="urn:microsoft.com/office/officeart/2016/7/layout/RepeatingBendingProcessNew"/>
    <dgm:cxn modelId="{FBF91372-F086-4388-A315-DB23A5686585}" type="presOf" srcId="{CECD5889-8912-4688-BCAD-5D0891EA653F}" destId="{372745F6-BB57-48DC-8B59-DE18E716D504}" srcOrd="1" destOrd="0" presId="urn:microsoft.com/office/officeart/2016/7/layout/RepeatingBendingProcessNew"/>
    <dgm:cxn modelId="{4D2F1C75-637E-426F-92D1-C4829A2927D9}" type="presOf" srcId="{1C676AD9-469A-47F1-B7CE-AC922C62B622}" destId="{B00E27DC-0A9B-4017-A6CD-A07243A70C36}" srcOrd="1" destOrd="0" presId="urn:microsoft.com/office/officeart/2016/7/layout/RepeatingBendingProcessNew"/>
    <dgm:cxn modelId="{E5F7A887-674F-44B2-A8F4-4D91A79EC741}" srcId="{13C4B40C-897E-4897-8C9D-5203E8542D72}" destId="{4D4A47AB-148A-4BA3-851B-D72977CD4FA2}" srcOrd="8" destOrd="0" parTransId="{DB962F75-E2CC-4A0D-8131-60457092AC80}" sibTransId="{EA4C6F24-E7BF-4172-BBD5-EA7C7D709C2C}"/>
    <dgm:cxn modelId="{24E4FF8B-DFDB-4BE0-9D8B-28A6F811F42C}" type="presOf" srcId="{2EAC9E3E-ED7F-4BE5-A8C1-357E8C2A6639}" destId="{36B96FA6-8C78-4FFC-99D7-50E8A4A3B452}" srcOrd="0" destOrd="0" presId="urn:microsoft.com/office/officeart/2016/7/layout/RepeatingBendingProcessNew"/>
    <dgm:cxn modelId="{B8C6BD8C-A533-4184-BF33-655AFB46D925}" srcId="{13C4B40C-897E-4897-8C9D-5203E8542D72}" destId="{E4295AF1-13DA-4299-BDE1-B47FE9701BC7}" srcOrd="2" destOrd="0" parTransId="{4C9AFCF8-8D26-41A6-AA5D-7F6F877369DA}" sibTransId="{9091E938-7889-44C5-B71A-DAF4E1CD8FD4}"/>
    <dgm:cxn modelId="{7E645B8D-EEC6-40B9-9CF0-2B23DCC23B37}" type="presOf" srcId="{9091E938-7889-44C5-B71A-DAF4E1CD8FD4}" destId="{BA5B7408-FBF8-4DBE-9A26-78FCC9666ED2}" srcOrd="1" destOrd="0" presId="urn:microsoft.com/office/officeart/2016/7/layout/RepeatingBendingProcessNew"/>
    <dgm:cxn modelId="{6C065C8D-AD6C-44ED-816D-5CB89B66211F}" type="presOf" srcId="{922BB3F7-D4EA-4DCF-82FD-0181D7363B40}" destId="{D73AAD8E-9F4C-4E24-B00E-3E7A88AAE8D7}" srcOrd="0" destOrd="0" presId="urn:microsoft.com/office/officeart/2016/7/layout/RepeatingBendingProcessNew"/>
    <dgm:cxn modelId="{16387691-91A2-43E2-89C3-56FDC110CC42}" type="presOf" srcId="{EA4C6F24-E7BF-4172-BBD5-EA7C7D709C2C}" destId="{0EDEDFF5-7D21-44A0-BB69-20CFC91277A3}" srcOrd="1" destOrd="0" presId="urn:microsoft.com/office/officeart/2016/7/layout/RepeatingBendingProcessNew"/>
    <dgm:cxn modelId="{75B32F94-19FE-43F1-9D73-A1FC9BED150D}" srcId="{13C4B40C-897E-4897-8C9D-5203E8542D72}" destId="{831A6F33-746E-477F-A009-7F3AFB53B3F3}" srcOrd="6" destOrd="0" parTransId="{918CF936-1EBF-44C7-93CA-FADDECF95D59}" sibTransId="{1C676AD9-469A-47F1-B7CE-AC922C62B622}"/>
    <dgm:cxn modelId="{FE35759F-0D5C-47F7-A282-BA81798449C5}" type="presOf" srcId="{4D55ACA0-3720-402A-8513-6FF4B8F57339}" destId="{369478B4-9246-49CF-AED1-34E220D16D69}" srcOrd="0" destOrd="0" presId="urn:microsoft.com/office/officeart/2016/7/layout/RepeatingBendingProcessNew"/>
    <dgm:cxn modelId="{1ED073A4-08A8-4D5B-AD15-12A32B143D0C}" type="presOf" srcId="{850303AE-59B6-460A-AE31-11BE3831E84B}" destId="{58B0D324-CB0D-4516-AC1B-6F6A4E00A023}" srcOrd="1" destOrd="0" presId="urn:microsoft.com/office/officeart/2016/7/layout/RepeatingBendingProcessNew"/>
    <dgm:cxn modelId="{99633EA8-0F7A-482C-8794-5BDFCC37AA67}" type="presOf" srcId="{CD9DF478-40DA-4D49-A985-76828D9AA8C3}" destId="{81173121-2892-4EEF-BCA0-A76766F93F28}" srcOrd="0" destOrd="0" presId="urn:microsoft.com/office/officeart/2016/7/layout/RepeatingBendingProcessNew"/>
    <dgm:cxn modelId="{E7BBD5AB-2716-406F-B2CF-F40B707FC84F}" type="presOf" srcId="{8D007EBB-0A21-4066-AF46-79B0518AAE3C}" destId="{2D0ED137-9ABD-4263-AF73-0AEBF20C3E4A}" srcOrd="1" destOrd="0" presId="urn:microsoft.com/office/officeart/2016/7/layout/RepeatingBendingProcessNew"/>
    <dgm:cxn modelId="{66317FB1-AB26-4773-B2C3-C3CC0408791E}" type="presOf" srcId="{E4295AF1-13DA-4299-BDE1-B47FE9701BC7}" destId="{1CB60F32-AB92-4210-A518-579ABDD8513D}" srcOrd="0" destOrd="0" presId="urn:microsoft.com/office/officeart/2016/7/layout/RepeatingBendingProcessNew"/>
    <dgm:cxn modelId="{127DCCB4-E702-43C3-831F-F15EE6B15869}" type="presOf" srcId="{68C95243-0677-4B11-B213-5793DDD35493}" destId="{BE5A419B-1474-4F54-8DFF-F83E598EF832}" srcOrd="1" destOrd="0" presId="urn:microsoft.com/office/officeart/2016/7/layout/RepeatingBendingProcessNew"/>
    <dgm:cxn modelId="{8E164EB7-100D-473C-A9E0-19E1F2B01D7A}" type="presOf" srcId="{AC370579-BB74-4E89-941F-FDD6F508A99A}" destId="{0C4CF704-3F67-42C4-9D1A-3B4051124416}" srcOrd="0" destOrd="0" presId="urn:microsoft.com/office/officeart/2016/7/layout/RepeatingBendingProcessNew"/>
    <dgm:cxn modelId="{3F7394BC-6FA6-4B91-8524-E0328E9D16D0}" type="presOf" srcId="{E11C94C8-28BE-495B-B58C-CAC08FFDB89B}" destId="{47859B45-4804-4584-B8E6-55105E1FA265}" srcOrd="0" destOrd="0" presId="urn:microsoft.com/office/officeart/2016/7/layout/RepeatingBendingProcessNew"/>
    <dgm:cxn modelId="{8140E5BF-A4BF-4F83-A2DD-C99B8B15C98C}" type="presOf" srcId="{13C4B40C-897E-4897-8C9D-5203E8542D72}" destId="{B0F4E76F-9E9D-484E-9C6F-B1625FC50869}" srcOrd="0" destOrd="0" presId="urn:microsoft.com/office/officeart/2016/7/layout/RepeatingBendingProcessNew"/>
    <dgm:cxn modelId="{15D06AC2-1CD4-4EDD-B1EE-D910204DEB81}" type="presOf" srcId="{EA4C6F24-E7BF-4172-BBD5-EA7C7D709C2C}" destId="{D4B7557F-FF13-4BFA-BD6E-A145B0B28DE1}" srcOrd="0" destOrd="0" presId="urn:microsoft.com/office/officeart/2016/7/layout/RepeatingBendingProcessNew"/>
    <dgm:cxn modelId="{4E32BEC7-D2FA-4D6A-8BF6-18ECF2B4771D}" type="presOf" srcId="{68C95243-0677-4B11-B213-5793DDD35493}" destId="{AF6F71FD-D03C-4B85-A94A-766FA3392AC4}" srcOrd="0" destOrd="0" presId="urn:microsoft.com/office/officeart/2016/7/layout/RepeatingBendingProcessNew"/>
    <dgm:cxn modelId="{034E3CD4-8ECB-41B2-B622-856263A91EDF}" type="presOf" srcId="{A6F01EE6-0550-41DF-81FB-F1E577223A34}" destId="{CE6B0CEB-65D9-4E95-9044-080516F0AE5B}" srcOrd="0" destOrd="0" presId="urn:microsoft.com/office/officeart/2016/7/layout/RepeatingBendingProcessNew"/>
    <dgm:cxn modelId="{B68D3ADE-EBFF-4061-A9F4-9590F37155BF}" srcId="{13C4B40C-897E-4897-8C9D-5203E8542D72}" destId="{AC370579-BB74-4E89-941F-FDD6F508A99A}" srcOrd="7" destOrd="0" parTransId="{F2C4C97B-BAA8-4FF3-8940-32D3A0F9FDA8}" sibTransId="{850303AE-59B6-460A-AE31-11BE3831E84B}"/>
    <dgm:cxn modelId="{EE14F0DE-3F37-487D-8279-8A7D8446CE64}" type="presOf" srcId="{850303AE-59B6-460A-AE31-11BE3831E84B}" destId="{46B2E10D-2736-4F04-A456-4C019AC89CDD}" srcOrd="0" destOrd="0" presId="urn:microsoft.com/office/officeart/2016/7/layout/RepeatingBendingProcessNew"/>
    <dgm:cxn modelId="{C217F9E0-2B42-47C8-B9CE-3CB3B6A1CCEB}" type="presOf" srcId="{2EAC9E3E-ED7F-4BE5-A8C1-357E8C2A6639}" destId="{364E9CBF-8EB5-4CBC-AAB4-9D8ACF154BD4}" srcOrd="1" destOrd="0" presId="urn:microsoft.com/office/officeart/2016/7/layout/RepeatingBendingProcessNew"/>
    <dgm:cxn modelId="{834687EA-4A1E-490B-8AA5-20FD1B280290}" type="presOf" srcId="{831A6F33-746E-477F-A009-7F3AFB53B3F3}" destId="{E9A6F762-7209-4EF3-8882-5F1E7C963DEB}" srcOrd="0" destOrd="0" presId="urn:microsoft.com/office/officeart/2016/7/layout/RepeatingBendingProcessNew"/>
    <dgm:cxn modelId="{3B79AEEF-6E3A-45BD-B9CE-C949DFF0F15B}" srcId="{13C4B40C-897E-4897-8C9D-5203E8542D72}" destId="{922BB3F7-D4EA-4DCF-82FD-0181D7363B40}" srcOrd="4" destOrd="0" parTransId="{94B05490-F86A-4A89-8472-F4CB0D6BF9F1}" sibTransId="{8D007EBB-0A21-4066-AF46-79B0518AAE3C}"/>
    <dgm:cxn modelId="{97D18FF3-1FAF-4D00-A688-D06B19CC8043}" type="presOf" srcId="{05B75371-AC22-4984-A411-EA7257CAEC41}" destId="{274D73E9-32A5-488A-9FC4-8E0F557B4EA7}" srcOrd="0" destOrd="0" presId="urn:microsoft.com/office/officeart/2016/7/layout/RepeatingBendingProcessNew"/>
    <dgm:cxn modelId="{44BF12F4-E5EC-4B3E-84A0-A120D929473F}" srcId="{13C4B40C-897E-4897-8C9D-5203E8542D72}" destId="{4D55ACA0-3720-402A-8513-6FF4B8F57339}" srcOrd="0" destOrd="0" parTransId="{7BB01513-8E31-42A6-B5C1-FE169B699170}" sibTransId="{68C95243-0677-4B11-B213-5793DDD35493}"/>
    <dgm:cxn modelId="{66C6ABA4-CFC0-4BC4-A885-1BDE3ECA7B34}" type="presParOf" srcId="{B0F4E76F-9E9D-484E-9C6F-B1625FC50869}" destId="{369478B4-9246-49CF-AED1-34E220D16D69}" srcOrd="0" destOrd="0" presId="urn:microsoft.com/office/officeart/2016/7/layout/RepeatingBendingProcessNew"/>
    <dgm:cxn modelId="{0FDCB4D3-5E3A-403F-A57F-364E08429663}" type="presParOf" srcId="{B0F4E76F-9E9D-484E-9C6F-B1625FC50869}" destId="{AF6F71FD-D03C-4B85-A94A-766FA3392AC4}" srcOrd="1" destOrd="0" presId="urn:microsoft.com/office/officeart/2016/7/layout/RepeatingBendingProcessNew"/>
    <dgm:cxn modelId="{75ED2621-2E00-41CA-BA19-7A12436F34BD}" type="presParOf" srcId="{AF6F71FD-D03C-4B85-A94A-766FA3392AC4}" destId="{BE5A419B-1474-4F54-8DFF-F83E598EF832}" srcOrd="0" destOrd="0" presId="urn:microsoft.com/office/officeart/2016/7/layout/RepeatingBendingProcessNew"/>
    <dgm:cxn modelId="{1DA1DBD0-BEBC-4AC0-9E92-B6B38CB99DEC}" type="presParOf" srcId="{B0F4E76F-9E9D-484E-9C6F-B1625FC50869}" destId="{CE6B0CEB-65D9-4E95-9044-080516F0AE5B}" srcOrd="2" destOrd="0" presId="urn:microsoft.com/office/officeart/2016/7/layout/RepeatingBendingProcessNew"/>
    <dgm:cxn modelId="{80939286-C624-45BD-B339-7A4D402366AD}" type="presParOf" srcId="{B0F4E76F-9E9D-484E-9C6F-B1625FC50869}" destId="{36B96FA6-8C78-4FFC-99D7-50E8A4A3B452}" srcOrd="3" destOrd="0" presId="urn:microsoft.com/office/officeart/2016/7/layout/RepeatingBendingProcessNew"/>
    <dgm:cxn modelId="{6917FF1A-01C9-4024-8947-2D6EB5505516}" type="presParOf" srcId="{36B96FA6-8C78-4FFC-99D7-50E8A4A3B452}" destId="{364E9CBF-8EB5-4CBC-AAB4-9D8ACF154BD4}" srcOrd="0" destOrd="0" presId="urn:microsoft.com/office/officeart/2016/7/layout/RepeatingBendingProcessNew"/>
    <dgm:cxn modelId="{1B88A47D-BD1B-4E0E-8DF9-B5D5A616BC53}" type="presParOf" srcId="{B0F4E76F-9E9D-484E-9C6F-B1625FC50869}" destId="{1CB60F32-AB92-4210-A518-579ABDD8513D}" srcOrd="4" destOrd="0" presId="urn:microsoft.com/office/officeart/2016/7/layout/RepeatingBendingProcessNew"/>
    <dgm:cxn modelId="{543DE0A2-1D4C-4BE9-ABCA-AB260B0374D0}" type="presParOf" srcId="{B0F4E76F-9E9D-484E-9C6F-B1625FC50869}" destId="{266CD94D-5B01-46ED-9A4C-138EF8786E93}" srcOrd="5" destOrd="0" presId="urn:microsoft.com/office/officeart/2016/7/layout/RepeatingBendingProcessNew"/>
    <dgm:cxn modelId="{841E1764-9A5C-42E1-969E-F1A95BBC7162}" type="presParOf" srcId="{266CD94D-5B01-46ED-9A4C-138EF8786E93}" destId="{BA5B7408-FBF8-4DBE-9A26-78FCC9666ED2}" srcOrd="0" destOrd="0" presId="urn:microsoft.com/office/officeart/2016/7/layout/RepeatingBendingProcessNew"/>
    <dgm:cxn modelId="{85ADCA76-7E58-4714-853D-27C6FF28474E}" type="presParOf" srcId="{B0F4E76F-9E9D-484E-9C6F-B1625FC50869}" destId="{9B0053DC-3DAA-40C9-BFCB-CD92D1E8DC97}" srcOrd="6" destOrd="0" presId="urn:microsoft.com/office/officeart/2016/7/layout/RepeatingBendingProcessNew"/>
    <dgm:cxn modelId="{24D51CED-C9A5-4985-8B32-45486D298CC5}" type="presParOf" srcId="{B0F4E76F-9E9D-484E-9C6F-B1625FC50869}" destId="{2A9B7601-24F7-44E7-A964-A92059BCFEA6}" srcOrd="7" destOrd="0" presId="urn:microsoft.com/office/officeart/2016/7/layout/RepeatingBendingProcessNew"/>
    <dgm:cxn modelId="{9EE2EAFF-5FAE-41C0-B79F-9648F76BF0FC}" type="presParOf" srcId="{2A9B7601-24F7-44E7-A964-A92059BCFEA6}" destId="{D1A0218D-3863-4435-8134-645388E012F4}" srcOrd="0" destOrd="0" presId="urn:microsoft.com/office/officeart/2016/7/layout/RepeatingBendingProcessNew"/>
    <dgm:cxn modelId="{62782215-1F0D-472D-8E03-FD376584FE89}" type="presParOf" srcId="{B0F4E76F-9E9D-484E-9C6F-B1625FC50869}" destId="{D73AAD8E-9F4C-4E24-B00E-3E7A88AAE8D7}" srcOrd="8" destOrd="0" presId="urn:microsoft.com/office/officeart/2016/7/layout/RepeatingBendingProcessNew"/>
    <dgm:cxn modelId="{6D975B57-3ECE-4A91-9BE8-7817BAC14976}" type="presParOf" srcId="{B0F4E76F-9E9D-484E-9C6F-B1625FC50869}" destId="{99178A75-3730-4772-946B-29F1C4020A86}" srcOrd="9" destOrd="0" presId="urn:microsoft.com/office/officeart/2016/7/layout/RepeatingBendingProcessNew"/>
    <dgm:cxn modelId="{3CAB065B-8A31-47CE-AA16-1346953EEE43}" type="presParOf" srcId="{99178A75-3730-4772-946B-29F1C4020A86}" destId="{2D0ED137-9ABD-4263-AF73-0AEBF20C3E4A}" srcOrd="0" destOrd="0" presId="urn:microsoft.com/office/officeart/2016/7/layout/RepeatingBendingProcessNew"/>
    <dgm:cxn modelId="{8A2AA191-1F7A-4453-969C-3CA01D6B23A5}" type="presParOf" srcId="{B0F4E76F-9E9D-484E-9C6F-B1625FC50869}" destId="{274D73E9-32A5-488A-9FC4-8E0F557B4EA7}" srcOrd="10" destOrd="0" presId="urn:microsoft.com/office/officeart/2016/7/layout/RepeatingBendingProcessNew"/>
    <dgm:cxn modelId="{033DDC25-B68D-468E-B83F-B0E51CAE0F14}" type="presParOf" srcId="{B0F4E76F-9E9D-484E-9C6F-B1625FC50869}" destId="{47859B45-4804-4584-B8E6-55105E1FA265}" srcOrd="11" destOrd="0" presId="urn:microsoft.com/office/officeart/2016/7/layout/RepeatingBendingProcessNew"/>
    <dgm:cxn modelId="{045AD1FA-EF70-4655-9E6C-0AD30735A31A}" type="presParOf" srcId="{47859B45-4804-4584-B8E6-55105E1FA265}" destId="{1D384258-0F16-4EFB-BA9E-12208558A0E4}" srcOrd="0" destOrd="0" presId="urn:microsoft.com/office/officeart/2016/7/layout/RepeatingBendingProcessNew"/>
    <dgm:cxn modelId="{494C3448-DE33-482C-B2E6-901E311E4E12}" type="presParOf" srcId="{B0F4E76F-9E9D-484E-9C6F-B1625FC50869}" destId="{E9A6F762-7209-4EF3-8882-5F1E7C963DEB}" srcOrd="12" destOrd="0" presId="urn:microsoft.com/office/officeart/2016/7/layout/RepeatingBendingProcessNew"/>
    <dgm:cxn modelId="{6B85D115-58F0-4463-8664-62DA0DFEF417}" type="presParOf" srcId="{B0F4E76F-9E9D-484E-9C6F-B1625FC50869}" destId="{CC5D7BAF-6792-4C35-85DA-78F6EB559456}" srcOrd="13" destOrd="0" presId="urn:microsoft.com/office/officeart/2016/7/layout/RepeatingBendingProcessNew"/>
    <dgm:cxn modelId="{02EB4E43-5778-4BE0-83CA-7393247F9EF1}" type="presParOf" srcId="{CC5D7BAF-6792-4C35-85DA-78F6EB559456}" destId="{B00E27DC-0A9B-4017-A6CD-A07243A70C36}" srcOrd="0" destOrd="0" presId="urn:microsoft.com/office/officeart/2016/7/layout/RepeatingBendingProcessNew"/>
    <dgm:cxn modelId="{F1E32AFC-01B6-4C60-879A-B9634CFB48C0}" type="presParOf" srcId="{B0F4E76F-9E9D-484E-9C6F-B1625FC50869}" destId="{0C4CF704-3F67-42C4-9D1A-3B4051124416}" srcOrd="14" destOrd="0" presId="urn:microsoft.com/office/officeart/2016/7/layout/RepeatingBendingProcessNew"/>
    <dgm:cxn modelId="{44C5957D-5142-490B-B68D-B3FFC4CCAF80}" type="presParOf" srcId="{B0F4E76F-9E9D-484E-9C6F-B1625FC50869}" destId="{46B2E10D-2736-4F04-A456-4C019AC89CDD}" srcOrd="15" destOrd="0" presId="urn:microsoft.com/office/officeart/2016/7/layout/RepeatingBendingProcessNew"/>
    <dgm:cxn modelId="{65F320D2-18D0-4932-8754-17C8918AFE4F}" type="presParOf" srcId="{46B2E10D-2736-4F04-A456-4C019AC89CDD}" destId="{58B0D324-CB0D-4516-AC1B-6F6A4E00A023}" srcOrd="0" destOrd="0" presId="urn:microsoft.com/office/officeart/2016/7/layout/RepeatingBendingProcessNew"/>
    <dgm:cxn modelId="{EB0AEBE8-E3D3-41AD-B750-42F626BE01A4}" type="presParOf" srcId="{B0F4E76F-9E9D-484E-9C6F-B1625FC50869}" destId="{8F6F3567-CBC5-49FB-B357-48C8CDC9B4D4}" srcOrd="16" destOrd="0" presId="urn:microsoft.com/office/officeart/2016/7/layout/RepeatingBendingProcessNew"/>
    <dgm:cxn modelId="{54C29C55-AAF5-4A78-A563-2D3040076134}" type="presParOf" srcId="{B0F4E76F-9E9D-484E-9C6F-B1625FC50869}" destId="{D4B7557F-FF13-4BFA-BD6E-A145B0B28DE1}" srcOrd="17" destOrd="0" presId="urn:microsoft.com/office/officeart/2016/7/layout/RepeatingBendingProcessNew"/>
    <dgm:cxn modelId="{DD6A1658-5B07-4C55-8653-731A83D8C030}" type="presParOf" srcId="{D4B7557F-FF13-4BFA-BD6E-A145B0B28DE1}" destId="{0EDEDFF5-7D21-44A0-BB69-20CFC91277A3}" srcOrd="0" destOrd="0" presId="urn:microsoft.com/office/officeart/2016/7/layout/RepeatingBendingProcessNew"/>
    <dgm:cxn modelId="{32C96725-C68E-4BB2-8D07-37789D1F4B81}" type="presParOf" srcId="{B0F4E76F-9E9D-484E-9C6F-B1625FC50869}" destId="{E699CED2-5E25-4B8F-B4D4-9A1280F4846A}" srcOrd="18" destOrd="0" presId="urn:microsoft.com/office/officeart/2016/7/layout/RepeatingBendingProcessNew"/>
    <dgm:cxn modelId="{A4D6B84D-8EC7-4A45-A6B9-014B30AB8304}" type="presParOf" srcId="{B0F4E76F-9E9D-484E-9C6F-B1625FC50869}" destId="{88F8A62D-6ED1-4B91-B508-AF63EBD8AE94}" srcOrd="19" destOrd="0" presId="urn:microsoft.com/office/officeart/2016/7/layout/RepeatingBendingProcessNew"/>
    <dgm:cxn modelId="{78173045-7F96-42B9-8899-D1ECF62D5FB6}" type="presParOf" srcId="{88F8A62D-6ED1-4B91-B508-AF63EBD8AE94}" destId="{372745F6-BB57-48DC-8B59-DE18E716D504}" srcOrd="0" destOrd="0" presId="urn:microsoft.com/office/officeart/2016/7/layout/RepeatingBendingProcessNew"/>
    <dgm:cxn modelId="{17BFA77D-25A1-4EA2-9DFB-BDA55C17B1BD}" type="presParOf" srcId="{B0F4E76F-9E9D-484E-9C6F-B1625FC50869}" destId="{81173121-2892-4EEF-BCA0-A76766F93F28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F71FD-D03C-4B85-A94A-766FA3392AC4}">
      <dsp:nvSpPr>
        <dsp:cNvPr id="0" name=""/>
        <dsp:cNvSpPr/>
      </dsp:nvSpPr>
      <dsp:spPr>
        <a:xfrm>
          <a:off x="1509824" y="1028368"/>
          <a:ext cx="315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955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59138" y="1072354"/>
        <a:ext cx="17327" cy="3468"/>
      </dsp:txXfrm>
    </dsp:sp>
    <dsp:sp modelId="{369478B4-9246-49CF-AED1-34E220D16D69}">
      <dsp:nvSpPr>
        <dsp:cNvPr id="0" name=""/>
        <dsp:cNvSpPr/>
      </dsp:nvSpPr>
      <dsp:spPr>
        <a:xfrm>
          <a:off x="4861" y="622059"/>
          <a:ext cx="1506762" cy="90405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833" tIns="77500" rIns="73833" bIns="775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Purpose:</a:t>
          </a:r>
          <a:endParaRPr lang="en-US" sz="1200" kern="1200"/>
        </a:p>
      </dsp:txBody>
      <dsp:txXfrm>
        <a:off x="4861" y="622059"/>
        <a:ext cx="1506762" cy="904057"/>
      </dsp:txXfrm>
    </dsp:sp>
    <dsp:sp modelId="{36B96FA6-8C78-4FFC-99D7-50E8A4A3B452}">
      <dsp:nvSpPr>
        <dsp:cNvPr id="0" name=""/>
        <dsp:cNvSpPr/>
      </dsp:nvSpPr>
      <dsp:spPr>
        <a:xfrm>
          <a:off x="3363142" y="1028368"/>
          <a:ext cx="315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955" y="45720"/>
              </a:lnTo>
            </a:path>
          </a:pathLst>
        </a:custGeom>
        <a:noFill/>
        <a:ln w="9525" cap="flat" cmpd="sng" algn="ctr">
          <a:solidFill>
            <a:schemeClr val="accent5">
              <a:hueOff val="258616"/>
              <a:satOff val="862"/>
              <a:lumOff val="9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2456" y="1072354"/>
        <a:ext cx="17327" cy="3468"/>
      </dsp:txXfrm>
    </dsp:sp>
    <dsp:sp modelId="{CE6B0CEB-65D9-4E95-9044-080516F0AE5B}">
      <dsp:nvSpPr>
        <dsp:cNvPr id="0" name=""/>
        <dsp:cNvSpPr/>
      </dsp:nvSpPr>
      <dsp:spPr>
        <a:xfrm>
          <a:off x="1858179" y="308492"/>
          <a:ext cx="1506762" cy="1531193"/>
        </a:xfrm>
        <a:prstGeom prst="rect">
          <a:avLst/>
        </a:prstGeom>
        <a:gradFill rotWithShape="0">
          <a:gsLst>
            <a:gs pos="0">
              <a:schemeClr val="accent5">
                <a:hueOff val="232755"/>
                <a:satOff val="775"/>
                <a:lumOff val="88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232755"/>
                <a:satOff val="775"/>
                <a:lumOff val="88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833" tIns="77500" rIns="73833" bIns="775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The project focuses on managing virtual machines (VMs) and controlling user access within a cloud environment.</a:t>
          </a:r>
          <a:endParaRPr lang="en-US" sz="1200" kern="1200" dirty="0"/>
        </a:p>
      </dsp:txBody>
      <dsp:txXfrm>
        <a:off x="1858179" y="308492"/>
        <a:ext cx="1506762" cy="1531193"/>
      </dsp:txXfrm>
    </dsp:sp>
    <dsp:sp modelId="{266CD94D-5B01-46ED-9A4C-138EF8786E93}">
      <dsp:nvSpPr>
        <dsp:cNvPr id="0" name=""/>
        <dsp:cNvSpPr/>
      </dsp:nvSpPr>
      <dsp:spPr>
        <a:xfrm>
          <a:off x="5216460" y="1028368"/>
          <a:ext cx="315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955" y="45720"/>
              </a:lnTo>
            </a:path>
          </a:pathLst>
        </a:custGeom>
        <a:noFill/>
        <a:ln w="9525" cap="flat" cmpd="sng" algn="ctr">
          <a:solidFill>
            <a:schemeClr val="accent5">
              <a:hueOff val="517232"/>
              <a:satOff val="1723"/>
              <a:lumOff val="196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65773" y="1072354"/>
        <a:ext cx="17327" cy="3468"/>
      </dsp:txXfrm>
    </dsp:sp>
    <dsp:sp modelId="{1CB60F32-AB92-4210-A518-579ABDD8513D}">
      <dsp:nvSpPr>
        <dsp:cNvPr id="0" name=""/>
        <dsp:cNvSpPr/>
      </dsp:nvSpPr>
      <dsp:spPr>
        <a:xfrm>
          <a:off x="3711497" y="622059"/>
          <a:ext cx="1506762" cy="904057"/>
        </a:xfrm>
        <a:prstGeom prst="rect">
          <a:avLst/>
        </a:prstGeom>
        <a:gradFill rotWithShape="0">
          <a:gsLst>
            <a:gs pos="0">
              <a:schemeClr val="accent5">
                <a:hueOff val="465509"/>
                <a:satOff val="1551"/>
                <a:lumOff val="1765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465509"/>
                <a:satOff val="1551"/>
                <a:lumOff val="1765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833" tIns="77500" rIns="73833" bIns="775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Objectives:</a:t>
          </a:r>
          <a:endParaRPr lang="en-US" sz="1200" kern="1200"/>
        </a:p>
      </dsp:txBody>
      <dsp:txXfrm>
        <a:off x="3711497" y="622059"/>
        <a:ext cx="1506762" cy="904057"/>
      </dsp:txXfrm>
    </dsp:sp>
    <dsp:sp modelId="{2A9B7601-24F7-44E7-A964-A92059BCFEA6}">
      <dsp:nvSpPr>
        <dsp:cNvPr id="0" name=""/>
        <dsp:cNvSpPr/>
      </dsp:nvSpPr>
      <dsp:spPr>
        <a:xfrm>
          <a:off x="758243" y="1905576"/>
          <a:ext cx="5559953" cy="315955"/>
        </a:xfrm>
        <a:custGeom>
          <a:avLst/>
          <a:gdLst/>
          <a:ahLst/>
          <a:cxnLst/>
          <a:rect l="0" t="0" r="0" b="0"/>
          <a:pathLst>
            <a:path>
              <a:moveTo>
                <a:pt x="5559953" y="0"/>
              </a:moveTo>
              <a:lnTo>
                <a:pt x="5559953" y="175077"/>
              </a:lnTo>
              <a:lnTo>
                <a:pt x="0" y="175077"/>
              </a:lnTo>
              <a:lnTo>
                <a:pt x="0" y="315955"/>
              </a:lnTo>
            </a:path>
          </a:pathLst>
        </a:custGeom>
        <a:noFill/>
        <a:ln w="9525" cap="flat" cmpd="sng" algn="ctr">
          <a:solidFill>
            <a:schemeClr val="accent5">
              <a:hueOff val="775848"/>
              <a:satOff val="2585"/>
              <a:lumOff val="294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951" y="2061819"/>
        <a:ext cx="278537" cy="3468"/>
      </dsp:txXfrm>
    </dsp:sp>
    <dsp:sp modelId="{9B0053DC-3DAA-40C9-BFCB-CD92D1E8DC97}">
      <dsp:nvSpPr>
        <dsp:cNvPr id="0" name=""/>
        <dsp:cNvSpPr/>
      </dsp:nvSpPr>
      <dsp:spPr>
        <a:xfrm>
          <a:off x="5564815" y="240800"/>
          <a:ext cx="1506762" cy="1666575"/>
        </a:xfrm>
        <a:prstGeom prst="rect">
          <a:avLst/>
        </a:prstGeom>
        <a:gradFill rotWithShape="0">
          <a:gsLst>
            <a:gs pos="0">
              <a:schemeClr val="accent5">
                <a:hueOff val="698264"/>
                <a:satOff val="2326"/>
                <a:lumOff val="264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698264"/>
                <a:satOff val="2326"/>
                <a:lumOff val="264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833" tIns="77500" rIns="73833" bIns="775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To simplify VM management and enhance security by providing a user-friendly interface for VM interactions and access controls.</a:t>
          </a:r>
          <a:endParaRPr lang="en-US" sz="1200" kern="1200" dirty="0"/>
        </a:p>
      </dsp:txBody>
      <dsp:txXfrm>
        <a:off x="5564815" y="240800"/>
        <a:ext cx="1506762" cy="1666575"/>
      </dsp:txXfrm>
    </dsp:sp>
    <dsp:sp modelId="{99178A75-3730-4772-946B-29F1C4020A86}">
      <dsp:nvSpPr>
        <dsp:cNvPr id="0" name=""/>
        <dsp:cNvSpPr/>
      </dsp:nvSpPr>
      <dsp:spPr>
        <a:xfrm>
          <a:off x="1509824" y="2660240"/>
          <a:ext cx="315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955" y="45720"/>
              </a:lnTo>
            </a:path>
          </a:pathLst>
        </a:custGeom>
        <a:noFill/>
        <a:ln w="9525" cap="flat" cmpd="sng" algn="ctr">
          <a:solidFill>
            <a:schemeClr val="accent5">
              <a:hueOff val="1034465"/>
              <a:satOff val="3447"/>
              <a:lumOff val="392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59138" y="2704226"/>
        <a:ext cx="17327" cy="3468"/>
      </dsp:txXfrm>
    </dsp:sp>
    <dsp:sp modelId="{D73AAD8E-9F4C-4E24-B00E-3E7A88AAE8D7}">
      <dsp:nvSpPr>
        <dsp:cNvPr id="0" name=""/>
        <dsp:cNvSpPr/>
      </dsp:nvSpPr>
      <dsp:spPr>
        <a:xfrm>
          <a:off x="4861" y="2253931"/>
          <a:ext cx="1506762" cy="904057"/>
        </a:xfrm>
        <a:prstGeom prst="rect">
          <a:avLst/>
        </a:prstGeom>
        <a:gradFill rotWithShape="0">
          <a:gsLst>
            <a:gs pos="0">
              <a:schemeClr val="accent5">
                <a:hueOff val="931018"/>
                <a:satOff val="3102"/>
                <a:lumOff val="3529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931018"/>
                <a:satOff val="3102"/>
                <a:lumOff val="3529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833" tIns="77500" rIns="73833" bIns="775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Key Features:</a:t>
          </a:r>
          <a:endParaRPr lang="en-US" sz="1200" kern="1200"/>
        </a:p>
      </dsp:txBody>
      <dsp:txXfrm>
        <a:off x="4861" y="2253931"/>
        <a:ext cx="1506762" cy="904057"/>
      </dsp:txXfrm>
    </dsp:sp>
    <dsp:sp modelId="{47859B45-4804-4584-B8E6-55105E1FA265}">
      <dsp:nvSpPr>
        <dsp:cNvPr id="0" name=""/>
        <dsp:cNvSpPr/>
      </dsp:nvSpPr>
      <dsp:spPr>
        <a:xfrm>
          <a:off x="3363142" y="2660240"/>
          <a:ext cx="315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955" y="45720"/>
              </a:lnTo>
            </a:path>
          </a:pathLst>
        </a:custGeom>
        <a:noFill/>
        <a:ln w="9525" cap="flat" cmpd="sng" algn="ctr">
          <a:solidFill>
            <a:schemeClr val="accent5">
              <a:hueOff val="1293081"/>
              <a:satOff val="4308"/>
              <a:lumOff val="490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2456" y="2704226"/>
        <a:ext cx="17327" cy="3468"/>
      </dsp:txXfrm>
    </dsp:sp>
    <dsp:sp modelId="{274D73E9-32A5-488A-9FC4-8E0F557B4EA7}">
      <dsp:nvSpPr>
        <dsp:cNvPr id="0" name=""/>
        <dsp:cNvSpPr/>
      </dsp:nvSpPr>
      <dsp:spPr>
        <a:xfrm>
          <a:off x="1858179" y="2253931"/>
          <a:ext cx="1506762" cy="904057"/>
        </a:xfrm>
        <a:prstGeom prst="rect">
          <a:avLst/>
        </a:prstGeom>
        <a:gradFill rotWithShape="0">
          <a:gsLst>
            <a:gs pos="0">
              <a:schemeClr val="accent5">
                <a:hueOff val="1163773"/>
                <a:satOff val="3877"/>
                <a:lumOff val="441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163773"/>
                <a:satOff val="3877"/>
                <a:lumOff val="441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833" tIns="77500" rIns="73833" bIns="775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User Authentication: Secure login and signup functionality.</a:t>
          </a:r>
          <a:endParaRPr lang="en-US" sz="1200" kern="1200"/>
        </a:p>
      </dsp:txBody>
      <dsp:txXfrm>
        <a:off x="1858179" y="2253931"/>
        <a:ext cx="1506762" cy="904057"/>
      </dsp:txXfrm>
    </dsp:sp>
    <dsp:sp modelId="{CC5D7BAF-6792-4C35-85DA-78F6EB559456}">
      <dsp:nvSpPr>
        <dsp:cNvPr id="0" name=""/>
        <dsp:cNvSpPr/>
      </dsp:nvSpPr>
      <dsp:spPr>
        <a:xfrm>
          <a:off x="5216460" y="2660240"/>
          <a:ext cx="315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955" y="45720"/>
              </a:lnTo>
            </a:path>
          </a:pathLst>
        </a:custGeom>
        <a:noFill/>
        <a:ln w="9525" cap="flat" cmpd="sng" algn="ctr">
          <a:solidFill>
            <a:schemeClr val="accent5">
              <a:hueOff val="1551697"/>
              <a:satOff val="5170"/>
              <a:lumOff val="588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65773" y="2704226"/>
        <a:ext cx="17327" cy="3468"/>
      </dsp:txXfrm>
    </dsp:sp>
    <dsp:sp modelId="{E9A6F762-7209-4EF3-8882-5F1E7C963DEB}">
      <dsp:nvSpPr>
        <dsp:cNvPr id="0" name=""/>
        <dsp:cNvSpPr/>
      </dsp:nvSpPr>
      <dsp:spPr>
        <a:xfrm>
          <a:off x="3711497" y="2253931"/>
          <a:ext cx="1506762" cy="904057"/>
        </a:xfrm>
        <a:prstGeom prst="rect">
          <a:avLst/>
        </a:prstGeom>
        <a:gradFill rotWithShape="0">
          <a:gsLst>
            <a:gs pos="0">
              <a:schemeClr val="accent5">
                <a:hueOff val="1396527"/>
                <a:satOff val="4653"/>
                <a:lumOff val="529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396527"/>
                <a:satOff val="4653"/>
                <a:lumOff val="529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833" tIns="77500" rIns="73833" bIns="775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Dashboard: Overview of available VMs and their status.</a:t>
          </a:r>
          <a:endParaRPr lang="en-US" sz="1200" kern="1200"/>
        </a:p>
      </dsp:txBody>
      <dsp:txXfrm>
        <a:off x="3711497" y="2253931"/>
        <a:ext cx="1506762" cy="904057"/>
      </dsp:txXfrm>
    </dsp:sp>
    <dsp:sp modelId="{46B2E10D-2736-4F04-A456-4C019AC89CDD}">
      <dsp:nvSpPr>
        <dsp:cNvPr id="0" name=""/>
        <dsp:cNvSpPr/>
      </dsp:nvSpPr>
      <dsp:spPr>
        <a:xfrm>
          <a:off x="758243" y="3156189"/>
          <a:ext cx="5559953" cy="578082"/>
        </a:xfrm>
        <a:custGeom>
          <a:avLst/>
          <a:gdLst/>
          <a:ahLst/>
          <a:cxnLst/>
          <a:rect l="0" t="0" r="0" b="0"/>
          <a:pathLst>
            <a:path>
              <a:moveTo>
                <a:pt x="5559953" y="0"/>
              </a:moveTo>
              <a:lnTo>
                <a:pt x="5559953" y="306141"/>
              </a:lnTo>
              <a:lnTo>
                <a:pt x="0" y="306141"/>
              </a:lnTo>
              <a:lnTo>
                <a:pt x="0" y="578082"/>
              </a:lnTo>
            </a:path>
          </a:pathLst>
        </a:custGeom>
        <a:noFill/>
        <a:ln w="9525" cap="flat" cmpd="sng" algn="ctr">
          <a:solidFill>
            <a:schemeClr val="accent5">
              <a:hueOff val="1810313"/>
              <a:satOff val="6032"/>
              <a:lumOff val="686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90" y="3443496"/>
        <a:ext cx="279658" cy="3468"/>
      </dsp:txXfrm>
    </dsp:sp>
    <dsp:sp modelId="{0C4CF704-3F67-42C4-9D1A-3B4051124416}">
      <dsp:nvSpPr>
        <dsp:cNvPr id="0" name=""/>
        <dsp:cNvSpPr/>
      </dsp:nvSpPr>
      <dsp:spPr>
        <a:xfrm>
          <a:off x="5564815" y="2253931"/>
          <a:ext cx="1506762" cy="904057"/>
        </a:xfrm>
        <a:prstGeom prst="rect">
          <a:avLst/>
        </a:prstGeom>
        <a:gradFill rotWithShape="0">
          <a:gsLst>
            <a:gs pos="0">
              <a:schemeClr val="accent5">
                <a:hueOff val="1629282"/>
                <a:satOff val="5428"/>
                <a:lumOff val="6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629282"/>
                <a:satOff val="5428"/>
                <a:lumOff val="6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833" tIns="77500" rIns="73833" bIns="775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VM Management: Create, update, delete, and connect to VMs.</a:t>
          </a:r>
          <a:endParaRPr lang="en-US" sz="1200" kern="1200" dirty="0"/>
        </a:p>
      </dsp:txBody>
      <dsp:txXfrm>
        <a:off x="5564815" y="2253931"/>
        <a:ext cx="1506762" cy="904057"/>
      </dsp:txXfrm>
    </dsp:sp>
    <dsp:sp modelId="{D4B7557F-FF13-4BFA-BD6E-A145B0B28DE1}">
      <dsp:nvSpPr>
        <dsp:cNvPr id="0" name=""/>
        <dsp:cNvSpPr/>
      </dsp:nvSpPr>
      <dsp:spPr>
        <a:xfrm>
          <a:off x="1509824" y="4172980"/>
          <a:ext cx="315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955" y="45720"/>
              </a:lnTo>
            </a:path>
          </a:pathLst>
        </a:custGeom>
        <a:noFill/>
        <a:ln w="9525" cap="flat" cmpd="sng" algn="ctr">
          <a:solidFill>
            <a:schemeClr val="accent5">
              <a:hueOff val="2068929"/>
              <a:satOff val="6893"/>
              <a:lumOff val="784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59138" y="4216966"/>
        <a:ext cx="17327" cy="3468"/>
      </dsp:txXfrm>
    </dsp:sp>
    <dsp:sp modelId="{8F6F3567-CBC5-49FB-B357-48C8CDC9B4D4}">
      <dsp:nvSpPr>
        <dsp:cNvPr id="0" name=""/>
        <dsp:cNvSpPr/>
      </dsp:nvSpPr>
      <dsp:spPr>
        <a:xfrm>
          <a:off x="4861" y="3766671"/>
          <a:ext cx="1506762" cy="904057"/>
        </a:xfrm>
        <a:prstGeom prst="rect">
          <a:avLst/>
        </a:prstGeom>
        <a:gradFill rotWithShape="0">
          <a:gsLst>
            <a:gs pos="0">
              <a:schemeClr val="accent5">
                <a:hueOff val="1862036"/>
                <a:satOff val="6204"/>
                <a:lumOff val="705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862036"/>
                <a:satOff val="6204"/>
                <a:lumOff val="705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833" tIns="77500" rIns="73833" bIns="775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Access Control: Assign and revoke user access to specific VMs.</a:t>
          </a:r>
          <a:endParaRPr lang="en-US" sz="1200" kern="1200"/>
        </a:p>
      </dsp:txBody>
      <dsp:txXfrm>
        <a:off x="4861" y="3766671"/>
        <a:ext cx="1506762" cy="904057"/>
      </dsp:txXfrm>
    </dsp:sp>
    <dsp:sp modelId="{88F8A62D-6ED1-4B91-B508-AF63EBD8AE94}">
      <dsp:nvSpPr>
        <dsp:cNvPr id="0" name=""/>
        <dsp:cNvSpPr/>
      </dsp:nvSpPr>
      <dsp:spPr>
        <a:xfrm>
          <a:off x="3363142" y="4172980"/>
          <a:ext cx="315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955" y="45720"/>
              </a:lnTo>
            </a:path>
          </a:pathLst>
        </a:custGeom>
        <a:noFill/>
        <a:ln w="9525" cap="flat" cmpd="sng" algn="ctr">
          <a:solidFill>
            <a:schemeClr val="accent5">
              <a:hueOff val="2327545"/>
              <a:satOff val="7755"/>
              <a:lumOff val="882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2456" y="4216966"/>
        <a:ext cx="17327" cy="3468"/>
      </dsp:txXfrm>
    </dsp:sp>
    <dsp:sp modelId="{E699CED2-5E25-4B8F-B4D4-9A1280F4846A}">
      <dsp:nvSpPr>
        <dsp:cNvPr id="0" name=""/>
        <dsp:cNvSpPr/>
      </dsp:nvSpPr>
      <dsp:spPr>
        <a:xfrm>
          <a:off x="1858179" y="3766671"/>
          <a:ext cx="1506762" cy="904057"/>
        </a:xfrm>
        <a:prstGeom prst="rect">
          <a:avLst/>
        </a:prstGeom>
        <a:gradFill rotWithShape="0">
          <a:gsLst>
            <a:gs pos="0">
              <a:schemeClr val="accent5">
                <a:hueOff val="2094791"/>
                <a:satOff val="6979"/>
                <a:lumOff val="7941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2094791"/>
                <a:satOff val="6979"/>
                <a:lumOff val="7941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833" tIns="77500" rIns="73833" bIns="775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Technologies Used:</a:t>
          </a:r>
          <a:endParaRPr lang="en-US" sz="1200" kern="1200"/>
        </a:p>
      </dsp:txBody>
      <dsp:txXfrm>
        <a:off x="1858179" y="3766671"/>
        <a:ext cx="1506762" cy="904057"/>
      </dsp:txXfrm>
    </dsp:sp>
    <dsp:sp modelId="{81173121-2892-4EEF-BCA0-A76766F93F28}">
      <dsp:nvSpPr>
        <dsp:cNvPr id="0" name=""/>
        <dsp:cNvSpPr/>
      </dsp:nvSpPr>
      <dsp:spPr>
        <a:xfrm>
          <a:off x="3711497" y="3504544"/>
          <a:ext cx="1506762" cy="1428311"/>
        </a:xfrm>
        <a:prstGeom prst="rect">
          <a:avLst/>
        </a:prstGeom>
        <a:gradFill rotWithShape="0">
          <a:gsLst>
            <a:gs pos="0">
              <a:schemeClr val="accent5">
                <a:hueOff val="2327545"/>
                <a:satOff val="7755"/>
                <a:lumOff val="882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2327545"/>
                <a:satOff val="7755"/>
                <a:lumOff val="882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833" tIns="77500" rIns="73833" bIns="775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Built using Flask for the backend, React for the frontend, and JWT Authentication for authentication.</a:t>
          </a:r>
          <a:endParaRPr lang="en-US" sz="1200" kern="1200" dirty="0"/>
        </a:p>
      </dsp:txBody>
      <dsp:txXfrm>
        <a:off x="3711497" y="3504544"/>
        <a:ext cx="1506762" cy="1428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3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9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309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3036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9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62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47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96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1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1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8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6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0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4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6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7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8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9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asmin.tomici@nokia.com" TargetMode="External"/><Relationship Id="rId2" Type="http://schemas.openxmlformats.org/officeDocument/2006/relationships/hyperlink" Target="mailto:valentin.sorescu@nokia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DF58-8A66-92A9-FF2B-B0F2C1C02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/>
          </a:bodyPr>
          <a:lstStyle/>
          <a:p>
            <a:r>
              <a:rPr lang="en-GB" dirty="0"/>
              <a:t>Automation of the Cloud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4B625-AC15-B9CA-3A03-1C2733320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1390536"/>
          </a:xfrm>
        </p:spPr>
        <p:txBody>
          <a:bodyPr>
            <a:normAutofit/>
          </a:bodyPr>
          <a:lstStyle/>
          <a:p>
            <a:r>
              <a:rPr lang="en-GB" sz="800" dirty="0"/>
              <a:t>Farkas Andrei</a:t>
            </a:r>
          </a:p>
          <a:p>
            <a:r>
              <a:rPr lang="en-GB" sz="800" dirty="0"/>
              <a:t>Ples Serban</a:t>
            </a:r>
          </a:p>
          <a:p>
            <a:r>
              <a:rPr lang="en-GB" sz="800" dirty="0" err="1"/>
              <a:t>Dinescu</a:t>
            </a:r>
            <a:r>
              <a:rPr lang="en-GB" sz="800" dirty="0"/>
              <a:t> </a:t>
            </a:r>
            <a:r>
              <a:rPr lang="en-GB" sz="800" dirty="0" err="1"/>
              <a:t>Denisa</a:t>
            </a:r>
            <a:endParaRPr lang="en-GB" sz="800" dirty="0"/>
          </a:p>
          <a:p>
            <a:r>
              <a:rPr lang="en-GB" sz="800" dirty="0"/>
              <a:t>Responsible: Valentin </a:t>
            </a:r>
            <a:r>
              <a:rPr lang="en-GB" sz="800" dirty="0" err="1"/>
              <a:t>Sorescu</a:t>
            </a:r>
            <a:r>
              <a:rPr lang="en-GB" sz="800" dirty="0"/>
              <a:t> </a:t>
            </a:r>
            <a:r>
              <a:rPr lang="en-GB" sz="800" dirty="0">
                <a:hlinkClick r:id="rId2"/>
              </a:rPr>
              <a:t>valentin.sorescu@nokia.com</a:t>
            </a:r>
            <a:endParaRPr lang="en-GB" sz="800" dirty="0"/>
          </a:p>
          <a:p>
            <a:r>
              <a:rPr lang="en-GB" sz="800" dirty="0"/>
              <a:t>                       </a:t>
            </a:r>
            <a:r>
              <a:rPr lang="en-GB" sz="800" dirty="0" err="1"/>
              <a:t>Iasmin</a:t>
            </a:r>
            <a:r>
              <a:rPr lang="en-GB" sz="800" dirty="0"/>
              <a:t> </a:t>
            </a:r>
            <a:r>
              <a:rPr lang="en-GB" sz="800" dirty="0" err="1"/>
              <a:t>Tomici</a:t>
            </a:r>
            <a:r>
              <a:rPr lang="en-GB" sz="800" dirty="0"/>
              <a:t> </a:t>
            </a:r>
            <a:r>
              <a:rPr lang="en-GB" sz="800" dirty="0">
                <a:hlinkClick r:id="rId3"/>
              </a:rPr>
              <a:t>iasmin.tomici@nokia.com</a:t>
            </a:r>
            <a:endParaRPr lang="en-GB" sz="800"/>
          </a:p>
          <a:p>
            <a:endParaRPr lang="en-GB" sz="800" dirty="0"/>
          </a:p>
        </p:txBody>
      </p:sp>
      <p:pic>
        <p:nvPicPr>
          <p:cNvPr id="5" name="Picture 4" descr="A blue and green gradient with white text">
            <a:extLst>
              <a:ext uri="{FF2B5EF4-FFF2-40B4-BE49-F238E27FC236}">
                <a16:creationId xmlns:a16="http://schemas.microsoft.com/office/drawing/2014/main" id="{692693E1-A39A-E96D-4C3C-AAB58CB47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52" y="2436552"/>
            <a:ext cx="2660904" cy="139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2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070291-BE9C-5B45-31EE-F97CC167E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i="1" kern="1200" cap="all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18C782-5155-0653-01CB-63A02AD23534}"/>
              </a:ext>
            </a:extLst>
          </p:cNvPr>
          <p:cNvSpPr txBox="1"/>
          <p:nvPr/>
        </p:nvSpPr>
        <p:spPr>
          <a:xfrm>
            <a:off x="685800" y="2364573"/>
            <a:ext cx="3977639" cy="38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indent="-228600" defTabSz="9144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"Automation of the Cloud" project is designed to streamline the management of virtual machines (VMs) and automatize a time costly and repetitive task. This project is a solution for the daily tasks in </a:t>
            </a:r>
            <a:r>
              <a:rPr lang="en-US" sz="1600" dirty="0" err="1"/>
              <a:t>nokia</a:t>
            </a:r>
            <a:r>
              <a:rPr lang="en-US" sz="1600" dirty="0"/>
              <a:t> testers lives, providing a user-friendly interface that simplifies interactions. The primary goal is to deliver a platform that not only facilitates VM operations but also secures access and automates various administrative tasks.</a:t>
            </a:r>
          </a:p>
        </p:txBody>
      </p:sp>
      <p:pic>
        <p:nvPicPr>
          <p:cNvPr id="7" name="Content Placeholder 6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8574FA9C-2492-3A5D-0821-338E006B3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99" y="1849030"/>
            <a:ext cx="6533501" cy="32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2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75B0-F748-A6CB-0D5F-E21D4EC1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200"/>
            <a:ext cx="6832600" cy="1293028"/>
          </a:xfrm>
        </p:spPr>
        <p:txBody>
          <a:bodyPr>
            <a:normAutofit/>
          </a:bodyPr>
          <a:lstStyle/>
          <a:p>
            <a:r>
              <a:rPr lang="en-GB" dirty="0"/>
              <a:t>Project Overview</a:t>
            </a:r>
          </a:p>
        </p:txBody>
      </p:sp>
      <p:pic>
        <p:nvPicPr>
          <p:cNvPr id="7" name="Picture 6" descr="WhatsApp Image 2024-06-02 at 17.44.29_5282818d.jpg">
            <a:extLst>
              <a:ext uri="{FF2B5EF4-FFF2-40B4-BE49-F238E27FC236}">
                <a16:creationId xmlns:a16="http://schemas.microsoft.com/office/drawing/2014/main" id="{922ECB0C-1840-E2A4-26B4-9C134A08E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238" y="2343354"/>
            <a:ext cx="3644962" cy="2278101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AC90B2-DF81-F4D9-D3A7-29B962BF54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296856"/>
              </p:ext>
            </p:extLst>
          </p:nvPr>
        </p:nvGraphicFramePr>
        <p:xfrm>
          <a:off x="619760" y="1045029"/>
          <a:ext cx="7076440" cy="5173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920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173A-2CD3-35F8-E4CF-F27BB4A5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664" y="5649686"/>
            <a:ext cx="3831336" cy="120831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ABD13-88C1-264B-ADDD-1A8139D1D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6245352" cy="2247765"/>
          </a:xfrm>
        </p:spPr>
        <p:txBody>
          <a:bodyPr/>
          <a:lstStyle/>
          <a:p>
            <a:r>
              <a:rPr lang="en-GB" b="1" dirty="0"/>
              <a:t>1. User Authentication: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Secure login and signup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Utilizes JWT for secure authentication.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Ensures only authorized users can access the system.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0D4ED-8194-341F-9E93-A972D5137113}"/>
              </a:ext>
            </a:extLst>
          </p:cNvPr>
          <p:cNvSpPr txBox="1"/>
          <p:nvPr/>
        </p:nvSpPr>
        <p:spPr>
          <a:xfrm>
            <a:off x="6023348" y="3988784"/>
            <a:ext cx="57332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2. Dashboard: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Provides an overview of all available VMs and their statuses.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Allows users to quickly see the available VMs and easily access them.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8E9DF8E-01D5-99FB-4432-7FEB7A61F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349" y="-1"/>
            <a:ext cx="6168652" cy="3243944"/>
          </a:xfrm>
          <a:prstGeom prst="rect">
            <a:avLst/>
          </a:prstGeom>
        </p:spPr>
      </p:pic>
      <p:pic>
        <p:nvPicPr>
          <p:cNvPr id="11" name="Picture 10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A4A7FD7D-319E-CD61-A749-94C21D568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43943"/>
            <a:ext cx="6023349" cy="361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7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173A-2CD3-35F8-E4CF-F27BB4A5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664" y="5649686"/>
            <a:ext cx="3831336" cy="120831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ABD13-88C1-264B-ADDD-1A8139D1D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6245352" cy="2247765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3. VM Management: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Admins can create, update, delete, and connect to VMs.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Simplifies the management of VMs through a user-friendly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Provides detailed information about each VM, such as IP addresses, name, and owner.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0D4ED-8194-341F-9E93-A972D5137113}"/>
              </a:ext>
            </a:extLst>
          </p:cNvPr>
          <p:cNvSpPr txBox="1"/>
          <p:nvPr/>
        </p:nvSpPr>
        <p:spPr>
          <a:xfrm>
            <a:off x="6023348" y="3988784"/>
            <a:ext cx="57332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. Access Control: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Admins can assign and revoke user access to specific VMs.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Role-based access control to ensure security and proper access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Detailed logs of access requests and permissions changes.</a:t>
            </a:r>
          </a:p>
        </p:txBody>
      </p:sp>
      <p:pic>
        <p:nvPicPr>
          <p:cNvPr id="6" name="Picture 5" descr="A computer screen with a blue and red box&#10;&#10;Description automatically generated">
            <a:extLst>
              <a:ext uri="{FF2B5EF4-FFF2-40B4-BE49-F238E27FC236}">
                <a16:creationId xmlns:a16="http://schemas.microsoft.com/office/drawing/2014/main" id="{71138578-77EF-9A33-A4B4-ED9510DE8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243943"/>
            <a:ext cx="6023349" cy="3614057"/>
          </a:xfrm>
          <a:prstGeom prst="rect">
            <a:avLst/>
          </a:prstGeom>
        </p:spPr>
      </p:pic>
      <p:pic>
        <p:nvPicPr>
          <p:cNvPr id="8" name="Picture 7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A584428D-EEF3-2610-2A7A-6FBC3E8FC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347" y="-1"/>
            <a:ext cx="6168653" cy="324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2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3D technology art">
            <a:extLst>
              <a:ext uri="{FF2B5EF4-FFF2-40B4-BE49-F238E27FC236}">
                <a16:creationId xmlns:a16="http://schemas.microsoft.com/office/drawing/2014/main" id="{D1DBB1D1-ED31-1717-B7EC-6D3EA3F87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0000"/>
          </a:blip>
          <a:srcRect t="8864" b="68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5E62BF-CCF1-FF97-1A27-3E9C0785C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380" y="0"/>
            <a:ext cx="8610600" cy="1293028"/>
          </a:xfrm>
        </p:spPr>
        <p:txBody>
          <a:bodyPr>
            <a:normAutofit/>
          </a:bodyPr>
          <a:lstStyle/>
          <a:p>
            <a:r>
              <a:rPr lang="en-GB" dirty="0"/>
              <a:t>The Most challenging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9B2EF-77F1-BCF3-62B7-04C32ABE1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9714"/>
            <a:ext cx="8937172" cy="5878276"/>
          </a:xfrm>
        </p:spPr>
        <p:txBody>
          <a:bodyPr>
            <a:noAutofit/>
          </a:bodyPr>
          <a:lstStyle/>
          <a:p>
            <a:r>
              <a:rPr lang="en-GB" sz="1400" b="1" dirty="0"/>
              <a:t>1. Authentication and Authorization: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Challenge: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Implementing a secure and efficient authentication mechanism.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Ensuring proper role-based access control for different user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Solution: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Integrated JWT for secure login and signup processes.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Developed a role-based access control system to manage permissions effectively.</a:t>
            </a:r>
          </a:p>
          <a:p>
            <a:r>
              <a:rPr lang="en-GB" sz="1400" b="1" dirty="0"/>
              <a:t>2. User Interface Design: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Challenge: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Creating a user-friendly interface that caters to both novice and experienced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Balancing functionality with simplicity in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Solution: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Conducted user testing to gather feedback and iterate on the design.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Employed a modular design approach to ensure scalability and ease of use.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9469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D333395B-B8E3-9CCC-9E2F-3E08DBBD23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ABB299-B866-5C9B-D216-14AC97B1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380" y="0"/>
            <a:ext cx="8610600" cy="1293028"/>
          </a:xfrm>
        </p:spPr>
        <p:txBody>
          <a:bodyPr>
            <a:normAutofit/>
          </a:bodyPr>
          <a:lstStyle/>
          <a:p>
            <a:r>
              <a:rPr lang="en-GB" dirty="0"/>
              <a:t>How things work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1B5AD8-4BB1-B8B9-F570-1ADA7B8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5914"/>
            <a:ext cx="11506200" cy="5802076"/>
          </a:xfrm>
        </p:spPr>
        <p:txBody>
          <a:bodyPr>
            <a:normAutofit/>
          </a:bodyPr>
          <a:lstStyle/>
          <a:p>
            <a:r>
              <a:rPr lang="en-GB" sz="1600" b="1" dirty="0"/>
              <a:t>1. User Authentication and Authorization: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Process: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Users sign up or log in using JWT.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The system validates user credentials and assigns appropriate roles.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Users gain access to the platform based on their roles and permissions.</a:t>
            </a:r>
          </a:p>
          <a:p>
            <a:r>
              <a:rPr lang="en-GB" sz="1600" b="1" dirty="0"/>
              <a:t>2. VM Management: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Process: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Users interact with the dashboard to create, update, delete, or connect to VMs.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The backend processes these requests and updates the VM statuses accordingly.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Real-time updates ensure users see the latest VM status without refreshing the page.</a:t>
            </a:r>
          </a:p>
        </p:txBody>
      </p:sp>
    </p:spTree>
    <p:extLst>
      <p:ext uri="{BB962C8B-B14F-4D97-AF65-F5344CB8AC3E}">
        <p14:creationId xmlns:p14="http://schemas.microsoft.com/office/powerpoint/2010/main" val="271701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0B32-9A9F-ADFA-C0B1-1D6B6055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886" y="764373"/>
            <a:ext cx="1208314" cy="1293028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04DF082-C022-95E4-5041-053B57D8A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445652"/>
              </p:ext>
            </p:extLst>
          </p:nvPr>
        </p:nvGraphicFramePr>
        <p:xfrm>
          <a:off x="685800" y="1426029"/>
          <a:ext cx="10820400" cy="4792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441586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6AB4755-36B6-44EB-9418-876780A81CE5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154</TotalTime>
  <Words>561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ADLaM Display</vt:lpstr>
      <vt:lpstr>Arial</vt:lpstr>
      <vt:lpstr>Century Gothic</vt:lpstr>
      <vt:lpstr>Vapor Trail</vt:lpstr>
      <vt:lpstr>Automation of the Cloud </vt:lpstr>
      <vt:lpstr>Project Description</vt:lpstr>
      <vt:lpstr>Project Overview</vt:lpstr>
      <vt:lpstr>Key Features</vt:lpstr>
      <vt:lpstr>Key Features</vt:lpstr>
      <vt:lpstr>The Most challenging parts</vt:lpstr>
      <vt:lpstr>How things work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Farkas Andrei</dc:creator>
  <cp:lastModifiedBy>Farkas Andrei</cp:lastModifiedBy>
  <cp:revision>4</cp:revision>
  <dcterms:created xsi:type="dcterms:W3CDTF">2024-06-02T15:42:42Z</dcterms:created>
  <dcterms:modified xsi:type="dcterms:W3CDTF">2024-10-01T15:18:42Z</dcterms:modified>
</cp:coreProperties>
</file>