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A05E77-B0A2-9334-FF4B-AB3041F45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4DE7EAA-D4CC-19D1-3E5B-2C901595E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04CD71C-9908-28E2-7839-FE50416C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69F7-6543-4338-8C4E-DA63EEAA169A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20B96F-E660-7A54-352D-7EF4C251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0AB8B0F-FCCF-4A72-D21C-19C66D2F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28B-A85E-45E9-9596-F22FABC6C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047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CB2810-6A11-085B-84E0-E1BC02DC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105DCED-92D4-B405-2946-A80162C87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D45927-E21F-CA94-069C-16D8631A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69F7-6543-4338-8C4E-DA63EEAA169A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5E2C54A-68FC-182E-2E9C-4201F9FA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2FAB7F-1FAC-ECAB-3492-1E5FB6E8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28B-A85E-45E9-9596-F22FABC6C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611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1488049-FFD4-5047-DF3E-5DB7E7B80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CBC0AE4-372F-61CC-8382-F9850728C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877A384-BA63-ACB3-B233-FA43B71B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69F7-6543-4338-8C4E-DA63EEAA169A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CFF0BA4-1716-5C66-D826-8C0AACD7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60BB5E-7E28-94EC-D7EB-16F5E207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28B-A85E-45E9-9596-F22FABC6C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146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52BBFA-A196-81F9-6349-5CCAE110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669D73-5F21-2A2A-9EE7-DFDF458BB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65CAA11-A288-AD64-7C60-AD1B2783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69F7-6543-4338-8C4E-DA63EEAA169A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8EF28D1-03BF-039F-F2AF-6772E79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FB4ED5B-0834-ACF5-F087-2E22FE21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28B-A85E-45E9-9596-F22FABC6C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56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B9BD43-57C5-19F5-F4E1-5EEFAB23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DFA510B-0286-F538-FD02-D1CA4BE57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88E2F48-2264-ACC7-2EE0-AF44B797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69F7-6543-4338-8C4E-DA63EEAA169A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CB707E-7C21-7110-35CA-4E39A73A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9D0F74E-F6BB-C879-E60C-2B732668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28B-A85E-45E9-9596-F22FABC6C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616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8D095B-68C3-B64C-335A-264DAC7A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D248B2-A54E-6CC4-38B1-C2A41838A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7AD0390-88BA-24FA-BC99-07DA64F2D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B472FAE-AA85-304B-1B9F-E0A56A58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69F7-6543-4338-8C4E-DA63EEAA169A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FC026A1-8570-CD39-A688-C10F7EAF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2127EA0-1C15-C030-9552-05C56CF0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28B-A85E-45E9-9596-F22FABC6C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534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02CAC-3CD4-F24E-1F73-B92D0F59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C8DD6CA-EEE4-D4FD-438A-38244822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83380D4-2DD4-0DBC-9A2A-562C5372E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665065B-8EA3-691A-E08E-299E18A92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0DD156D-8222-294C-9773-610E9D020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DE1F7BD-2DEC-2A29-8D76-51103084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69F7-6543-4338-8C4E-DA63EEAA169A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635B961-6C4E-F3B4-7699-06381B14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F046978-E08D-2E44-71B2-4DEB3807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28B-A85E-45E9-9596-F22FABC6C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12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620C8E-F344-9E8B-9D1E-0BDB4B6C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ACCC1BB-CAF3-9ED7-074A-FA0A610E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69F7-6543-4338-8C4E-DA63EEAA169A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FEC60A2-766E-A063-5D65-377B6736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1643F97-E1B6-AB69-CD92-65277F4B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28B-A85E-45E9-9596-F22FABC6C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779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85544BD-AA66-88E8-F3D6-0B033D22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69F7-6543-4338-8C4E-DA63EEAA169A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7F88910-4924-4A62-8DA0-63D5C954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A2EA72E-7B2E-55C0-8409-2A49D42F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28B-A85E-45E9-9596-F22FABC6C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474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052DAD-2CB9-DC39-B5C5-7424B0D32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37BBE4-4BEB-9BCA-D808-3C898B41B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C4AA9BF-6915-B8F1-99BC-09AF724BE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9FD4384-8AB7-8F59-608D-0DBE36B5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69F7-6543-4338-8C4E-DA63EEAA169A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3229EE5-6BBD-48F0-D5AB-64BBF3F6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C8F4FE5-A4BB-E510-F1DA-E07FFA4B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28B-A85E-45E9-9596-F22FABC6C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44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C15920-529E-B657-D199-9E096C0A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1352A7D-B430-3485-AB8C-0D6FBF86C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256C69E-7D65-5FD0-0A8F-F6EDB12AA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7CDE669-1417-839C-84BD-E483781E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69F7-6543-4338-8C4E-DA63EEAA169A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37671FE-6B7D-CECD-6FD3-A8EBBFBE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ECCF493-7AFB-C33A-CF10-BA147839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28B-A85E-45E9-9596-F22FABC6C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415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1A927A9-9470-C0E6-0E0C-494EBE7A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8EB78CD-135F-20C2-9593-5E3C739A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09DE6AC-E0F0-10FB-3082-1D7C90BA5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C69F7-6543-4338-8C4E-DA63EEAA169A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07CE68B-5D0B-FCF1-0B59-CFB95DAC7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28B2E6-2831-2B9E-8F81-8454A3FEA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B428B-A85E-45E9-9596-F22FABC6C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300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4D0891BE-EBCA-AF15-5E26-CC9EE39ACD14}"/>
              </a:ext>
            </a:extLst>
          </p:cNvPr>
          <p:cNvSpPr txBox="1"/>
          <p:nvPr/>
        </p:nvSpPr>
        <p:spPr>
          <a:xfrm>
            <a:off x="2015066" y="635001"/>
            <a:ext cx="8627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 err="1"/>
              <a:t>Fortnite</a:t>
            </a:r>
            <a:r>
              <a:rPr lang="hu-HU" sz="3600" dirty="0"/>
              <a:t> </a:t>
            </a:r>
            <a:r>
              <a:rPr lang="hu-HU" sz="3600" dirty="0" err="1"/>
              <a:t>promó</a:t>
            </a:r>
            <a:r>
              <a:rPr lang="hu-HU" sz="3600" dirty="0"/>
              <a:t> oldal összerakásának lépései, és bemutatása</a:t>
            </a:r>
          </a:p>
        </p:txBody>
      </p:sp>
    </p:spTree>
    <p:extLst>
      <p:ext uri="{BB962C8B-B14F-4D97-AF65-F5344CB8AC3E}">
        <p14:creationId xmlns:p14="http://schemas.microsoft.com/office/powerpoint/2010/main" val="302455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60D64A72-44CE-5F02-1E69-75BA0B07C22C}"/>
              </a:ext>
            </a:extLst>
          </p:cNvPr>
          <p:cNvSpPr txBox="1"/>
          <p:nvPr/>
        </p:nvSpPr>
        <p:spPr>
          <a:xfrm>
            <a:off x="571499" y="1009279"/>
            <a:ext cx="7078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 ötlet onnan jött, hogy az elmúlt 1 hónapban sokat játszottunk a </a:t>
            </a:r>
            <a:r>
              <a:rPr lang="hu-HU" dirty="0" err="1"/>
              <a:t>Fortnite</a:t>
            </a:r>
            <a:r>
              <a:rPr lang="hu-HU" dirty="0"/>
              <a:t> nevezetű Battle </a:t>
            </a:r>
            <a:r>
              <a:rPr lang="hu-HU" dirty="0" err="1"/>
              <a:t>Royale</a:t>
            </a:r>
            <a:r>
              <a:rPr lang="hu-HU" dirty="0"/>
              <a:t> játékkal és megtudtunk elég infót róla, hogy most csinálhassunk egy </a:t>
            </a:r>
            <a:r>
              <a:rPr lang="hu-HU" dirty="0" err="1"/>
              <a:t>promó</a:t>
            </a:r>
            <a:r>
              <a:rPr lang="hu-HU" dirty="0"/>
              <a:t> oldalt róla.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8CFE359-3B5C-FAD6-8234-F79143CB92C9}"/>
              </a:ext>
            </a:extLst>
          </p:cNvPr>
          <p:cNvSpPr txBox="1"/>
          <p:nvPr/>
        </p:nvSpPr>
        <p:spPr>
          <a:xfrm>
            <a:off x="571499" y="2527078"/>
            <a:ext cx="700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játék története eléggé mélyre törő, hiszen akik az elejétől kezdve követték körülbelül 2 év után elvesztették a fonalat.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4EE02D9-7E4B-C702-7EC8-4708BF77142E}"/>
              </a:ext>
            </a:extLst>
          </p:cNvPr>
          <p:cNvSpPr txBox="1"/>
          <p:nvPr/>
        </p:nvSpPr>
        <p:spPr>
          <a:xfrm>
            <a:off x="571499" y="3153174"/>
            <a:ext cx="7755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Viszont nem a történet a fő része, hanem a Battle </a:t>
            </a:r>
            <a:r>
              <a:rPr lang="hu-HU" dirty="0" err="1"/>
              <a:t>Royale</a:t>
            </a:r>
            <a:r>
              <a:rPr lang="hu-HU" dirty="0"/>
              <a:t> játékmód (kezdetben a </a:t>
            </a:r>
            <a:r>
              <a:rPr lang="hu-HU" dirty="0" err="1"/>
              <a:t>Save</a:t>
            </a:r>
            <a:r>
              <a:rPr lang="hu-HU" dirty="0"/>
              <a:t> The World) ami arról szól, hogy 100 játékos küzd egymás ellen a győzelemért. Természetesen aki nem szeret egyedül játszani az tud játszani csapatban is. Vannak két, három és négy fős csapatok is. Mikor a játékosok kiugrottak a buszból (egy repülő busz viszi őket a pálya felé) eldöntik hova akarnak menni. Amint landolnak fegyvereket, élettöltőket, mozgást segítő eszközöket és alapanyagot keresnek. Miután ez mind megvan elkezdik egymás gyilkolását. Aki a végén életben marad az nyer.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C4C7314-4BCB-2960-6FC5-9C4E89B51686}"/>
              </a:ext>
            </a:extLst>
          </p:cNvPr>
          <p:cNvSpPr txBox="1"/>
          <p:nvPr/>
        </p:nvSpPr>
        <p:spPr>
          <a:xfrm>
            <a:off x="177800" y="547614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Ötlet forrása</a:t>
            </a:r>
            <a:r>
              <a:rPr lang="hu-HU" dirty="0"/>
              <a:t>: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3AE28E66-3071-AF66-239A-AB9CE67C9A3B}"/>
              </a:ext>
            </a:extLst>
          </p:cNvPr>
          <p:cNvSpPr txBox="1"/>
          <p:nvPr/>
        </p:nvSpPr>
        <p:spPr>
          <a:xfrm>
            <a:off x="177800" y="1999011"/>
            <a:ext cx="317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 játékról röviden:</a:t>
            </a:r>
          </a:p>
        </p:txBody>
      </p:sp>
    </p:spTree>
    <p:extLst>
      <p:ext uri="{BB962C8B-B14F-4D97-AF65-F5344CB8AC3E}">
        <p14:creationId xmlns:p14="http://schemas.microsoft.com/office/powerpoint/2010/main" val="312947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B4A8A9F2-D0C5-BC87-83C9-F844439D68CB}"/>
              </a:ext>
            </a:extLst>
          </p:cNvPr>
          <p:cNvSpPr txBox="1"/>
          <p:nvPr/>
        </p:nvSpPr>
        <p:spPr>
          <a:xfrm>
            <a:off x="397934" y="548101"/>
            <a:ext cx="6688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Az oldal elkészítése: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EFC5466-7152-0FBE-C8B2-8C5D8883418D}"/>
              </a:ext>
            </a:extLst>
          </p:cNvPr>
          <p:cNvSpPr txBox="1"/>
          <p:nvPr/>
        </p:nvSpPr>
        <p:spPr>
          <a:xfrm>
            <a:off x="397934" y="104050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Először is megadtuk a formátumot és az oldal címét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8D4AF8C-0B7B-0B81-A36E-F3065467602D}"/>
              </a:ext>
            </a:extLst>
          </p:cNvPr>
          <p:cNvSpPr txBox="1"/>
          <p:nvPr/>
        </p:nvSpPr>
        <p:spPr>
          <a:xfrm>
            <a:off x="5800327" y="3059668"/>
            <a:ext cx="639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Utána csináltunk CSS-t hozzá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AA8C732-D256-C727-CBAA-195CD468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34" y="1440566"/>
            <a:ext cx="8268854" cy="146705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82A98EA-D5D4-030B-2650-94F3A0EC4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693" y="1393121"/>
            <a:ext cx="3029373" cy="5344271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CD5E910D-C964-55A6-698C-ACEB735C3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34" y="4268399"/>
            <a:ext cx="7201905" cy="2152950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C17E04B8-35EE-2A66-DC09-6746829BA721}"/>
              </a:ext>
            </a:extLst>
          </p:cNvPr>
          <p:cNvSpPr txBox="1"/>
          <p:nvPr/>
        </p:nvSpPr>
        <p:spPr>
          <a:xfrm>
            <a:off x="305041" y="3747020"/>
            <a:ext cx="337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Aztán a füleknek a kinézetét</a:t>
            </a:r>
          </a:p>
        </p:txBody>
      </p:sp>
    </p:spTree>
    <p:extLst>
      <p:ext uri="{BB962C8B-B14F-4D97-AF65-F5344CB8AC3E}">
        <p14:creationId xmlns:p14="http://schemas.microsoft.com/office/powerpoint/2010/main" val="320984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A3A47299-BB0E-9549-7FD1-126772E46487}"/>
              </a:ext>
            </a:extLst>
          </p:cNvPr>
          <p:cNvSpPr txBox="1"/>
          <p:nvPr/>
        </p:nvSpPr>
        <p:spPr>
          <a:xfrm>
            <a:off x="304799" y="252725"/>
            <a:ext cx="503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Megcsináltuk a „Battle </a:t>
            </a:r>
            <a:r>
              <a:rPr lang="hu-HU" dirty="0" err="1"/>
              <a:t>Pass</a:t>
            </a:r>
            <a:r>
              <a:rPr lang="hu-HU" dirty="0"/>
              <a:t>” nevű oldalt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5077C578-7E87-5339-03FA-6EAF4FFBA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622057"/>
            <a:ext cx="7189695" cy="2378803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548A838-F4D7-9C38-46B5-02179B1C8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3061662"/>
            <a:ext cx="7306236" cy="2344865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75CC1C10-EF49-4C73-A6D3-6ECF29BA2595}"/>
              </a:ext>
            </a:extLst>
          </p:cNvPr>
          <p:cNvSpPr txBox="1"/>
          <p:nvPr/>
        </p:nvSpPr>
        <p:spPr>
          <a:xfrm>
            <a:off x="304799" y="5656729"/>
            <a:ext cx="134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JavaScript: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F4937AC-11A6-4CA0-82A9-0DAE144FE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929" y="5469108"/>
            <a:ext cx="4258236" cy="1321262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2CE32EEB-6D0C-4339-B707-D73D9FD257C3}"/>
              </a:ext>
            </a:extLst>
          </p:cNvPr>
          <p:cNvSpPr txBox="1"/>
          <p:nvPr/>
        </p:nvSpPr>
        <p:spPr>
          <a:xfrm>
            <a:off x="8973670" y="252725"/>
            <a:ext cx="150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CSS: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2149C48F-1F84-488C-AE77-2ACFA250A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7282" y="622057"/>
            <a:ext cx="2838846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8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DB852FCD-8004-2CBB-B20F-C017786E9911}"/>
              </a:ext>
            </a:extLst>
          </p:cNvPr>
          <p:cNvSpPr txBox="1"/>
          <p:nvPr/>
        </p:nvSpPr>
        <p:spPr>
          <a:xfrm>
            <a:off x="319177" y="272534"/>
            <a:ext cx="464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Majd megcsináltuk a </a:t>
            </a:r>
            <a:r>
              <a:rPr lang="hu-HU" dirty="0" err="1"/>
              <a:t>Crew</a:t>
            </a:r>
            <a:r>
              <a:rPr lang="hu-HU" dirty="0"/>
              <a:t> </a:t>
            </a:r>
            <a:r>
              <a:rPr lang="hu-HU" dirty="0" err="1"/>
              <a:t>pack</a:t>
            </a:r>
            <a:r>
              <a:rPr lang="hu-HU" dirty="0"/>
              <a:t> oldalt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AF48CF6-B198-4798-93A7-18E1813BD5A6}"/>
              </a:ext>
            </a:extLst>
          </p:cNvPr>
          <p:cNvSpPr txBox="1"/>
          <p:nvPr/>
        </p:nvSpPr>
        <p:spPr>
          <a:xfrm>
            <a:off x="6589059" y="272534"/>
            <a:ext cx="362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És utána az </a:t>
            </a:r>
            <a:r>
              <a:rPr lang="hu-HU" dirty="0" err="1"/>
              <a:t>Item</a:t>
            </a:r>
            <a:r>
              <a:rPr lang="hu-HU" dirty="0"/>
              <a:t> shop-ot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8E51039-77B9-4413-9841-F45192D9D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284" y="704619"/>
            <a:ext cx="5115836" cy="600098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BD802BC6-490A-40B6-B794-A39303A0E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80" y="704619"/>
            <a:ext cx="5606483" cy="545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93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47B7AD15-560C-46B8-B19E-565E1350360C}"/>
              </a:ext>
            </a:extLst>
          </p:cNvPr>
          <p:cNvSpPr txBox="1"/>
          <p:nvPr/>
        </p:nvSpPr>
        <p:spPr>
          <a:xfrm>
            <a:off x="277905" y="457200"/>
            <a:ext cx="640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Ezek után megcsináltuk a fejlécet és az abból nyíló oldalakat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B78AEC7-73C1-4733-B037-04B40F266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6" y="914049"/>
            <a:ext cx="3057952" cy="1676634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951E6F6C-31D2-43E4-B68C-BD72BFE98A35}"/>
              </a:ext>
            </a:extLst>
          </p:cNvPr>
          <p:cNvSpPr txBox="1"/>
          <p:nvPr/>
        </p:nvSpPr>
        <p:spPr>
          <a:xfrm>
            <a:off x="197224" y="2669993"/>
            <a:ext cx="432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Hírek: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181682B9-FC63-4C38-8DB2-7D6C839E3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88312"/>
            <a:ext cx="5430105" cy="1255943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942BDEC6-B9C8-403E-8222-296D99609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183" y="1844255"/>
            <a:ext cx="5339922" cy="4747487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4CA4A9C1-8658-4E13-8FE1-D4BC6E8DD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24" y="3257111"/>
            <a:ext cx="2762636" cy="3143689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3AF2E5DB-B608-4DE7-BB89-4AB8A02498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2102" y="3158962"/>
            <a:ext cx="2400635" cy="1397593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FE85DB96-464C-4383-8090-6550BF2110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2102" y="4676192"/>
            <a:ext cx="2892220" cy="1850115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9FBD24-2EAA-44CE-BF29-E42B896A474C}"/>
              </a:ext>
            </a:extLst>
          </p:cNvPr>
          <p:cNvSpPr txBox="1"/>
          <p:nvPr/>
        </p:nvSpPr>
        <p:spPr>
          <a:xfrm>
            <a:off x="4041602" y="2807849"/>
            <a:ext cx="143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CSS: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D077CA0F-F376-4260-9616-DF3E7497B4E4}"/>
              </a:ext>
            </a:extLst>
          </p:cNvPr>
          <p:cNvSpPr txBox="1"/>
          <p:nvPr/>
        </p:nvSpPr>
        <p:spPr>
          <a:xfrm>
            <a:off x="8511986" y="153424"/>
            <a:ext cx="183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HTML:</a:t>
            </a:r>
          </a:p>
        </p:txBody>
      </p:sp>
    </p:spTree>
    <p:extLst>
      <p:ext uri="{BB962C8B-B14F-4D97-AF65-F5344CB8AC3E}">
        <p14:creationId xmlns:p14="http://schemas.microsoft.com/office/powerpoint/2010/main" val="77428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96105FAF-B9BF-4C50-93C3-E6362DA2DA17}"/>
              </a:ext>
            </a:extLst>
          </p:cNvPr>
          <p:cNvSpPr txBox="1"/>
          <p:nvPr/>
        </p:nvSpPr>
        <p:spPr>
          <a:xfrm>
            <a:off x="224118" y="349624"/>
            <a:ext cx="446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Galéria: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4408E01-2EC4-4F57-AC39-0E406F069C8D}"/>
              </a:ext>
            </a:extLst>
          </p:cNvPr>
          <p:cNvSpPr txBox="1"/>
          <p:nvPr/>
        </p:nvSpPr>
        <p:spPr>
          <a:xfrm>
            <a:off x="286871" y="851647"/>
            <a:ext cx="3119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HTML: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E0724CD-5737-48D3-9FC8-E3EB684EE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18" y="1250450"/>
            <a:ext cx="6669741" cy="168056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4C508E9-15B2-4DD2-BA6B-6050B2707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18" y="3057326"/>
            <a:ext cx="5801535" cy="104789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BE84A6E-AED9-4511-A4B6-1B960BC85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18" y="4891788"/>
            <a:ext cx="4939644" cy="1431524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DB5C8451-C008-4482-9173-ABD6A5FA225E}"/>
              </a:ext>
            </a:extLst>
          </p:cNvPr>
          <p:cNvSpPr txBox="1"/>
          <p:nvPr/>
        </p:nvSpPr>
        <p:spPr>
          <a:xfrm>
            <a:off x="286871" y="4391362"/>
            <a:ext cx="256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JavaScript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7EC9721-B51F-4FB5-8BC1-AAF0D21B13C3}"/>
              </a:ext>
            </a:extLst>
          </p:cNvPr>
          <p:cNvSpPr txBox="1"/>
          <p:nvPr/>
        </p:nvSpPr>
        <p:spPr>
          <a:xfrm>
            <a:off x="7593106" y="805480"/>
            <a:ext cx="345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CSS: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1CF0C4F6-BBA5-4EF2-8901-955422195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402" y="489980"/>
            <a:ext cx="3353268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1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3E95D23C-8F18-43FB-B12C-E8DACEADD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70" y="1190539"/>
            <a:ext cx="5789830" cy="5470237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15928F6-7510-48B1-AD4F-9DFF28D703F4}"/>
              </a:ext>
            </a:extLst>
          </p:cNvPr>
          <p:cNvSpPr txBox="1"/>
          <p:nvPr/>
        </p:nvSpPr>
        <p:spPr>
          <a:xfrm>
            <a:off x="233082" y="197224"/>
            <a:ext cx="270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Kapcsolat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4735479-6330-4701-B72B-250FEB550FED}"/>
              </a:ext>
            </a:extLst>
          </p:cNvPr>
          <p:cNvSpPr txBox="1"/>
          <p:nvPr/>
        </p:nvSpPr>
        <p:spPr>
          <a:xfrm>
            <a:off x="233082" y="738699"/>
            <a:ext cx="202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HTML: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76CFDFE-9084-4C5A-B661-F135D1432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779" y="738699"/>
            <a:ext cx="2930184" cy="5934634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391E7562-2041-416B-A31D-89D1A70E33BD}"/>
              </a:ext>
            </a:extLst>
          </p:cNvPr>
          <p:cNvSpPr txBox="1"/>
          <p:nvPr/>
        </p:nvSpPr>
        <p:spPr>
          <a:xfrm>
            <a:off x="7203779" y="197224"/>
            <a:ext cx="241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CSS:</a:t>
            </a:r>
          </a:p>
        </p:txBody>
      </p:sp>
    </p:spTree>
    <p:extLst>
      <p:ext uri="{BB962C8B-B14F-4D97-AF65-F5344CB8AC3E}">
        <p14:creationId xmlns:p14="http://schemas.microsoft.com/office/powerpoint/2010/main" val="84118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F0AD8633-D39F-7413-5F62-F8D8A2B87276}"/>
              </a:ext>
            </a:extLst>
          </p:cNvPr>
          <p:cNvSpPr txBox="1"/>
          <p:nvPr/>
        </p:nvSpPr>
        <p:spPr>
          <a:xfrm>
            <a:off x="327804" y="301925"/>
            <a:ext cx="444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Összkép a projektről: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5E605372-AC17-4426-B02D-B6588D7F4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4" y="671257"/>
            <a:ext cx="2121830" cy="6008953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CA00974F-0EBC-4CF8-8BA5-4F38D8F12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224" y="671257"/>
            <a:ext cx="5973009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5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250</Words>
  <Application>Microsoft Office PowerPoint</Application>
  <PresentationFormat>Szélesvásznú</PresentationFormat>
  <Paragraphs>27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Levente Zátonyi</dc:creator>
  <cp:lastModifiedBy>Farkas Patrik</cp:lastModifiedBy>
  <cp:revision>6</cp:revision>
  <dcterms:created xsi:type="dcterms:W3CDTF">2024-01-15T11:21:14Z</dcterms:created>
  <dcterms:modified xsi:type="dcterms:W3CDTF">2024-02-05T11:25:12Z</dcterms:modified>
</cp:coreProperties>
</file>