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31C31-C047-4EF9-A297-1FE024465A75}" v="538" dt="2022-10-06T22:53:17.106"/>
    <p1510:client id="{6843B86A-982A-4C55-8A20-A3D11D17BEDE}" v="8" dt="2022-10-12T08:14:26.879"/>
    <p1510:client id="{6BA914B9-DD86-408E-98DD-793B721132C6}" v="3" dt="2022-10-07T07:04:19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3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7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9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9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462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1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4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5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6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2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6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" name="Rectangle 20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6">
            <a:extLst>
              <a:ext uri="{FF2B5EF4-FFF2-40B4-BE49-F238E27FC236}">
                <a16:creationId xmlns:a16="http://schemas.microsoft.com/office/drawing/2014/main" id="{557AF043-BFFF-287C-2EE9-3C4C77628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12" name="Rectangle 211">
            <a:extLst>
              <a:ext uri="{FF2B5EF4-FFF2-40B4-BE49-F238E27FC236}">
                <a16:creationId xmlns:a16="http://schemas.microsoft.com/office/drawing/2014/main" id="{50828E5B-9EDE-4D1D-8C59-333EDC952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78992" y="3513151"/>
            <a:ext cx="8714346" cy="1334069"/>
          </a:xfrm>
        </p:spPr>
        <p:txBody>
          <a:bodyPr anchor="b">
            <a:normAutofit/>
          </a:bodyPr>
          <a:lstStyle/>
          <a:p>
            <a:r>
              <a:rPr lang="hu-HU" sz="6000" dirty="0" err="1">
                <a:solidFill>
                  <a:srgbClr val="FFFFFF"/>
                </a:solidFill>
              </a:rPr>
              <a:t>Pong</a:t>
            </a:r>
            <a:r>
              <a:rPr lang="hu-HU" sz="6000" dirty="0">
                <a:solidFill>
                  <a:srgbClr val="FFFFFF"/>
                </a:solidFill>
              </a:rPr>
              <a:t> játék </a:t>
            </a:r>
            <a:r>
              <a:rPr lang="hu-HU" sz="6000" dirty="0">
                <a:solidFill>
                  <a:srgbClr val="FFFFFF"/>
                </a:solidFill>
                <a:latin typeface="Sitka Banner"/>
                <a:cs typeface="Times New Roman"/>
              </a:rPr>
              <a:t>Készítése</a:t>
            </a:r>
            <a:endParaRPr lang="hu-HU" sz="6000" dirty="0">
              <a:solidFill>
                <a:srgbClr val="FFFFFF"/>
              </a:solidFill>
              <a:latin typeface="Sitka Banner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78992" y="5162507"/>
            <a:ext cx="8714346" cy="7710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Készítette: Farkas Tamás</a:t>
            </a:r>
            <a:endParaRPr lang="hu-HU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56E7048-86CF-445D-8846-414F144F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5209" y="5016207"/>
            <a:ext cx="8618129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C50BE837-FDD0-5C8A-2AE8-C16CB4D14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675" y="1955567"/>
            <a:ext cx="2421314" cy="2940635"/>
          </a:xfrm>
          <a:prstGeom prst="rect">
            <a:avLst/>
          </a:pr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EB3AD0-1F49-37EE-DFA3-F8288912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934" y="2354442"/>
            <a:ext cx="3541205" cy="3158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u="sng" dirty="0">
                <a:latin typeface="Times New Roman"/>
                <a:cs typeface="Times New Roman"/>
              </a:rPr>
              <a:t>Az ütők</a:t>
            </a:r>
            <a:r>
              <a:rPr lang="hu-HU" dirty="0">
                <a:latin typeface="Times New Roman"/>
                <a:cs typeface="Times New Roman"/>
              </a:rPr>
              <a:t>: </a:t>
            </a:r>
            <a:r>
              <a:rPr lang="hu-HU" dirty="0" err="1">
                <a:latin typeface="Times New Roman"/>
                <a:ea typeface="+mn-lt"/>
                <a:cs typeface="+mn-lt"/>
              </a:rPr>
              <a:t>Beállitottam</a:t>
            </a:r>
            <a:r>
              <a:rPr lang="hu-HU" dirty="0">
                <a:latin typeface="Times New Roman"/>
                <a:ea typeface="+mn-lt"/>
                <a:cs typeface="+mn-lt"/>
              </a:rPr>
              <a:t> hogy 1%-</a:t>
            </a:r>
            <a:r>
              <a:rPr lang="hu-HU" dirty="0" err="1">
                <a:latin typeface="Times New Roman"/>
                <a:ea typeface="+mn-lt"/>
                <a:cs typeface="+mn-lt"/>
              </a:rPr>
              <a:t>al</a:t>
            </a:r>
            <a:r>
              <a:rPr lang="hu-HU" dirty="0">
                <a:latin typeface="Times New Roman"/>
                <a:ea typeface="+mn-lt"/>
                <a:cs typeface="+mn-lt"/>
              </a:rPr>
              <a:t> beljebb legyenek az ütők a szélektől, szint adtam nekik, 10% magasságot és </a:t>
            </a:r>
            <a:r>
              <a:rPr lang="hu-HU" dirty="0" err="1">
                <a:latin typeface="Times New Roman"/>
                <a:ea typeface="+mn-lt"/>
                <a:cs typeface="+mn-lt"/>
              </a:rPr>
              <a:t>beállitottam</a:t>
            </a:r>
            <a:r>
              <a:rPr lang="hu-HU" dirty="0">
                <a:latin typeface="Times New Roman"/>
                <a:ea typeface="+mn-lt"/>
                <a:cs typeface="+mn-lt"/>
              </a:rPr>
              <a:t> hogy 10*magasabb legyen mint széles.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Kép 9">
            <a:extLst>
              <a:ext uri="{FF2B5EF4-FFF2-40B4-BE49-F238E27FC236}">
                <a16:creationId xmlns:a16="http://schemas.microsoft.com/office/drawing/2014/main" id="{AD81D659-B026-2A2C-DB89-234A97856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471" y="2533302"/>
            <a:ext cx="613085" cy="17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72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E79953-1A98-8B10-6196-26C2DEC4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24" y="175815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0" u="sng" kern="1200" spc="100" baseline="0" dirty="0">
                <a:solidFill>
                  <a:schemeClr val="tx1"/>
                </a:solidFill>
                <a:latin typeface="Times New Roman"/>
                <a:cs typeface="Times New Roman"/>
              </a:rPr>
              <a:t>A </a:t>
            </a:r>
            <a:r>
              <a:rPr lang="en-US" i="0" u="sng" kern="1200" spc="100" baseline="0" dirty="0" err="1">
                <a:solidFill>
                  <a:schemeClr val="tx1"/>
                </a:solidFill>
                <a:latin typeface="Times New Roman"/>
                <a:cs typeface="Times New Roman"/>
              </a:rPr>
              <a:t>labda</a:t>
            </a:r>
            <a:r>
              <a:rPr lang="en-US" i="0" u="sng" kern="1200" spc="100" baseline="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3D28797A-932D-88FB-745E-2C251DBF6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7084" y="1671280"/>
            <a:ext cx="2750018" cy="2396025"/>
          </a:xfrm>
          <a:prstGeom prst="rect">
            <a:avLst/>
          </a:prstGeom>
        </p:spPr>
      </p:pic>
      <p:pic>
        <p:nvPicPr>
          <p:cNvPr id="6" name="Kép 6">
            <a:extLst>
              <a:ext uri="{FF2B5EF4-FFF2-40B4-BE49-F238E27FC236}">
                <a16:creationId xmlns:a16="http://schemas.microsoft.com/office/drawing/2014/main" id="{4E32D2B0-A129-7E64-95EF-DA55302AC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199" y="4751452"/>
            <a:ext cx="2419080" cy="180129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93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47173B-52FB-4886-E96C-4CAA3441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57" y="359366"/>
            <a:ext cx="11209726" cy="1056394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Az ütőt egérrel lehet mozgatni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7CCAA4BA-C21B-20B6-F539-8FE965DFB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364" y="1603100"/>
            <a:ext cx="6186603" cy="1050073"/>
          </a:xfr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C9D48248-7A2F-D590-2385-DD24F961D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253" y="2866927"/>
            <a:ext cx="6181492" cy="19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1100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377DC8-F698-6F25-F000-1B85D271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317" y="656733"/>
            <a:ext cx="7790019" cy="656807"/>
          </a:xfrm>
        </p:spPr>
        <p:txBody>
          <a:bodyPr>
            <a:norm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Times New Roman"/>
                <a:cs typeface="Times New Roman"/>
              </a:rPr>
              <a:t>Az AI-t csak akkor tudjuk legyőzni ha elég gyorsan megy a labda.</a:t>
            </a:r>
          </a:p>
        </p:txBody>
      </p:sp>
      <p:pic>
        <p:nvPicPr>
          <p:cNvPr id="5" name="Kép 5" descr="A képen szöveg, óra látható&#10;&#10;Automatikusan generált leírás">
            <a:extLst>
              <a:ext uri="{FF2B5EF4-FFF2-40B4-BE49-F238E27FC236}">
                <a16:creationId xmlns:a16="http://schemas.microsoft.com/office/drawing/2014/main" id="{F18A9D75-1524-0F54-280F-B614F9E11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700" y="3100277"/>
            <a:ext cx="5219700" cy="657225"/>
          </a:xfrm>
        </p:spPr>
      </p:pic>
      <p:pic>
        <p:nvPicPr>
          <p:cNvPr id="6" name="Kép 6">
            <a:extLst>
              <a:ext uri="{FF2B5EF4-FFF2-40B4-BE49-F238E27FC236}">
                <a16:creationId xmlns:a16="http://schemas.microsoft.com/office/drawing/2014/main" id="{9F571FF4-10B5-13EF-2D5E-45C339440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314" y="2455243"/>
            <a:ext cx="3069373" cy="43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206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5">
            <a:extLst>
              <a:ext uri="{FF2B5EF4-FFF2-40B4-BE49-F238E27FC236}">
                <a16:creationId xmlns:a16="http://schemas.microsoft.com/office/drawing/2014/main" id="{76D6F13E-25D8-F258-3B74-C60466931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D13CD3B-15DE-CFBE-65E2-A2DAB9CA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  <a:latin typeface="Times New Roman"/>
                <a:cs typeface="Times New Roman"/>
              </a:rPr>
              <a:t>Hiba: </a:t>
            </a:r>
            <a:r>
              <a:rPr lang="en-US" sz="3800" dirty="0" err="1">
                <a:solidFill>
                  <a:srgbClr val="FFFFFF"/>
                </a:solidFill>
                <a:latin typeface="Times New Roman"/>
                <a:cs typeface="Times New Roman"/>
              </a:rPr>
              <a:t>néha</a:t>
            </a:r>
            <a:r>
              <a:rPr lang="en-US" sz="3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800" dirty="0" err="1">
                <a:solidFill>
                  <a:srgbClr val="FFFFFF"/>
                </a:solidFill>
                <a:latin typeface="Times New Roman"/>
                <a:cs typeface="Times New Roman"/>
              </a:rPr>
              <a:t>átmegy</a:t>
            </a:r>
            <a:r>
              <a:rPr lang="en-US" sz="3800" dirty="0">
                <a:solidFill>
                  <a:srgbClr val="FFFFFF"/>
                </a:solidFill>
                <a:latin typeface="Times New Roman"/>
                <a:cs typeface="Times New Roman"/>
              </a:rPr>
              <a:t> a </a:t>
            </a:r>
            <a:r>
              <a:rPr lang="en-US" sz="3800" dirty="0" err="1">
                <a:solidFill>
                  <a:srgbClr val="FFFFFF"/>
                </a:solidFill>
                <a:latin typeface="Times New Roman"/>
                <a:cs typeface="Times New Roman"/>
              </a:rPr>
              <a:t>labda</a:t>
            </a:r>
            <a:r>
              <a:rPr lang="en-US" sz="3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800" dirty="0" err="1">
                <a:solidFill>
                  <a:srgbClr val="FFFFFF"/>
                </a:solidFill>
                <a:latin typeface="Times New Roman"/>
                <a:cs typeface="Times New Roman"/>
              </a:rPr>
              <a:t>az</a:t>
            </a:r>
            <a:r>
              <a:rPr lang="en-US" sz="3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800" dirty="0" err="1">
                <a:solidFill>
                  <a:srgbClr val="FFFFFF"/>
                </a:solidFill>
                <a:latin typeface="Times New Roman"/>
                <a:cs typeface="Times New Roman"/>
              </a:rPr>
              <a:t>ütőkön</a:t>
            </a:r>
            <a:r>
              <a:rPr lang="en-US" sz="38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4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C6F6FB-1E8E-82E7-F620-7666BADB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136" y="2626781"/>
            <a:ext cx="6245352" cy="16139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Times New Roman"/>
                <a:cs typeface="Times New Roman"/>
              </a:rPr>
              <a:t>Hiányosságok:</a:t>
            </a:r>
          </a:p>
          <a:p>
            <a:pPr marL="342900" indent="-342900"/>
            <a:r>
              <a:rPr lang="hu-HU" dirty="0">
                <a:solidFill>
                  <a:schemeClr val="bg1"/>
                </a:solidFill>
                <a:latin typeface="Times New Roman"/>
                <a:cs typeface="Times New Roman"/>
              </a:rPr>
              <a:t>Nincs 2 játékos mód</a:t>
            </a:r>
          </a:p>
          <a:p>
            <a:pPr marL="342900" indent="-342900"/>
            <a:r>
              <a:rPr lang="hu-HU" dirty="0">
                <a:solidFill>
                  <a:schemeClr val="bg1"/>
                </a:solidFill>
                <a:latin typeface="Times New Roman"/>
                <a:cs typeface="Times New Roman"/>
              </a:rPr>
              <a:t>Csak egérrel lehet mozgatni az ütőt</a:t>
            </a:r>
          </a:p>
        </p:txBody>
      </p:sp>
    </p:spTree>
    <p:extLst>
      <p:ext uri="{BB962C8B-B14F-4D97-AF65-F5344CB8AC3E}">
        <p14:creationId xmlns:p14="http://schemas.microsoft.com/office/powerpoint/2010/main" val="344078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12BB0D-ADE2-1264-7A86-E2777CB53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4623" y="2942733"/>
            <a:ext cx="7602084" cy="9820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hu-HU" sz="5000" dirty="0">
                <a:solidFill>
                  <a:schemeClr val="bg1"/>
                </a:solidFill>
                <a:latin typeface="Times New Roman"/>
                <a:cs typeface="Times New Roman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6881301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HeadlinesVTI</vt:lpstr>
      <vt:lpstr>Pong játék Készítése</vt:lpstr>
      <vt:lpstr>PowerPoint-bemutató</vt:lpstr>
      <vt:lpstr>A labda:</vt:lpstr>
      <vt:lpstr>Az ütőt egérrel lehet mozgatni</vt:lpstr>
      <vt:lpstr>Az AI-t csak akkor tudjuk legyőzni ha elég gyorsan megy a labda.</vt:lpstr>
      <vt:lpstr>Hiba: néha átmegy a labda az ütőkön.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246</cp:revision>
  <dcterms:created xsi:type="dcterms:W3CDTF">2022-10-05T07:51:47Z</dcterms:created>
  <dcterms:modified xsi:type="dcterms:W3CDTF">2022-10-12T08:14:58Z</dcterms:modified>
</cp:coreProperties>
</file>