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Inter Medium" charset="1" panose="02000503000000020004"/>
      <p:regular r:id="rId14"/>
    </p:embeddedFont>
    <p:embeddedFont>
      <p:font typeface="Inter Bold" charset="1" panose="020B0802030000000004"/>
      <p:regular r:id="rId15"/>
    </p:embeddedFont>
    <p:embeddedFont>
      <p:font typeface="Inter" charset="1" panose="020B0502030000000004"/>
      <p:regular r:id="rId16"/>
    </p:embeddedFont>
    <p:embeddedFont>
      <p:font typeface="Intro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7750" y="1028700"/>
            <a:ext cx="9596967" cy="8229600"/>
            <a:chOff x="0" y="0"/>
            <a:chExt cx="252759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7596" cy="2167467"/>
            </a:xfrm>
            <a:custGeom>
              <a:avLst/>
              <a:gdLst/>
              <a:ahLst/>
              <a:cxnLst/>
              <a:rect r="r" b="b" t="t" l="l"/>
              <a:pathLst>
                <a:path h="2167467" w="2527596">
                  <a:moveTo>
                    <a:pt x="0" y="0"/>
                  </a:moveTo>
                  <a:lnTo>
                    <a:pt x="2527596" y="0"/>
                  </a:lnTo>
                  <a:lnTo>
                    <a:pt x="252759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2759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826356" y="1028700"/>
            <a:ext cx="6432944" cy="8229600"/>
            <a:chOff x="0" y="0"/>
            <a:chExt cx="635352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352" cy="812800"/>
            </a:xfrm>
            <a:custGeom>
              <a:avLst/>
              <a:gdLst/>
              <a:ahLst/>
              <a:cxnLst/>
              <a:rect r="r" b="b" t="t" l="l"/>
              <a:pathLst>
                <a:path h="812800" w="635352">
                  <a:moveTo>
                    <a:pt x="0" y="0"/>
                  </a:moveTo>
                  <a:lnTo>
                    <a:pt x="635352" y="0"/>
                  </a:lnTo>
                  <a:lnTo>
                    <a:pt x="6353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3964" t="0" r="-13964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47750" y="1031218"/>
            <a:ext cx="3086100" cy="764757"/>
            <a:chOff x="0" y="0"/>
            <a:chExt cx="812800" cy="2014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201417"/>
            </a:xfrm>
            <a:custGeom>
              <a:avLst/>
              <a:gdLst/>
              <a:ahLst/>
              <a:cxnLst/>
              <a:rect r="r" b="b" t="t" l="l"/>
              <a:pathLst>
                <a:path h="20141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185748" y="8493543"/>
            <a:ext cx="5073552" cy="764757"/>
            <a:chOff x="0" y="0"/>
            <a:chExt cx="1336244" cy="2014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36244" cy="201417"/>
            </a:xfrm>
            <a:custGeom>
              <a:avLst/>
              <a:gdLst/>
              <a:ahLst/>
              <a:cxnLst/>
              <a:rect r="r" b="b" t="t" l="l"/>
              <a:pathLst>
                <a:path h="201417" w="1336244">
                  <a:moveTo>
                    <a:pt x="0" y="0"/>
                  </a:moveTo>
                  <a:lnTo>
                    <a:pt x="1336244" y="0"/>
                  </a:lnTo>
                  <a:lnTo>
                    <a:pt x="1336244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36244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10631" y="1184383"/>
            <a:ext cx="212223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IS-4-23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0631" y="2958024"/>
            <a:ext cx="7111791" cy="314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9"/>
              </a:lnSpc>
            </a:pPr>
            <a:r>
              <a:rPr lang="en-US" sz="11145" b="true">
                <a:solidFill>
                  <a:srgbClr val="222222">
                    <a:alpha val="81961"/>
                  </a:srgbClr>
                </a:solidFill>
                <a:latin typeface="Inter Bold"/>
                <a:ea typeface="Inter Bold"/>
                <a:cs typeface="Inter Bold"/>
                <a:sym typeface="Inter Bold"/>
              </a:rPr>
              <a:t>CMD &amp;</a:t>
            </a:r>
          </a:p>
          <a:p>
            <a:pPr algn="l">
              <a:lnSpc>
                <a:spcPts val="12259"/>
              </a:lnSpc>
            </a:pPr>
            <a:r>
              <a:rPr lang="en-US" b="true" sz="11145">
                <a:solidFill>
                  <a:srgbClr val="222222">
                    <a:alpha val="81961"/>
                  </a:srgbClr>
                </a:solidFill>
                <a:latin typeface="Inter Bold"/>
                <a:ea typeface="Inter Bold"/>
                <a:cs typeface="Inter Bold"/>
                <a:sym typeface="Inter Bold"/>
              </a:rPr>
              <a:t>PYTHON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0631" y="6181137"/>
            <a:ext cx="5736268" cy="596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1"/>
              </a:lnSpc>
            </a:pPr>
            <a:r>
              <a:rPr lang="en-US" b="true" sz="4401" spc="660">
                <a:solidFill>
                  <a:srgbClr val="222222">
                    <a:alpha val="67843"/>
                  </a:srgbClr>
                </a:solidFill>
                <a:latin typeface="Inter Medium"/>
                <a:ea typeface="Inter Medium"/>
                <a:cs typeface="Inter Medium"/>
                <a:sym typeface="Inter Medium"/>
              </a:rPr>
              <a:t>PRESENTATION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0631" y="7808873"/>
            <a:ext cx="711179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222222">
                    <a:alpha val="75686"/>
                  </a:srgbClr>
                </a:solidFill>
                <a:latin typeface="Inter"/>
                <a:ea typeface="Inter"/>
                <a:cs typeface="Inter"/>
                <a:sym typeface="Inter"/>
              </a:rPr>
              <a:t>Student of Apec Higher College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45085" y="8670499"/>
            <a:ext cx="455487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ALMABEKOV FARKHAD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510" y="511963"/>
            <a:ext cx="3086100" cy="764757"/>
            <a:chOff x="0" y="0"/>
            <a:chExt cx="812800" cy="2014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01417"/>
            </a:xfrm>
            <a:custGeom>
              <a:avLst/>
              <a:gdLst/>
              <a:ahLst/>
              <a:cxnLst/>
              <a:rect r="r" b="b" t="t" l="l"/>
              <a:pathLst>
                <a:path h="20141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16809" y="8493543"/>
            <a:ext cx="2742491" cy="764757"/>
            <a:chOff x="0" y="0"/>
            <a:chExt cx="722302" cy="2014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2302" cy="201417"/>
            </a:xfrm>
            <a:custGeom>
              <a:avLst/>
              <a:gdLst/>
              <a:ahLst/>
              <a:cxnLst/>
              <a:rect r="r" b="b" t="t" l="l"/>
              <a:pathLst>
                <a:path h="201417" w="722302">
                  <a:moveTo>
                    <a:pt x="0" y="0"/>
                  </a:moveTo>
                  <a:lnTo>
                    <a:pt x="722302" y="0"/>
                  </a:lnTo>
                  <a:lnTo>
                    <a:pt x="722302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2302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92339" y="2885511"/>
            <a:ext cx="7885501" cy="5564685"/>
          </a:xfrm>
          <a:custGeom>
            <a:avLst/>
            <a:gdLst/>
            <a:ahLst/>
            <a:cxnLst/>
            <a:rect r="r" b="b" t="t" l="l"/>
            <a:pathLst>
              <a:path h="5564685" w="7885501">
                <a:moveTo>
                  <a:pt x="0" y="0"/>
                </a:moveTo>
                <a:lnTo>
                  <a:pt x="7885501" y="0"/>
                </a:lnTo>
                <a:lnTo>
                  <a:pt x="7885501" y="5564685"/>
                </a:lnTo>
                <a:lnTo>
                  <a:pt x="0" y="5564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667646"/>
            <a:ext cx="212223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TASK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070" y="1757283"/>
            <a:ext cx="15432319" cy="102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20"/>
              </a:lnSpc>
            </a:pPr>
            <a:r>
              <a:rPr lang="en-US" b="true" sz="7200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CREATING FOLDERS AND FILE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93245" y="4468285"/>
            <a:ext cx="3423565" cy="133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222222"/>
                </a:solidFill>
                <a:latin typeface="Intro"/>
                <a:ea typeface="Intro"/>
                <a:cs typeface="Intro"/>
                <a:sym typeface="Intro"/>
              </a:rPr>
              <a:t>here is simple option to create folder and adding files there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222222"/>
                </a:solidFill>
                <a:latin typeface="Intro"/>
                <a:ea typeface="Intro"/>
                <a:cs typeface="Intro"/>
                <a:sym typeface="Intro"/>
              </a:rPr>
              <a:t>by using cmd command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977982" y="8670499"/>
            <a:ext cx="182014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CMD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34373" y="849630"/>
            <a:ext cx="2624927" cy="764757"/>
            <a:chOff x="0" y="0"/>
            <a:chExt cx="691339" cy="2014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1339" cy="201417"/>
            </a:xfrm>
            <a:custGeom>
              <a:avLst/>
              <a:gdLst/>
              <a:ahLst/>
              <a:cxnLst/>
              <a:rect r="r" b="b" t="t" l="l"/>
              <a:pathLst>
                <a:path h="201417" w="691339">
                  <a:moveTo>
                    <a:pt x="0" y="0"/>
                  </a:moveTo>
                  <a:lnTo>
                    <a:pt x="691339" y="0"/>
                  </a:lnTo>
                  <a:lnTo>
                    <a:pt x="691339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91339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16809" y="8493543"/>
            <a:ext cx="2742491" cy="764757"/>
            <a:chOff x="0" y="0"/>
            <a:chExt cx="722302" cy="2014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2302" cy="201417"/>
            </a:xfrm>
            <a:custGeom>
              <a:avLst/>
              <a:gdLst/>
              <a:ahLst/>
              <a:cxnLst/>
              <a:rect r="r" b="b" t="t" l="l"/>
              <a:pathLst>
                <a:path h="201417" w="722302">
                  <a:moveTo>
                    <a:pt x="0" y="0"/>
                  </a:moveTo>
                  <a:lnTo>
                    <a:pt x="722302" y="0"/>
                  </a:lnTo>
                  <a:lnTo>
                    <a:pt x="722302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2302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21845" y="2561486"/>
            <a:ext cx="8622155" cy="5477456"/>
          </a:xfrm>
          <a:custGeom>
            <a:avLst/>
            <a:gdLst/>
            <a:ahLst/>
            <a:cxnLst/>
            <a:rect r="r" b="b" t="t" l="l"/>
            <a:pathLst>
              <a:path h="5477456" w="8622155">
                <a:moveTo>
                  <a:pt x="0" y="0"/>
                </a:moveTo>
                <a:lnTo>
                  <a:pt x="8622155" y="0"/>
                </a:lnTo>
                <a:lnTo>
                  <a:pt x="8622155" y="5477457"/>
                </a:lnTo>
                <a:lnTo>
                  <a:pt x="0" y="54774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129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2873" y="8566947"/>
            <a:ext cx="7600098" cy="952595"/>
          </a:xfrm>
          <a:custGeom>
            <a:avLst/>
            <a:gdLst/>
            <a:ahLst/>
            <a:cxnLst/>
            <a:rect r="r" b="b" t="t" l="l"/>
            <a:pathLst>
              <a:path h="952595" w="7600098">
                <a:moveTo>
                  <a:pt x="0" y="0"/>
                </a:moveTo>
                <a:lnTo>
                  <a:pt x="7600099" y="0"/>
                </a:lnTo>
                <a:lnTo>
                  <a:pt x="7600099" y="952595"/>
                </a:lnTo>
                <a:lnTo>
                  <a:pt x="0" y="9525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6049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885718" y="1005313"/>
            <a:ext cx="212223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TASK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6672" y="1092099"/>
            <a:ext cx="9447802" cy="1130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b="true" sz="7999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LOG MESSAGES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00612" y="4300725"/>
            <a:ext cx="5050024" cy="99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222222"/>
                </a:solidFill>
                <a:latin typeface="Intro"/>
                <a:ea typeface="Intro"/>
                <a:cs typeface="Intro"/>
                <a:sym typeface="Intro"/>
              </a:rPr>
              <a:t>There you can show some simple function for creating message by using python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977982" y="8670499"/>
            <a:ext cx="182014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PYTHON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8337" y="467252"/>
            <a:ext cx="3086100" cy="764757"/>
            <a:chOff x="0" y="0"/>
            <a:chExt cx="812800" cy="2014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01417"/>
            </a:xfrm>
            <a:custGeom>
              <a:avLst/>
              <a:gdLst/>
              <a:ahLst/>
              <a:cxnLst/>
              <a:rect r="r" b="b" t="t" l="l"/>
              <a:pathLst>
                <a:path h="20141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16809" y="8493543"/>
            <a:ext cx="2742491" cy="764757"/>
            <a:chOff x="0" y="0"/>
            <a:chExt cx="722302" cy="2014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2302" cy="201417"/>
            </a:xfrm>
            <a:custGeom>
              <a:avLst/>
              <a:gdLst/>
              <a:ahLst/>
              <a:cxnLst/>
              <a:rect r="r" b="b" t="t" l="l"/>
              <a:pathLst>
                <a:path h="201417" w="722302">
                  <a:moveTo>
                    <a:pt x="0" y="0"/>
                  </a:moveTo>
                  <a:lnTo>
                    <a:pt x="722302" y="0"/>
                  </a:lnTo>
                  <a:lnTo>
                    <a:pt x="722302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2302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3008" y="1569989"/>
            <a:ext cx="7211124" cy="6168339"/>
          </a:xfrm>
          <a:custGeom>
            <a:avLst/>
            <a:gdLst/>
            <a:ahLst/>
            <a:cxnLst/>
            <a:rect r="r" b="b" t="t" l="l"/>
            <a:pathLst>
              <a:path h="6168339" w="7211124">
                <a:moveTo>
                  <a:pt x="0" y="0"/>
                </a:moveTo>
                <a:lnTo>
                  <a:pt x="7211124" y="0"/>
                </a:lnTo>
                <a:lnTo>
                  <a:pt x="7211124" y="6168339"/>
                </a:lnTo>
                <a:lnTo>
                  <a:pt x="0" y="6168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030985" y="1569989"/>
            <a:ext cx="8767142" cy="5569620"/>
          </a:xfrm>
          <a:custGeom>
            <a:avLst/>
            <a:gdLst/>
            <a:ahLst/>
            <a:cxnLst/>
            <a:rect r="r" b="b" t="t" l="l"/>
            <a:pathLst>
              <a:path h="5569620" w="8767142">
                <a:moveTo>
                  <a:pt x="0" y="0"/>
                </a:moveTo>
                <a:lnTo>
                  <a:pt x="8767142" y="0"/>
                </a:lnTo>
                <a:lnTo>
                  <a:pt x="8767142" y="5569620"/>
                </a:lnTo>
                <a:lnTo>
                  <a:pt x="0" y="5569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076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4213" y="7897240"/>
            <a:ext cx="11964244" cy="1957364"/>
          </a:xfrm>
          <a:custGeom>
            <a:avLst/>
            <a:gdLst/>
            <a:ahLst/>
            <a:cxnLst/>
            <a:rect r="r" b="b" t="t" l="l"/>
            <a:pathLst>
              <a:path h="1957364" w="11964244">
                <a:moveTo>
                  <a:pt x="0" y="0"/>
                </a:moveTo>
                <a:lnTo>
                  <a:pt x="11964245" y="0"/>
                </a:lnTo>
                <a:lnTo>
                  <a:pt x="11964245" y="1957364"/>
                </a:lnTo>
                <a:lnTo>
                  <a:pt x="0" y="1957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48603" y="622935"/>
            <a:ext cx="212223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TASK 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977982" y="8670499"/>
            <a:ext cx="182014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PYTHON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13524" y="265262"/>
            <a:ext cx="12266012" cy="1130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b="true" sz="7999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COUNT OF ERRORS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086100" cy="764757"/>
            <a:chOff x="0" y="0"/>
            <a:chExt cx="812800" cy="2014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01417"/>
            </a:xfrm>
            <a:custGeom>
              <a:avLst/>
              <a:gdLst/>
              <a:ahLst/>
              <a:cxnLst/>
              <a:rect r="r" b="b" t="t" l="l"/>
              <a:pathLst>
                <a:path h="20141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16809" y="1028700"/>
            <a:ext cx="2742491" cy="764757"/>
            <a:chOff x="0" y="0"/>
            <a:chExt cx="722302" cy="2014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2302" cy="201417"/>
            </a:xfrm>
            <a:custGeom>
              <a:avLst/>
              <a:gdLst/>
              <a:ahLst/>
              <a:cxnLst/>
              <a:rect r="r" b="b" t="t" l="l"/>
              <a:pathLst>
                <a:path h="201417" w="722302">
                  <a:moveTo>
                    <a:pt x="0" y="0"/>
                  </a:moveTo>
                  <a:lnTo>
                    <a:pt x="722302" y="0"/>
                  </a:lnTo>
                  <a:lnTo>
                    <a:pt x="722302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2302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24831" y="2215111"/>
            <a:ext cx="8288862" cy="6212338"/>
          </a:xfrm>
          <a:custGeom>
            <a:avLst/>
            <a:gdLst/>
            <a:ahLst/>
            <a:cxnLst/>
            <a:rect r="r" b="b" t="t" l="l"/>
            <a:pathLst>
              <a:path h="6212338" w="8288862">
                <a:moveTo>
                  <a:pt x="0" y="0"/>
                </a:moveTo>
                <a:lnTo>
                  <a:pt x="8288862" y="0"/>
                </a:lnTo>
                <a:lnTo>
                  <a:pt x="8288862" y="6212339"/>
                </a:lnTo>
                <a:lnTo>
                  <a:pt x="0" y="6212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816364" y="2522578"/>
            <a:ext cx="9106639" cy="5904871"/>
          </a:xfrm>
          <a:custGeom>
            <a:avLst/>
            <a:gdLst/>
            <a:ahLst/>
            <a:cxnLst/>
            <a:rect r="r" b="b" t="t" l="l"/>
            <a:pathLst>
              <a:path h="5904871" w="9106639">
                <a:moveTo>
                  <a:pt x="0" y="0"/>
                </a:moveTo>
                <a:lnTo>
                  <a:pt x="9106639" y="0"/>
                </a:lnTo>
                <a:lnTo>
                  <a:pt x="9106639" y="5904872"/>
                </a:lnTo>
                <a:lnTo>
                  <a:pt x="0" y="5904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4005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26016" y="8839640"/>
            <a:ext cx="8992217" cy="973187"/>
          </a:xfrm>
          <a:custGeom>
            <a:avLst/>
            <a:gdLst/>
            <a:ahLst/>
            <a:cxnLst/>
            <a:rect r="r" b="b" t="t" l="l"/>
            <a:pathLst>
              <a:path h="973187" w="8992217">
                <a:moveTo>
                  <a:pt x="0" y="0"/>
                </a:moveTo>
                <a:lnTo>
                  <a:pt x="8992217" y="0"/>
                </a:lnTo>
                <a:lnTo>
                  <a:pt x="8992217" y="973187"/>
                </a:lnTo>
                <a:lnTo>
                  <a:pt x="0" y="9731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" r="-20994" b="-14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10631" y="1184383"/>
            <a:ext cx="212223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TASK 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32869" y="810851"/>
            <a:ext cx="10581687" cy="1130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b="true" sz="7999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ANALYZE LOGS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977982" y="1205656"/>
            <a:ext cx="182014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PYTHON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086100" cy="764757"/>
            <a:chOff x="0" y="0"/>
            <a:chExt cx="812800" cy="2014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01417"/>
            </a:xfrm>
            <a:custGeom>
              <a:avLst/>
              <a:gdLst/>
              <a:ahLst/>
              <a:cxnLst/>
              <a:rect r="r" b="b" t="t" l="l"/>
              <a:pathLst>
                <a:path h="20141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16809" y="1028700"/>
            <a:ext cx="2742491" cy="764757"/>
            <a:chOff x="0" y="0"/>
            <a:chExt cx="722302" cy="2014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2302" cy="201417"/>
            </a:xfrm>
            <a:custGeom>
              <a:avLst/>
              <a:gdLst/>
              <a:ahLst/>
              <a:cxnLst/>
              <a:rect r="r" b="b" t="t" l="l"/>
              <a:pathLst>
                <a:path h="201417" w="722302">
                  <a:moveTo>
                    <a:pt x="0" y="0"/>
                  </a:moveTo>
                  <a:lnTo>
                    <a:pt x="722302" y="0"/>
                  </a:lnTo>
                  <a:lnTo>
                    <a:pt x="722302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2302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070879" y="4317838"/>
            <a:ext cx="8146242" cy="3485495"/>
          </a:xfrm>
          <a:custGeom>
            <a:avLst/>
            <a:gdLst/>
            <a:ahLst/>
            <a:cxnLst/>
            <a:rect r="r" b="b" t="t" l="l"/>
            <a:pathLst>
              <a:path h="3485495" w="8146242">
                <a:moveTo>
                  <a:pt x="0" y="0"/>
                </a:moveTo>
                <a:lnTo>
                  <a:pt x="8146242" y="0"/>
                </a:lnTo>
                <a:lnTo>
                  <a:pt x="8146242" y="3485495"/>
                </a:lnTo>
                <a:lnTo>
                  <a:pt x="0" y="3485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203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10631" y="1184383"/>
            <a:ext cx="212223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TASK 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77982" y="1205656"/>
            <a:ext cx="182014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CMD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04259" y="1114425"/>
            <a:ext cx="7679482" cy="224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b="true" sz="7999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MOVING FILES CMD VERSION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086100" cy="764757"/>
            <a:chOff x="0" y="0"/>
            <a:chExt cx="812800" cy="2014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01417"/>
            </a:xfrm>
            <a:custGeom>
              <a:avLst/>
              <a:gdLst/>
              <a:ahLst/>
              <a:cxnLst/>
              <a:rect r="r" b="b" t="t" l="l"/>
              <a:pathLst>
                <a:path h="20141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16809" y="1028700"/>
            <a:ext cx="2742491" cy="764757"/>
            <a:chOff x="0" y="0"/>
            <a:chExt cx="722302" cy="2014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2302" cy="201417"/>
            </a:xfrm>
            <a:custGeom>
              <a:avLst/>
              <a:gdLst/>
              <a:ahLst/>
              <a:cxnLst/>
              <a:rect r="r" b="b" t="t" l="l"/>
              <a:pathLst>
                <a:path h="201417" w="722302">
                  <a:moveTo>
                    <a:pt x="0" y="0"/>
                  </a:moveTo>
                  <a:lnTo>
                    <a:pt x="722302" y="0"/>
                  </a:lnTo>
                  <a:lnTo>
                    <a:pt x="722302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2302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095548" y="3501000"/>
            <a:ext cx="337174" cy="462458"/>
          </a:xfrm>
          <a:custGeom>
            <a:avLst/>
            <a:gdLst/>
            <a:ahLst/>
            <a:cxnLst/>
            <a:rect r="r" b="b" t="t" l="l"/>
            <a:pathLst>
              <a:path h="462458" w="337174">
                <a:moveTo>
                  <a:pt x="0" y="0"/>
                </a:moveTo>
                <a:lnTo>
                  <a:pt x="337173" y="0"/>
                </a:lnTo>
                <a:lnTo>
                  <a:pt x="337173" y="462458"/>
                </a:lnTo>
                <a:lnTo>
                  <a:pt x="0" y="4624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0589" y="2125458"/>
            <a:ext cx="7293084" cy="6150881"/>
          </a:xfrm>
          <a:custGeom>
            <a:avLst/>
            <a:gdLst/>
            <a:ahLst/>
            <a:cxnLst/>
            <a:rect r="r" b="b" t="t" l="l"/>
            <a:pathLst>
              <a:path h="6150881" w="7293084">
                <a:moveTo>
                  <a:pt x="0" y="0"/>
                </a:moveTo>
                <a:lnTo>
                  <a:pt x="7293084" y="0"/>
                </a:lnTo>
                <a:lnTo>
                  <a:pt x="7293084" y="6150882"/>
                </a:lnTo>
                <a:lnTo>
                  <a:pt x="0" y="6150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0778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3760" y="8374936"/>
            <a:ext cx="11285933" cy="1300930"/>
          </a:xfrm>
          <a:custGeom>
            <a:avLst/>
            <a:gdLst/>
            <a:ahLst/>
            <a:cxnLst/>
            <a:rect r="r" b="b" t="t" l="l"/>
            <a:pathLst>
              <a:path h="1300930" w="11285933">
                <a:moveTo>
                  <a:pt x="0" y="0"/>
                </a:moveTo>
                <a:lnTo>
                  <a:pt x="11285933" y="0"/>
                </a:lnTo>
                <a:lnTo>
                  <a:pt x="11285933" y="1300930"/>
                </a:lnTo>
                <a:lnTo>
                  <a:pt x="0" y="13009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619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575186" y="3701497"/>
            <a:ext cx="9712814" cy="224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b="true" sz="7999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MOVING FILES PYTHON VERSION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0631" y="1184383"/>
            <a:ext cx="212223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TASK 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977982" y="1205656"/>
            <a:ext cx="182014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PYTHON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3086100" cy="764757"/>
            <a:chOff x="0" y="0"/>
            <a:chExt cx="812800" cy="2014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01417"/>
            </a:xfrm>
            <a:custGeom>
              <a:avLst/>
              <a:gdLst/>
              <a:ahLst/>
              <a:cxnLst/>
              <a:rect r="r" b="b" t="t" l="l"/>
              <a:pathLst>
                <a:path h="20141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16809" y="1028700"/>
            <a:ext cx="2742491" cy="764757"/>
            <a:chOff x="0" y="0"/>
            <a:chExt cx="722302" cy="2014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2302" cy="201417"/>
            </a:xfrm>
            <a:custGeom>
              <a:avLst/>
              <a:gdLst/>
              <a:ahLst/>
              <a:cxnLst/>
              <a:rect r="r" b="b" t="t" l="l"/>
              <a:pathLst>
                <a:path h="201417" w="722302">
                  <a:moveTo>
                    <a:pt x="0" y="0"/>
                  </a:moveTo>
                  <a:lnTo>
                    <a:pt x="722302" y="0"/>
                  </a:lnTo>
                  <a:lnTo>
                    <a:pt x="722302" y="201417"/>
                  </a:lnTo>
                  <a:lnTo>
                    <a:pt x="0" y="20141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2302" cy="23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2436201"/>
            <a:ext cx="18288000" cy="5931336"/>
            <a:chOff x="0" y="0"/>
            <a:chExt cx="4816593" cy="15621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1562162"/>
            </a:xfrm>
            <a:custGeom>
              <a:avLst/>
              <a:gdLst/>
              <a:ahLst/>
              <a:cxnLst/>
              <a:rect r="r" b="b" t="t" l="l"/>
              <a:pathLst>
                <a:path h="156216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62162"/>
                  </a:lnTo>
                  <a:lnTo>
                    <a:pt x="0" y="1562162"/>
                  </a:ln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600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10631" y="1184383"/>
            <a:ext cx="212223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FINISH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977982" y="1205656"/>
            <a:ext cx="182014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BYE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97682" y="3718481"/>
            <a:ext cx="10492636" cy="224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b="true" sz="7999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THANKS FOR ATTENTION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44033" y="7886585"/>
            <a:ext cx="855521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222222"/>
                </a:solidFill>
                <a:latin typeface="Inter"/>
                <a:ea typeface="Inter"/>
                <a:cs typeface="Inter"/>
                <a:sym typeface="Inter"/>
              </a:rPr>
              <a:t>made by Almabekov Farkhad IS-4-23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DAGkIPRygmM</dc:identifier>
  <dcterms:modified xsi:type="dcterms:W3CDTF">2011-08-01T06:04:30Z</dcterms:modified>
  <cp:revision>1</cp:revision>
  <dc:title>Black and White Minimalist Company Profile Presentation</dc:title>
</cp:coreProperties>
</file>